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7" r:id="rId4"/>
  </p:sldMasterIdLst>
  <p:notesMasterIdLst>
    <p:notesMasterId r:id="rId31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000000-0000-0000-0000-000000000000}" v="92" dt="2026-10-23T13:08:15.131"/>
  </p1510:revLst>
</p1510:revInfo>
</file>

<file path=ppt/tableStyles.xml><?xml version="1.0" encoding="utf-8"?>
<a:tblStyleLst xmlns:a="http://schemas.openxmlformats.org/drawingml/2006/main" def="{FEF4F70B-0588-43D5-B97A-0A821DF3FD25}">
  <a:tblStyle styleId="{FEF4F70B-0588-43D5-B97A-0A821DF3FD25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37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bert Duncan" userId="S::rduncan@qmscotland.co.uk::57667d01-4a19-4806-bb3c-9e5bfec60f16" providerId="AD" clId="Web-{00000000-0000-0000-0000-000000000000}"/>
    <pc:docChg chg="modSld">
      <pc:chgData name="Robert Duncan" userId="S::rduncan@qmscotland.co.uk::57667d01-4a19-4806-bb3c-9e5bfec60f16" providerId="AD" clId="Web-{00000000-0000-0000-0000-000000000000}" dt="2026-10-23T13:08:15.131" v="70" actId="20577"/>
      <pc:docMkLst>
        <pc:docMk/>
      </pc:docMkLst>
      <pc:sldChg chg="modSp">
        <pc:chgData name="Robert Duncan" userId="S::rduncan@qmscotland.co.uk::57667d01-4a19-4806-bb3c-9e5bfec60f16" providerId="AD" clId="Web-{00000000-0000-0000-0000-000000000000}" dt="2026-10-23T12:59:04.285" v="0" actId="20577"/>
        <pc:sldMkLst>
          <pc:docMk/>
          <pc:sldMk cId="0" sldId="256"/>
        </pc:sldMkLst>
        <pc:spChg chg="mod">
          <ac:chgData name="Robert Duncan" userId="S::rduncan@qmscotland.co.uk::57667d01-4a19-4806-bb3c-9e5bfec60f16" providerId="AD" clId="Web-{00000000-0000-0000-0000-000000000000}" dt="2026-10-23T12:59:04.285" v="0" actId="20577"/>
          <ac:spMkLst>
            <pc:docMk/>
            <pc:sldMk cId="0" sldId="256"/>
            <ac:spMk id="223" creationId="{00000000-0000-0000-0000-000000000000}"/>
          </ac:spMkLst>
        </pc:spChg>
      </pc:sldChg>
      <pc:sldChg chg="modSp">
        <pc:chgData name="Robert Duncan" userId="S::rduncan@qmscotland.co.uk::57667d01-4a19-4806-bb3c-9e5bfec60f16" providerId="AD" clId="Web-{00000000-0000-0000-0000-000000000000}" dt="2026-10-23T12:59:17.114" v="4" actId="20577"/>
        <pc:sldMkLst>
          <pc:docMk/>
          <pc:sldMk cId="0" sldId="257"/>
        </pc:sldMkLst>
        <pc:spChg chg="mod">
          <ac:chgData name="Robert Duncan" userId="S::rduncan@qmscotland.co.uk::57667d01-4a19-4806-bb3c-9e5bfec60f16" providerId="AD" clId="Web-{00000000-0000-0000-0000-000000000000}" dt="2026-10-23T12:59:11.519" v="2" actId="20577"/>
          <ac:spMkLst>
            <pc:docMk/>
            <pc:sldMk cId="0" sldId="257"/>
            <ac:spMk id="229" creationId="{00000000-0000-0000-0000-000000000000}"/>
          </ac:spMkLst>
        </pc:spChg>
        <pc:spChg chg="mod">
          <ac:chgData name="Robert Duncan" userId="S::rduncan@qmscotland.co.uk::57667d01-4a19-4806-bb3c-9e5bfec60f16" providerId="AD" clId="Web-{00000000-0000-0000-0000-000000000000}" dt="2026-10-23T12:59:17.114" v="4" actId="20577"/>
          <ac:spMkLst>
            <pc:docMk/>
            <pc:sldMk cId="0" sldId="257"/>
            <ac:spMk id="230" creationId="{00000000-0000-0000-0000-000000000000}"/>
          </ac:spMkLst>
        </pc:spChg>
      </pc:sldChg>
      <pc:sldChg chg="modSp">
        <pc:chgData name="Robert Duncan" userId="S::rduncan@qmscotland.co.uk::57667d01-4a19-4806-bb3c-9e5bfec60f16" providerId="AD" clId="Web-{00000000-0000-0000-0000-000000000000}" dt="2026-10-23T13:00:42.932" v="9" actId="20577"/>
        <pc:sldMkLst>
          <pc:docMk/>
          <pc:sldMk cId="0" sldId="258"/>
        </pc:sldMkLst>
        <pc:spChg chg="mod">
          <ac:chgData name="Robert Duncan" userId="S::rduncan@qmscotland.co.uk::57667d01-4a19-4806-bb3c-9e5bfec60f16" providerId="AD" clId="Web-{00000000-0000-0000-0000-000000000000}" dt="2026-10-23T13:00:35.806" v="7" actId="20577"/>
          <ac:spMkLst>
            <pc:docMk/>
            <pc:sldMk cId="0" sldId="258"/>
            <ac:spMk id="235" creationId="{00000000-0000-0000-0000-000000000000}"/>
          </ac:spMkLst>
        </pc:spChg>
        <pc:spChg chg="mod">
          <ac:chgData name="Robert Duncan" userId="S::rduncan@qmscotland.co.uk::57667d01-4a19-4806-bb3c-9e5bfec60f16" providerId="AD" clId="Web-{00000000-0000-0000-0000-000000000000}" dt="2026-10-23T13:00:42.932" v="9" actId="20577"/>
          <ac:spMkLst>
            <pc:docMk/>
            <pc:sldMk cId="0" sldId="258"/>
            <ac:spMk id="236" creationId="{00000000-0000-0000-0000-000000000000}"/>
          </ac:spMkLst>
        </pc:spChg>
      </pc:sldChg>
      <pc:sldChg chg="modSp">
        <pc:chgData name="Robert Duncan" userId="S::rduncan@qmscotland.co.uk::57667d01-4a19-4806-bb3c-9e5bfec60f16" providerId="AD" clId="Web-{00000000-0000-0000-0000-000000000000}" dt="2026-10-23T13:00:29.118" v="6" actId="20577"/>
        <pc:sldMkLst>
          <pc:docMk/>
          <pc:sldMk cId="0" sldId="259"/>
        </pc:sldMkLst>
        <pc:spChg chg="mod">
          <ac:chgData name="Robert Duncan" userId="S::rduncan@qmscotland.co.uk::57667d01-4a19-4806-bb3c-9e5bfec60f16" providerId="AD" clId="Web-{00000000-0000-0000-0000-000000000000}" dt="2026-10-23T13:00:20.462" v="5" actId="20577"/>
          <ac:spMkLst>
            <pc:docMk/>
            <pc:sldMk cId="0" sldId="259"/>
            <ac:spMk id="242" creationId="{00000000-0000-0000-0000-000000000000}"/>
          </ac:spMkLst>
        </pc:spChg>
        <pc:spChg chg="mod">
          <ac:chgData name="Robert Duncan" userId="S::rduncan@qmscotland.co.uk::57667d01-4a19-4806-bb3c-9e5bfec60f16" providerId="AD" clId="Web-{00000000-0000-0000-0000-000000000000}" dt="2026-10-23T13:00:29.118" v="6" actId="20577"/>
          <ac:spMkLst>
            <pc:docMk/>
            <pc:sldMk cId="0" sldId="259"/>
            <ac:spMk id="243" creationId="{00000000-0000-0000-0000-000000000000}"/>
          </ac:spMkLst>
        </pc:spChg>
      </pc:sldChg>
      <pc:sldChg chg="modSp">
        <pc:chgData name="Robert Duncan" userId="S::rduncan@qmscotland.co.uk::57667d01-4a19-4806-bb3c-9e5bfec60f16" providerId="AD" clId="Web-{00000000-0000-0000-0000-000000000000}" dt="2026-10-23T13:00:50.104" v="11" actId="20577"/>
        <pc:sldMkLst>
          <pc:docMk/>
          <pc:sldMk cId="0" sldId="260"/>
        </pc:sldMkLst>
        <pc:spChg chg="mod">
          <ac:chgData name="Robert Duncan" userId="S::rduncan@qmscotland.co.uk::57667d01-4a19-4806-bb3c-9e5bfec60f16" providerId="AD" clId="Web-{00000000-0000-0000-0000-000000000000}" dt="2026-10-23T13:00:50.104" v="11" actId="20577"/>
          <ac:spMkLst>
            <pc:docMk/>
            <pc:sldMk cId="0" sldId="260"/>
            <ac:spMk id="250" creationId="{00000000-0000-0000-0000-000000000000}"/>
          </ac:spMkLst>
        </pc:spChg>
      </pc:sldChg>
      <pc:sldChg chg="modSp">
        <pc:chgData name="Robert Duncan" userId="S::rduncan@qmscotland.co.uk::57667d01-4a19-4806-bb3c-9e5bfec60f16" providerId="AD" clId="Web-{00000000-0000-0000-0000-000000000000}" dt="2026-10-23T13:01:03.449" v="12" actId="20577"/>
        <pc:sldMkLst>
          <pc:docMk/>
          <pc:sldMk cId="0" sldId="261"/>
        </pc:sldMkLst>
        <pc:spChg chg="mod">
          <ac:chgData name="Robert Duncan" userId="S::rduncan@qmscotland.co.uk::57667d01-4a19-4806-bb3c-9e5bfec60f16" providerId="AD" clId="Web-{00000000-0000-0000-0000-000000000000}" dt="2026-10-23T13:01:03.449" v="12" actId="20577"/>
          <ac:spMkLst>
            <pc:docMk/>
            <pc:sldMk cId="0" sldId="261"/>
            <ac:spMk id="260" creationId="{00000000-0000-0000-0000-000000000000}"/>
          </ac:spMkLst>
        </pc:spChg>
      </pc:sldChg>
      <pc:sldChg chg="modSp">
        <pc:chgData name="Robert Duncan" userId="S::rduncan@qmscotland.co.uk::57667d01-4a19-4806-bb3c-9e5bfec60f16" providerId="AD" clId="Web-{00000000-0000-0000-0000-000000000000}" dt="2026-10-23T13:01:22.325" v="16" actId="20577"/>
        <pc:sldMkLst>
          <pc:docMk/>
          <pc:sldMk cId="0" sldId="262"/>
        </pc:sldMkLst>
        <pc:spChg chg="mod">
          <ac:chgData name="Robert Duncan" userId="S::rduncan@qmscotland.co.uk::57667d01-4a19-4806-bb3c-9e5bfec60f16" providerId="AD" clId="Web-{00000000-0000-0000-0000-000000000000}" dt="2026-10-23T13:01:22.325" v="16" actId="20577"/>
          <ac:spMkLst>
            <pc:docMk/>
            <pc:sldMk cId="0" sldId="262"/>
            <ac:spMk id="267" creationId="{00000000-0000-0000-0000-000000000000}"/>
          </ac:spMkLst>
        </pc:spChg>
      </pc:sldChg>
      <pc:sldChg chg="delSp modSp">
        <pc:chgData name="Robert Duncan" userId="S::rduncan@qmscotland.co.uk::57667d01-4a19-4806-bb3c-9e5bfec60f16" providerId="AD" clId="Web-{00000000-0000-0000-0000-000000000000}" dt="2026-10-23T13:02:50.237" v="42" actId="20577"/>
        <pc:sldMkLst>
          <pc:docMk/>
          <pc:sldMk cId="0" sldId="263"/>
        </pc:sldMkLst>
        <pc:spChg chg="mod">
          <ac:chgData name="Robert Duncan" userId="S::rduncan@qmscotland.co.uk::57667d01-4a19-4806-bb3c-9e5bfec60f16" providerId="AD" clId="Web-{00000000-0000-0000-0000-000000000000}" dt="2026-10-23T13:01:38.888" v="17" actId="20577"/>
          <ac:spMkLst>
            <pc:docMk/>
            <pc:sldMk cId="0" sldId="263"/>
            <ac:spMk id="276" creationId="{00000000-0000-0000-0000-000000000000}"/>
          </ac:spMkLst>
        </pc:spChg>
        <pc:spChg chg="mod">
          <ac:chgData name="Robert Duncan" userId="S::rduncan@qmscotland.co.uk::57667d01-4a19-4806-bb3c-9e5bfec60f16" providerId="AD" clId="Web-{00000000-0000-0000-0000-000000000000}" dt="2026-10-23T13:02:50.237" v="42" actId="20577"/>
          <ac:spMkLst>
            <pc:docMk/>
            <pc:sldMk cId="0" sldId="263"/>
            <ac:spMk id="277" creationId="{00000000-0000-0000-0000-000000000000}"/>
          </ac:spMkLst>
        </pc:spChg>
        <pc:picChg chg="del">
          <ac:chgData name="Robert Duncan" userId="S::rduncan@qmscotland.co.uk::57667d01-4a19-4806-bb3c-9e5bfec60f16" providerId="AD" clId="Web-{00000000-0000-0000-0000-000000000000}" dt="2026-10-23T13:02:10.281" v="22"/>
          <ac:picMkLst>
            <pc:docMk/>
            <pc:sldMk cId="0" sldId="263"/>
            <ac:picMk id="278" creationId="{00000000-0000-0000-0000-000000000000}"/>
          </ac:picMkLst>
        </pc:picChg>
      </pc:sldChg>
      <pc:sldChg chg="modSp">
        <pc:chgData name="Robert Duncan" userId="S::rduncan@qmscotland.co.uk::57667d01-4a19-4806-bb3c-9e5bfec60f16" providerId="AD" clId="Web-{00000000-0000-0000-0000-000000000000}" dt="2026-10-23T13:02:59.456" v="44" actId="20577"/>
        <pc:sldMkLst>
          <pc:docMk/>
          <pc:sldMk cId="0" sldId="264"/>
        </pc:sldMkLst>
        <pc:spChg chg="mod">
          <ac:chgData name="Robert Duncan" userId="S::rduncan@qmscotland.co.uk::57667d01-4a19-4806-bb3c-9e5bfec60f16" providerId="AD" clId="Web-{00000000-0000-0000-0000-000000000000}" dt="2026-10-23T13:02:59.456" v="44" actId="20577"/>
          <ac:spMkLst>
            <pc:docMk/>
            <pc:sldMk cId="0" sldId="264"/>
            <ac:spMk id="284" creationId="{00000000-0000-0000-0000-000000000000}"/>
          </ac:spMkLst>
        </pc:spChg>
      </pc:sldChg>
      <pc:sldChg chg="modSp">
        <pc:chgData name="Robert Duncan" userId="S::rduncan@qmscotland.co.uk::57667d01-4a19-4806-bb3c-9e5bfec60f16" providerId="AD" clId="Web-{00000000-0000-0000-0000-000000000000}" dt="2026-10-23T13:03:12.472" v="46" actId="20577"/>
        <pc:sldMkLst>
          <pc:docMk/>
          <pc:sldMk cId="0" sldId="265"/>
        </pc:sldMkLst>
        <pc:spChg chg="mod">
          <ac:chgData name="Robert Duncan" userId="S::rduncan@qmscotland.co.uk::57667d01-4a19-4806-bb3c-9e5bfec60f16" providerId="AD" clId="Web-{00000000-0000-0000-0000-000000000000}" dt="2026-10-23T13:03:12.472" v="46" actId="20577"/>
          <ac:spMkLst>
            <pc:docMk/>
            <pc:sldMk cId="0" sldId="265"/>
            <ac:spMk id="295" creationId="{00000000-0000-0000-0000-000000000000}"/>
          </ac:spMkLst>
        </pc:spChg>
        <pc:spChg chg="mod">
          <ac:chgData name="Robert Duncan" userId="S::rduncan@qmscotland.co.uk::57667d01-4a19-4806-bb3c-9e5bfec60f16" providerId="AD" clId="Web-{00000000-0000-0000-0000-000000000000}" dt="2026-10-23T13:03:08.081" v="45" actId="20577"/>
          <ac:spMkLst>
            <pc:docMk/>
            <pc:sldMk cId="0" sldId="265"/>
            <ac:spMk id="297" creationId="{00000000-0000-0000-0000-000000000000}"/>
          </ac:spMkLst>
        </pc:spChg>
      </pc:sldChg>
      <pc:sldChg chg="modSp">
        <pc:chgData name="Robert Duncan" userId="S::rduncan@qmscotland.co.uk::57667d01-4a19-4806-bb3c-9e5bfec60f16" providerId="AD" clId="Web-{00000000-0000-0000-0000-000000000000}" dt="2026-10-23T13:03:29.270" v="47" actId="20577"/>
        <pc:sldMkLst>
          <pc:docMk/>
          <pc:sldMk cId="0" sldId="266"/>
        </pc:sldMkLst>
        <pc:spChg chg="mod">
          <ac:chgData name="Robert Duncan" userId="S::rduncan@qmscotland.co.uk::57667d01-4a19-4806-bb3c-9e5bfec60f16" providerId="AD" clId="Web-{00000000-0000-0000-0000-000000000000}" dt="2026-10-23T13:03:29.270" v="47" actId="20577"/>
          <ac:spMkLst>
            <pc:docMk/>
            <pc:sldMk cId="0" sldId="266"/>
            <ac:spMk id="302" creationId="{00000000-0000-0000-0000-000000000000}"/>
          </ac:spMkLst>
        </pc:spChg>
      </pc:sldChg>
      <pc:sldChg chg="modSp">
        <pc:chgData name="Robert Duncan" userId="S::rduncan@qmscotland.co.uk::57667d01-4a19-4806-bb3c-9e5bfec60f16" providerId="AD" clId="Web-{00000000-0000-0000-0000-000000000000}" dt="2026-10-23T13:04:15.039" v="48" actId="20577"/>
        <pc:sldMkLst>
          <pc:docMk/>
          <pc:sldMk cId="0" sldId="268"/>
        </pc:sldMkLst>
        <pc:spChg chg="mod">
          <ac:chgData name="Robert Duncan" userId="S::rduncan@qmscotland.co.uk::57667d01-4a19-4806-bb3c-9e5bfec60f16" providerId="AD" clId="Web-{00000000-0000-0000-0000-000000000000}" dt="2026-10-23T13:04:15.039" v="48" actId="20577"/>
          <ac:spMkLst>
            <pc:docMk/>
            <pc:sldMk cId="0" sldId="268"/>
            <ac:spMk id="329" creationId="{00000000-0000-0000-0000-000000000000}"/>
          </ac:spMkLst>
        </pc:spChg>
      </pc:sldChg>
      <pc:sldChg chg="modSp">
        <pc:chgData name="Robert Duncan" userId="S::rduncan@qmscotland.co.uk::57667d01-4a19-4806-bb3c-9e5bfec60f16" providerId="AD" clId="Web-{00000000-0000-0000-0000-000000000000}" dt="2026-10-23T13:06:39.110" v="53" actId="20577"/>
        <pc:sldMkLst>
          <pc:docMk/>
          <pc:sldMk cId="0" sldId="269"/>
        </pc:sldMkLst>
        <pc:spChg chg="mod">
          <ac:chgData name="Robert Duncan" userId="S::rduncan@qmscotland.co.uk::57667d01-4a19-4806-bb3c-9e5bfec60f16" providerId="AD" clId="Web-{00000000-0000-0000-0000-000000000000}" dt="2026-10-23T13:04:38.196" v="50" actId="20577"/>
          <ac:spMkLst>
            <pc:docMk/>
            <pc:sldMk cId="0" sldId="269"/>
            <ac:spMk id="337" creationId="{00000000-0000-0000-0000-000000000000}"/>
          </ac:spMkLst>
        </pc:spChg>
        <pc:spChg chg="mod">
          <ac:chgData name="Robert Duncan" userId="S::rduncan@qmscotland.co.uk::57667d01-4a19-4806-bb3c-9e5bfec60f16" providerId="AD" clId="Web-{00000000-0000-0000-0000-000000000000}" dt="2026-10-23T13:06:39.110" v="53" actId="20577"/>
          <ac:spMkLst>
            <pc:docMk/>
            <pc:sldMk cId="0" sldId="269"/>
            <ac:spMk id="338" creationId="{00000000-0000-0000-0000-000000000000}"/>
          </ac:spMkLst>
        </pc:spChg>
      </pc:sldChg>
      <pc:sldChg chg="modSp">
        <pc:chgData name="Robert Duncan" userId="S::rduncan@qmscotland.co.uk::57667d01-4a19-4806-bb3c-9e5bfec60f16" providerId="AD" clId="Web-{00000000-0000-0000-0000-000000000000}" dt="2026-10-23T13:06:47.204" v="54" actId="20577"/>
        <pc:sldMkLst>
          <pc:docMk/>
          <pc:sldMk cId="0" sldId="270"/>
        </pc:sldMkLst>
        <pc:spChg chg="mod">
          <ac:chgData name="Robert Duncan" userId="S::rduncan@qmscotland.co.uk::57667d01-4a19-4806-bb3c-9e5bfec60f16" providerId="AD" clId="Web-{00000000-0000-0000-0000-000000000000}" dt="2026-10-23T13:06:47.204" v="54" actId="20577"/>
          <ac:spMkLst>
            <pc:docMk/>
            <pc:sldMk cId="0" sldId="270"/>
            <ac:spMk id="345" creationId="{00000000-0000-0000-0000-000000000000}"/>
          </ac:spMkLst>
        </pc:spChg>
      </pc:sldChg>
      <pc:sldChg chg="modSp">
        <pc:chgData name="Robert Duncan" userId="S::rduncan@qmscotland.co.uk::57667d01-4a19-4806-bb3c-9e5bfec60f16" providerId="AD" clId="Web-{00000000-0000-0000-0000-000000000000}" dt="2026-10-23T13:06:58.080" v="56" actId="20577"/>
        <pc:sldMkLst>
          <pc:docMk/>
          <pc:sldMk cId="0" sldId="271"/>
        </pc:sldMkLst>
        <pc:spChg chg="mod">
          <ac:chgData name="Robert Duncan" userId="S::rduncan@qmscotland.co.uk::57667d01-4a19-4806-bb3c-9e5bfec60f16" providerId="AD" clId="Web-{00000000-0000-0000-0000-000000000000}" dt="2026-10-23T13:06:58.080" v="56" actId="20577"/>
          <ac:spMkLst>
            <pc:docMk/>
            <pc:sldMk cId="0" sldId="271"/>
            <ac:spMk id="352" creationId="{00000000-0000-0000-0000-000000000000}"/>
          </ac:spMkLst>
        </pc:spChg>
      </pc:sldChg>
      <pc:sldChg chg="modSp">
        <pc:chgData name="Robert Duncan" userId="S::rduncan@qmscotland.co.uk::57667d01-4a19-4806-bb3c-9e5bfec60f16" providerId="AD" clId="Web-{00000000-0000-0000-0000-000000000000}" dt="2026-10-23T13:07:06.643" v="58" actId="20577"/>
        <pc:sldMkLst>
          <pc:docMk/>
          <pc:sldMk cId="0" sldId="272"/>
        </pc:sldMkLst>
        <pc:spChg chg="mod">
          <ac:chgData name="Robert Duncan" userId="S::rduncan@qmscotland.co.uk::57667d01-4a19-4806-bb3c-9e5bfec60f16" providerId="AD" clId="Web-{00000000-0000-0000-0000-000000000000}" dt="2026-10-23T13:07:06.643" v="58" actId="20577"/>
          <ac:spMkLst>
            <pc:docMk/>
            <pc:sldMk cId="0" sldId="272"/>
            <ac:spMk id="360" creationId="{00000000-0000-0000-0000-000000000000}"/>
          </ac:spMkLst>
        </pc:spChg>
      </pc:sldChg>
      <pc:sldChg chg="modSp">
        <pc:chgData name="Robert Duncan" userId="S::rduncan@qmscotland.co.uk::57667d01-4a19-4806-bb3c-9e5bfec60f16" providerId="AD" clId="Web-{00000000-0000-0000-0000-000000000000}" dt="2026-10-23T13:07:16.065" v="60" actId="20577"/>
        <pc:sldMkLst>
          <pc:docMk/>
          <pc:sldMk cId="0" sldId="273"/>
        </pc:sldMkLst>
        <pc:spChg chg="mod">
          <ac:chgData name="Robert Duncan" userId="S::rduncan@qmscotland.co.uk::57667d01-4a19-4806-bb3c-9e5bfec60f16" providerId="AD" clId="Web-{00000000-0000-0000-0000-000000000000}" dt="2026-10-23T13:07:16.065" v="60" actId="20577"/>
          <ac:spMkLst>
            <pc:docMk/>
            <pc:sldMk cId="0" sldId="273"/>
            <ac:spMk id="368" creationId="{00000000-0000-0000-0000-000000000000}"/>
          </ac:spMkLst>
        </pc:spChg>
      </pc:sldChg>
      <pc:sldChg chg="modSp">
        <pc:chgData name="Robert Duncan" userId="S::rduncan@qmscotland.co.uk::57667d01-4a19-4806-bb3c-9e5bfec60f16" providerId="AD" clId="Web-{00000000-0000-0000-0000-000000000000}" dt="2026-10-23T13:07:24.831" v="62" actId="20577"/>
        <pc:sldMkLst>
          <pc:docMk/>
          <pc:sldMk cId="0" sldId="274"/>
        </pc:sldMkLst>
        <pc:spChg chg="mod">
          <ac:chgData name="Robert Duncan" userId="S::rduncan@qmscotland.co.uk::57667d01-4a19-4806-bb3c-9e5bfec60f16" providerId="AD" clId="Web-{00000000-0000-0000-0000-000000000000}" dt="2026-10-23T13:07:24.831" v="62" actId="20577"/>
          <ac:spMkLst>
            <pc:docMk/>
            <pc:sldMk cId="0" sldId="274"/>
            <ac:spMk id="376" creationId="{00000000-0000-0000-0000-000000000000}"/>
          </ac:spMkLst>
        </pc:spChg>
      </pc:sldChg>
      <pc:sldChg chg="modSp">
        <pc:chgData name="Robert Duncan" userId="S::rduncan@qmscotland.co.uk::57667d01-4a19-4806-bb3c-9e5bfec60f16" providerId="AD" clId="Web-{00000000-0000-0000-0000-000000000000}" dt="2026-10-23T13:07:37.848" v="64" actId="20577"/>
        <pc:sldMkLst>
          <pc:docMk/>
          <pc:sldMk cId="0" sldId="275"/>
        </pc:sldMkLst>
        <pc:spChg chg="mod">
          <ac:chgData name="Robert Duncan" userId="S::rduncan@qmscotland.co.uk::57667d01-4a19-4806-bb3c-9e5bfec60f16" providerId="AD" clId="Web-{00000000-0000-0000-0000-000000000000}" dt="2026-10-23T13:07:37.848" v="64" actId="20577"/>
          <ac:spMkLst>
            <pc:docMk/>
            <pc:sldMk cId="0" sldId="275"/>
            <ac:spMk id="384" creationId="{00000000-0000-0000-0000-000000000000}"/>
          </ac:spMkLst>
        </pc:spChg>
      </pc:sldChg>
      <pc:sldChg chg="modSp">
        <pc:chgData name="Robert Duncan" userId="S::rduncan@qmscotland.co.uk::57667d01-4a19-4806-bb3c-9e5bfec60f16" providerId="AD" clId="Web-{00000000-0000-0000-0000-000000000000}" dt="2026-10-23T13:07:45.739" v="66" actId="20577"/>
        <pc:sldMkLst>
          <pc:docMk/>
          <pc:sldMk cId="0" sldId="276"/>
        </pc:sldMkLst>
        <pc:spChg chg="mod">
          <ac:chgData name="Robert Duncan" userId="S::rduncan@qmscotland.co.uk::57667d01-4a19-4806-bb3c-9e5bfec60f16" providerId="AD" clId="Web-{00000000-0000-0000-0000-000000000000}" dt="2026-10-23T13:07:45.739" v="66" actId="20577"/>
          <ac:spMkLst>
            <pc:docMk/>
            <pc:sldMk cId="0" sldId="276"/>
            <ac:spMk id="392" creationId="{00000000-0000-0000-0000-000000000000}"/>
          </ac:spMkLst>
        </pc:spChg>
      </pc:sldChg>
      <pc:sldChg chg="modSp">
        <pc:chgData name="Robert Duncan" userId="S::rduncan@qmscotland.co.uk::57667d01-4a19-4806-bb3c-9e5bfec60f16" providerId="AD" clId="Web-{00000000-0000-0000-0000-000000000000}" dt="2026-10-23T13:07:53.708" v="67" actId="20577"/>
        <pc:sldMkLst>
          <pc:docMk/>
          <pc:sldMk cId="0" sldId="277"/>
        </pc:sldMkLst>
        <pc:spChg chg="mod">
          <ac:chgData name="Robert Duncan" userId="S::rduncan@qmscotland.co.uk::57667d01-4a19-4806-bb3c-9e5bfec60f16" providerId="AD" clId="Web-{00000000-0000-0000-0000-000000000000}" dt="2026-10-23T13:07:53.708" v="67" actId="20577"/>
          <ac:spMkLst>
            <pc:docMk/>
            <pc:sldMk cId="0" sldId="277"/>
            <ac:spMk id="400" creationId="{00000000-0000-0000-0000-000000000000}"/>
          </ac:spMkLst>
        </pc:spChg>
      </pc:sldChg>
      <pc:sldChg chg="modSp">
        <pc:chgData name="Robert Duncan" userId="S::rduncan@qmscotland.co.uk::57667d01-4a19-4806-bb3c-9e5bfec60f16" providerId="AD" clId="Web-{00000000-0000-0000-0000-000000000000}" dt="2026-10-23T13:08:02.005" v="68" actId="20577"/>
        <pc:sldMkLst>
          <pc:docMk/>
          <pc:sldMk cId="0" sldId="278"/>
        </pc:sldMkLst>
        <pc:spChg chg="mod">
          <ac:chgData name="Robert Duncan" userId="S::rduncan@qmscotland.co.uk::57667d01-4a19-4806-bb3c-9e5bfec60f16" providerId="AD" clId="Web-{00000000-0000-0000-0000-000000000000}" dt="2026-10-23T13:08:02.005" v="68" actId="20577"/>
          <ac:spMkLst>
            <pc:docMk/>
            <pc:sldMk cId="0" sldId="278"/>
            <ac:spMk id="408" creationId="{00000000-0000-0000-0000-000000000000}"/>
          </ac:spMkLst>
        </pc:spChg>
      </pc:sldChg>
      <pc:sldChg chg="modSp">
        <pc:chgData name="Robert Duncan" userId="S::rduncan@qmscotland.co.uk::57667d01-4a19-4806-bb3c-9e5bfec60f16" providerId="AD" clId="Web-{00000000-0000-0000-0000-000000000000}" dt="2026-10-23T13:08:09.162" v="69" actId="20577"/>
        <pc:sldMkLst>
          <pc:docMk/>
          <pc:sldMk cId="0" sldId="279"/>
        </pc:sldMkLst>
        <pc:spChg chg="mod">
          <ac:chgData name="Robert Duncan" userId="S::rduncan@qmscotland.co.uk::57667d01-4a19-4806-bb3c-9e5bfec60f16" providerId="AD" clId="Web-{00000000-0000-0000-0000-000000000000}" dt="2026-10-23T13:08:09.162" v="69" actId="20577"/>
          <ac:spMkLst>
            <pc:docMk/>
            <pc:sldMk cId="0" sldId="279"/>
            <ac:spMk id="417" creationId="{00000000-0000-0000-0000-000000000000}"/>
          </ac:spMkLst>
        </pc:spChg>
      </pc:sldChg>
      <pc:sldChg chg="modSp">
        <pc:chgData name="Robert Duncan" userId="S::rduncan@qmscotland.co.uk::57667d01-4a19-4806-bb3c-9e5bfec60f16" providerId="AD" clId="Web-{00000000-0000-0000-0000-000000000000}" dt="2026-10-23T13:08:15.131" v="70" actId="20577"/>
        <pc:sldMkLst>
          <pc:docMk/>
          <pc:sldMk cId="0" sldId="280"/>
        </pc:sldMkLst>
        <pc:spChg chg="mod">
          <ac:chgData name="Robert Duncan" userId="S::rduncan@qmscotland.co.uk::57667d01-4a19-4806-bb3c-9e5bfec60f16" providerId="AD" clId="Web-{00000000-0000-0000-0000-000000000000}" dt="2026-10-23T13:08:15.131" v="70" actId="20577"/>
          <ac:spMkLst>
            <pc:docMk/>
            <pc:sldMk cId="0" sldId="280"/>
            <ac:spMk id="422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1" name="Google Shape;22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7" name="Google Shape;22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3" name="Google Shape;2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Making Thinking Visible </a:t>
            </a:r>
            <a:endParaRPr/>
          </a:p>
        </p:txBody>
      </p:sp>
      <p:sp>
        <p:nvSpPr>
          <p:cNvPr id="240" name="Google Shape;240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7" name="Google Shape;247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6" name="Google Shape;256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7" name="Google Shape;257;p1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6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g3fbaca12f4c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4" name="Google Shape;264;g3fbaca12f4c_0_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5" name="Google Shape;265;g3fbaca12f4c_0_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t>7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3" name="Google Shape;273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4" name="Google Shape;274;p1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8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g3fbaca12f4c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1" name="Google Shape;281;g3fbaca12f4c_0_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2" name="Google Shape;282;g3fbaca12f4c_0_1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t>9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3" name="Google Shape;293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0" name="Google Shape;300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9" name="Google Shape;309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26" name="Google Shape;326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7" name="Google Shape;327;p1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13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4" name="Google Shape;334;p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5" name="Google Shape;335;p2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14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g3fbae86329f_17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2" name="Google Shape;342;g3fbae86329f_17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3" name="Google Shape;343;g3fbae86329f_17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t>15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Google Shape;348;g3fbae86329f_17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9" name="Google Shape;349;g3fbae86329f_17_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0" name="Google Shape;350;g3fbae86329f_17_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t>16</a:t>
            </a:fld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3fbae86329f_17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3fbae86329f_17_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8" name="Google Shape;358;g3fbae86329f_17_2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17</a:t>
            </a:fld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g3fbae86329f_17_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5" name="Google Shape;365;g3fbae86329f_17_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6" name="Google Shape;366;g3fbae86329f_17_2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18</a:t>
            </a:fld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g3fbae86329f_17_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3" name="Google Shape;373;g3fbae86329f_17_3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4" name="Google Shape;374;g3fbae86329f_17_3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19</a:t>
            </a:fld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g3fbae86329f_17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1" name="Google Shape;381;g3fbae86329f_17_4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2" name="Google Shape;382;g3fbae86329f_17_4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20</a:t>
            </a:fld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Google Shape;388;g3fbae86329f_17_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9" name="Google Shape;389;g3fbae86329f_17_5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0" name="Google Shape;390;g3fbae86329f_17_5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21</a:t>
            </a:fld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g3fbae86329f_17_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7" name="Google Shape;397;g3fbae86329f_17_6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8" name="Google Shape;398;g3fbae86329f_17_6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22</a:t>
            </a:fld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g3fbae86329f_17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5" name="Google Shape;405;g3fbae86329f_17_7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6" name="Google Shape;406;g3fbae86329f_17_7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23</a:t>
            </a:fld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Google Shape;412;g3fb6585b220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3" name="Google Shape;413;g3fb6585b220_1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4" name="Google Shape;414;g3fb6585b220_1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t>24</a:t>
            </a:fld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Google Shape;419;p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0" name="Google Shape;420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Google Shape;425;p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6" name="Google Shape;426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/>
          <p:nvPr/>
        </p:nvSpPr>
        <p:spPr>
          <a:xfrm>
            <a:off x="0" y="0"/>
            <a:ext cx="12192000" cy="674589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" name="Google Shape;17;p2"/>
          <p:cNvSpPr/>
          <p:nvPr/>
        </p:nvSpPr>
        <p:spPr>
          <a:xfrm rot="5400000">
            <a:off x="6727677" y="1418544"/>
            <a:ext cx="4185813" cy="3614854"/>
          </a:xfrm>
          <a:prstGeom prst="hexagon">
            <a:avLst>
              <a:gd name="adj" fmla="val 24512"/>
              <a:gd name="vf" fmla="val 115470"/>
            </a:avLst>
          </a:prstGeom>
          <a:solidFill>
            <a:schemeClr val="accent4">
              <a:alpha val="70196"/>
            </a:schemeClr>
          </a:solidFill>
          <a:ln w="127000" cap="rnd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" name="Google Shape;18;p2"/>
          <p:cNvSpPr/>
          <p:nvPr/>
        </p:nvSpPr>
        <p:spPr>
          <a:xfrm rot="-5400000">
            <a:off x="5934084" y="1351990"/>
            <a:ext cx="2158144" cy="1871375"/>
          </a:xfrm>
          <a:prstGeom prst="hexagon">
            <a:avLst>
              <a:gd name="adj" fmla="val 31760"/>
              <a:gd name="vf" fmla="val 115470"/>
            </a:avLst>
          </a:prstGeom>
          <a:noFill/>
          <a:ln w="38100" cap="flat" cmpd="sng">
            <a:solidFill>
              <a:schemeClr val="accent4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" name="Google Shape;19;p2"/>
          <p:cNvSpPr/>
          <p:nvPr/>
        </p:nvSpPr>
        <p:spPr>
          <a:xfrm rot="5400000">
            <a:off x="6865381" y="5081501"/>
            <a:ext cx="912744" cy="788243"/>
          </a:xfrm>
          <a:prstGeom prst="hexagon">
            <a:avLst>
              <a:gd name="adj" fmla="val 24512"/>
              <a:gd name="vf" fmla="val 115470"/>
            </a:avLst>
          </a:prstGeom>
          <a:solidFill>
            <a:schemeClr val="accent4">
              <a:alpha val="70196"/>
            </a:schemeClr>
          </a:solidFill>
          <a:ln w="57150" cap="rnd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" name="Google Shape;20;p2"/>
          <p:cNvSpPr/>
          <p:nvPr/>
        </p:nvSpPr>
        <p:spPr>
          <a:xfrm rot="5400000">
            <a:off x="10264564" y="698346"/>
            <a:ext cx="912744" cy="788243"/>
          </a:xfrm>
          <a:prstGeom prst="hexagon">
            <a:avLst>
              <a:gd name="adj" fmla="val 24512"/>
              <a:gd name="vf" fmla="val 115470"/>
            </a:avLst>
          </a:prstGeom>
          <a:solidFill>
            <a:schemeClr val="accent4">
              <a:alpha val="70196"/>
            </a:schemeClr>
          </a:solidFill>
          <a:ln w="57150" cap="rnd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" name="Google Shape;21;p2"/>
          <p:cNvSpPr txBox="1">
            <a:spLocks noGrp="1"/>
          </p:cNvSpPr>
          <p:nvPr>
            <p:ph type="ctrTitle"/>
          </p:nvPr>
        </p:nvSpPr>
        <p:spPr>
          <a:xfrm>
            <a:off x="599661" y="1937372"/>
            <a:ext cx="6884504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4000"/>
              <a:buFont typeface="Arial"/>
              <a:buNone/>
              <a:defRPr sz="4000" b="1"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2"/>
          <p:cNvSpPr txBox="1">
            <a:spLocks noGrp="1"/>
          </p:cNvSpPr>
          <p:nvPr>
            <p:ph type="subTitle" idx="1"/>
          </p:nvPr>
        </p:nvSpPr>
        <p:spPr>
          <a:xfrm>
            <a:off x="599661" y="3607146"/>
            <a:ext cx="6884504" cy="12198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200"/>
              <a:buNone/>
              <a:defRPr sz="2200">
                <a:latin typeface="Arial"/>
                <a:ea typeface="Arial"/>
                <a:cs typeface="Arial"/>
                <a:sym typeface="Arial"/>
              </a:defRPr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pic>
        <p:nvPicPr>
          <p:cNvPr id="23" name="Google Shape;23;p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213218" y="1842147"/>
            <a:ext cx="3221062" cy="2908159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Google Shape;24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0345" y="-1334"/>
            <a:ext cx="1904998" cy="1975553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Google Shape;25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349542" y="5012011"/>
            <a:ext cx="5009702" cy="919984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Google Shape;26;p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628643" y="6209290"/>
            <a:ext cx="2355540" cy="4461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tro">
  <p:cSld name="Intro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" name="Google Shape;29;p3"/>
          <p:cNvSpPr/>
          <p:nvPr/>
        </p:nvSpPr>
        <p:spPr>
          <a:xfrm>
            <a:off x="105508" y="112102"/>
            <a:ext cx="11969261" cy="663379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" name="Google Shape;30;p3"/>
          <p:cNvSpPr txBox="1">
            <a:spLocks noGrp="1"/>
          </p:cNvSpPr>
          <p:nvPr>
            <p:ph type="title"/>
          </p:nvPr>
        </p:nvSpPr>
        <p:spPr>
          <a:xfrm>
            <a:off x="550731" y="318803"/>
            <a:ext cx="8309112" cy="9176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3"/>
          <p:cNvSpPr txBox="1">
            <a:spLocks noGrp="1"/>
          </p:cNvSpPr>
          <p:nvPr>
            <p:ph type="body" idx="1"/>
          </p:nvPr>
        </p:nvSpPr>
        <p:spPr>
          <a:xfrm>
            <a:off x="550731" y="1549256"/>
            <a:ext cx="5510213" cy="445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052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920"/>
              <a:buFont typeface="Courier New"/>
              <a:buChar char="o"/>
              <a:def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036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760"/>
              <a:buFont typeface="Courier New"/>
              <a:buChar char="o"/>
              <a:defRPr sz="2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ourier New"/>
              <a:buChar char="o"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32004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40"/>
              <a:buFont typeface="Courier New"/>
              <a:buChar char="o"/>
              <a:def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30988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80"/>
              <a:buFont typeface="Courier New"/>
              <a:buChar char="o"/>
              <a:defRPr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3"/>
          <p:cNvSpPr/>
          <p:nvPr/>
        </p:nvSpPr>
        <p:spPr>
          <a:xfrm rot="5400000">
            <a:off x="6727677" y="1418544"/>
            <a:ext cx="4185813" cy="3614854"/>
          </a:xfrm>
          <a:prstGeom prst="hexagon">
            <a:avLst>
              <a:gd name="adj" fmla="val 24512"/>
              <a:gd name="vf" fmla="val 115470"/>
            </a:avLst>
          </a:prstGeom>
          <a:solidFill>
            <a:schemeClr val="lt1">
              <a:alpha val="32157"/>
            </a:schemeClr>
          </a:solidFill>
          <a:ln w="127000" cap="rnd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3" name="Google Shape;33;p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213218" y="1842147"/>
            <a:ext cx="3221062" cy="2908159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Google Shape;34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628643" y="6209290"/>
            <a:ext cx="2355540" cy="4461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4"/>
          <p:cNvSpPr txBox="1">
            <a:spLocks noGrp="1"/>
          </p:cNvSpPr>
          <p:nvPr>
            <p:ph type="title"/>
          </p:nvPr>
        </p:nvSpPr>
        <p:spPr>
          <a:xfrm>
            <a:off x="556592" y="226562"/>
            <a:ext cx="8309112" cy="9176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4"/>
          <p:cNvSpPr txBox="1">
            <a:spLocks noGrp="1"/>
          </p:cNvSpPr>
          <p:nvPr>
            <p:ph type="body" idx="1"/>
          </p:nvPr>
        </p:nvSpPr>
        <p:spPr>
          <a:xfrm>
            <a:off x="556593" y="1402183"/>
            <a:ext cx="8309112" cy="41293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000"/>
              <a:buChar char="•"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600"/>
              <a:buChar char="•"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400"/>
              <a:buChar char="•"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30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200"/>
              <a:buChar char="•"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5"/>
          <p:cNvSpPr txBox="1">
            <a:spLocks noGrp="1"/>
          </p:cNvSpPr>
          <p:nvPr>
            <p:ph type="title"/>
          </p:nvPr>
        </p:nvSpPr>
        <p:spPr>
          <a:xfrm>
            <a:off x="556592" y="226562"/>
            <a:ext cx="8309112" cy="9176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lid Grey Divider">
  <p:cSld name="Solid Grey Divider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Google Shape;41;p6" descr="A picture containing bird&#10;&#10;Description automatically generated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927574"/>
          </a:xfrm>
          <a:prstGeom prst="rect">
            <a:avLst/>
          </a:prstGeom>
          <a:noFill/>
          <a:ln>
            <a:noFill/>
          </a:ln>
        </p:spPr>
      </p:pic>
      <p:sp>
        <p:nvSpPr>
          <p:cNvPr id="42" name="Google Shape;42;p6"/>
          <p:cNvSpPr txBox="1">
            <a:spLocks noGrp="1"/>
          </p:cNvSpPr>
          <p:nvPr>
            <p:ph type="body" idx="1"/>
          </p:nvPr>
        </p:nvSpPr>
        <p:spPr>
          <a:xfrm>
            <a:off x="838200" y="1793875"/>
            <a:ext cx="6043613" cy="371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body" idx="2"/>
          </p:nvPr>
        </p:nvSpPr>
        <p:spPr>
          <a:xfrm>
            <a:off x="838200" y="769938"/>
            <a:ext cx="8194675" cy="65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4000"/>
              <a:buNone/>
              <a:defRPr sz="4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/>
          <p:nvPr/>
        </p:nvSpPr>
        <p:spPr>
          <a:xfrm>
            <a:off x="9312676" y="310718"/>
            <a:ext cx="2565646" cy="754602"/>
          </a:xfrm>
          <a:prstGeom prst="rect">
            <a:avLst/>
          </a:prstGeom>
          <a:solidFill>
            <a:srgbClr val="68686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plit Content">
  <p:cSld name="Split Content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Google Shape;46;p7" descr="A close up of a logo&#10;&#10;Description automatically generated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7" name="Google Shape;47;p7"/>
          <p:cNvSpPr txBox="1">
            <a:spLocks noGrp="1"/>
          </p:cNvSpPr>
          <p:nvPr>
            <p:ph type="ftr" idx="11"/>
          </p:nvPr>
        </p:nvSpPr>
        <p:spPr>
          <a:xfrm>
            <a:off x="362528" y="6365586"/>
            <a:ext cx="1099127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body" idx="1"/>
          </p:nvPr>
        </p:nvSpPr>
        <p:spPr>
          <a:xfrm>
            <a:off x="838200" y="1082884"/>
            <a:ext cx="4899891" cy="3714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body" idx="2"/>
          </p:nvPr>
        </p:nvSpPr>
        <p:spPr>
          <a:xfrm>
            <a:off x="838199" y="1494127"/>
            <a:ext cx="4899891" cy="3714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0" name="Google Shape;50;p7"/>
          <p:cNvSpPr txBox="1">
            <a:spLocks noGrp="1"/>
          </p:cNvSpPr>
          <p:nvPr>
            <p:ph type="body" idx="3"/>
          </p:nvPr>
        </p:nvSpPr>
        <p:spPr>
          <a:xfrm>
            <a:off x="838200" y="2117357"/>
            <a:ext cx="4899891" cy="3714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300"/>
              <a:buNone/>
              <a:defRPr sz="1300" b="1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7"/>
          <p:cNvSpPr txBox="1">
            <a:spLocks noGrp="1"/>
          </p:cNvSpPr>
          <p:nvPr>
            <p:ph type="body" idx="4"/>
          </p:nvPr>
        </p:nvSpPr>
        <p:spPr>
          <a:xfrm>
            <a:off x="838199" y="2528600"/>
            <a:ext cx="4899891" cy="35858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300"/>
              <a:buNone/>
              <a:defRPr sz="13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2" name="Google Shape;52;p7"/>
          <p:cNvSpPr txBox="1">
            <a:spLocks noGrp="1"/>
          </p:cNvSpPr>
          <p:nvPr>
            <p:ph type="body" idx="5"/>
          </p:nvPr>
        </p:nvSpPr>
        <p:spPr>
          <a:xfrm>
            <a:off x="6463145" y="1082884"/>
            <a:ext cx="4899891" cy="3714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7"/>
          <p:cNvSpPr txBox="1">
            <a:spLocks noGrp="1"/>
          </p:cNvSpPr>
          <p:nvPr>
            <p:ph type="body" idx="6"/>
          </p:nvPr>
        </p:nvSpPr>
        <p:spPr>
          <a:xfrm>
            <a:off x="6463144" y="1494127"/>
            <a:ext cx="4899891" cy="3714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7"/>
          <p:cNvSpPr txBox="1">
            <a:spLocks noGrp="1"/>
          </p:cNvSpPr>
          <p:nvPr>
            <p:ph type="body" idx="7"/>
          </p:nvPr>
        </p:nvSpPr>
        <p:spPr>
          <a:xfrm>
            <a:off x="6463145" y="2117357"/>
            <a:ext cx="4899891" cy="3714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300"/>
              <a:buNone/>
              <a:defRPr sz="13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5" name="Google Shape;55;p7"/>
          <p:cNvSpPr txBox="1">
            <a:spLocks noGrp="1"/>
          </p:cNvSpPr>
          <p:nvPr>
            <p:ph type="body" idx="8"/>
          </p:nvPr>
        </p:nvSpPr>
        <p:spPr>
          <a:xfrm>
            <a:off x="6463144" y="2528600"/>
            <a:ext cx="4899891" cy="35858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300"/>
              <a:buNone/>
              <a:defRPr sz="13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6" name="Google Shape;56;p7"/>
          <p:cNvSpPr/>
          <p:nvPr/>
        </p:nvSpPr>
        <p:spPr>
          <a:xfrm>
            <a:off x="0" y="5840239"/>
            <a:ext cx="6091383" cy="78723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" name="Google Shape;57;p7"/>
          <p:cNvSpPr/>
          <p:nvPr/>
        </p:nvSpPr>
        <p:spPr>
          <a:xfrm>
            <a:off x="6100618" y="6076802"/>
            <a:ext cx="6084645" cy="78723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" name="Google Shape;58;p7"/>
          <p:cNvSpPr/>
          <p:nvPr/>
        </p:nvSpPr>
        <p:spPr>
          <a:xfrm>
            <a:off x="9481351" y="284086"/>
            <a:ext cx="2433558" cy="671510"/>
          </a:xfrm>
          <a:prstGeom prst="rect">
            <a:avLst/>
          </a:prstGeom>
          <a:solidFill>
            <a:srgbClr val="54367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" name="Google Shape;61;p8"/>
          <p:cNvSpPr/>
          <p:nvPr/>
        </p:nvSpPr>
        <p:spPr>
          <a:xfrm>
            <a:off x="105508" y="112102"/>
            <a:ext cx="11969261" cy="6633796"/>
          </a:xfrm>
          <a:prstGeom prst="rect">
            <a:avLst/>
          </a:prstGeom>
          <a:solidFill>
            <a:schemeClr val="accent4"/>
          </a:solidFill>
          <a:ln w="12700" cap="flat" cmpd="sng">
            <a:solidFill>
              <a:schemeClr val="accent4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" name="Google Shape;62;p8"/>
          <p:cNvSpPr txBox="1">
            <a:spLocks noGrp="1"/>
          </p:cNvSpPr>
          <p:nvPr>
            <p:ph type="title"/>
          </p:nvPr>
        </p:nvSpPr>
        <p:spPr>
          <a:xfrm>
            <a:off x="838200" y="1043694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Arial"/>
              <a:buNone/>
              <a:defRPr sz="4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8"/>
          <p:cNvSpPr txBox="1">
            <a:spLocks noGrp="1"/>
          </p:cNvSpPr>
          <p:nvPr>
            <p:ph type="body" idx="1"/>
          </p:nvPr>
        </p:nvSpPr>
        <p:spPr>
          <a:xfrm>
            <a:off x="838200" y="3913894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  <a:defRPr sz="2400">
                <a:solidFill>
                  <a:srgbClr val="D8D8D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grpSp>
        <p:nvGrpSpPr>
          <p:cNvPr id="64" name="Google Shape;64;p8"/>
          <p:cNvGrpSpPr/>
          <p:nvPr/>
        </p:nvGrpSpPr>
        <p:grpSpPr>
          <a:xfrm>
            <a:off x="10232718" y="5791201"/>
            <a:ext cx="1296673" cy="578910"/>
            <a:chOff x="5257800" y="3054350"/>
            <a:chExt cx="1679304" cy="749739"/>
          </a:xfrm>
        </p:grpSpPr>
        <p:sp>
          <p:nvSpPr>
            <p:cNvPr id="65" name="Google Shape;65;p8"/>
            <p:cNvSpPr/>
            <p:nvPr/>
          </p:nvSpPr>
          <p:spPr>
            <a:xfrm>
              <a:off x="5278821" y="3673689"/>
              <a:ext cx="876601" cy="130400"/>
            </a:xfrm>
            <a:custGeom>
              <a:avLst/>
              <a:gdLst/>
              <a:ahLst/>
              <a:cxnLst/>
              <a:rect l="l" t="t" r="r" b="b"/>
              <a:pathLst>
                <a:path w="876601" h="130400" extrusionOk="0">
                  <a:moveTo>
                    <a:pt x="109081" y="55439"/>
                  </a:moveTo>
                  <a:lnTo>
                    <a:pt x="109081" y="55145"/>
                  </a:lnTo>
                  <a:cubicBezTo>
                    <a:pt x="109209" y="26224"/>
                    <a:pt x="85768" y="2677"/>
                    <a:pt x="56725" y="2549"/>
                  </a:cubicBezTo>
                  <a:cubicBezTo>
                    <a:pt x="56044" y="2546"/>
                    <a:pt x="55364" y="2557"/>
                    <a:pt x="54684" y="2580"/>
                  </a:cubicBezTo>
                  <a:cubicBezTo>
                    <a:pt x="25385" y="1695"/>
                    <a:pt x="914" y="24628"/>
                    <a:pt x="25" y="53802"/>
                  </a:cubicBezTo>
                  <a:cubicBezTo>
                    <a:pt x="8" y="54347"/>
                    <a:pt x="0" y="54893"/>
                    <a:pt x="1" y="55439"/>
                  </a:cubicBezTo>
                  <a:lnTo>
                    <a:pt x="1" y="55723"/>
                  </a:lnTo>
                  <a:cubicBezTo>
                    <a:pt x="-127" y="84644"/>
                    <a:pt x="23313" y="108192"/>
                    <a:pt x="52356" y="108319"/>
                  </a:cubicBezTo>
                  <a:cubicBezTo>
                    <a:pt x="53040" y="108322"/>
                    <a:pt x="53724" y="108312"/>
                    <a:pt x="54407" y="108288"/>
                  </a:cubicBezTo>
                  <a:cubicBezTo>
                    <a:pt x="65204" y="108357"/>
                    <a:pt x="75790" y="105314"/>
                    <a:pt x="84887" y="99524"/>
                  </a:cubicBezTo>
                  <a:lnTo>
                    <a:pt x="96174" y="109597"/>
                  </a:lnTo>
                  <a:lnTo>
                    <a:pt x="110548" y="93672"/>
                  </a:lnTo>
                  <a:lnTo>
                    <a:pt x="99994" y="84766"/>
                  </a:lnTo>
                  <a:cubicBezTo>
                    <a:pt x="105891" y="76111"/>
                    <a:pt x="109055" y="65898"/>
                    <a:pt x="109081" y="55439"/>
                  </a:cubicBezTo>
                  <a:moveTo>
                    <a:pt x="85478" y="55723"/>
                  </a:moveTo>
                  <a:cubicBezTo>
                    <a:pt x="85507" y="60536"/>
                    <a:pt x="84557" y="65304"/>
                    <a:pt x="82687" y="69742"/>
                  </a:cubicBezTo>
                  <a:lnTo>
                    <a:pt x="65828" y="54566"/>
                  </a:lnTo>
                  <a:lnTo>
                    <a:pt x="51464" y="70624"/>
                  </a:lnTo>
                  <a:lnTo>
                    <a:pt x="68180" y="84785"/>
                  </a:lnTo>
                  <a:cubicBezTo>
                    <a:pt x="52264" y="91918"/>
                    <a:pt x="33554" y="84852"/>
                    <a:pt x="26390" y="69002"/>
                  </a:cubicBezTo>
                  <a:cubicBezTo>
                    <a:pt x="24465" y="64742"/>
                    <a:pt x="23516" y="60109"/>
                    <a:pt x="23613" y="55439"/>
                  </a:cubicBezTo>
                  <a:lnTo>
                    <a:pt x="23613" y="55145"/>
                  </a:lnTo>
                  <a:cubicBezTo>
                    <a:pt x="22913" y="38281"/>
                    <a:pt x="36074" y="24046"/>
                    <a:pt x="53009" y="23349"/>
                  </a:cubicBezTo>
                  <a:cubicBezTo>
                    <a:pt x="53475" y="23330"/>
                    <a:pt x="53941" y="23321"/>
                    <a:pt x="54407" y="23323"/>
                  </a:cubicBezTo>
                  <a:cubicBezTo>
                    <a:pt x="71625" y="23365"/>
                    <a:pt x="85548" y="37298"/>
                    <a:pt x="85506" y="54443"/>
                  </a:cubicBezTo>
                  <a:cubicBezTo>
                    <a:pt x="85505" y="54775"/>
                    <a:pt x="85499" y="55107"/>
                    <a:pt x="85487" y="55439"/>
                  </a:cubicBezTo>
                  <a:close/>
                  <a:moveTo>
                    <a:pt x="178023" y="71990"/>
                  </a:moveTo>
                  <a:cubicBezTo>
                    <a:pt x="178023" y="82499"/>
                    <a:pt x="172594" y="87905"/>
                    <a:pt x="164088" y="87905"/>
                  </a:cubicBezTo>
                  <a:cubicBezTo>
                    <a:pt x="155582" y="87905"/>
                    <a:pt x="150600" y="82499"/>
                    <a:pt x="150600" y="71990"/>
                  </a:cubicBezTo>
                  <a:lnTo>
                    <a:pt x="150600" y="28360"/>
                  </a:lnTo>
                  <a:lnTo>
                    <a:pt x="128312" y="28360"/>
                  </a:lnTo>
                  <a:lnTo>
                    <a:pt x="128312" y="79018"/>
                  </a:lnTo>
                  <a:cubicBezTo>
                    <a:pt x="128312" y="96982"/>
                    <a:pt x="138132" y="108070"/>
                    <a:pt x="154982" y="108070"/>
                  </a:cubicBezTo>
                  <a:cubicBezTo>
                    <a:pt x="164282" y="107980"/>
                    <a:pt x="172921" y="103268"/>
                    <a:pt x="178004" y="95512"/>
                  </a:cubicBezTo>
                  <a:lnTo>
                    <a:pt x="178004" y="106609"/>
                  </a:lnTo>
                  <a:lnTo>
                    <a:pt x="200283" y="106609"/>
                  </a:lnTo>
                  <a:lnTo>
                    <a:pt x="200283" y="28350"/>
                  </a:lnTo>
                  <a:lnTo>
                    <a:pt x="178023" y="28350"/>
                  </a:lnTo>
                  <a:close/>
                  <a:moveTo>
                    <a:pt x="253566" y="27449"/>
                  </a:moveTo>
                  <a:cubicBezTo>
                    <a:pt x="243059" y="27216"/>
                    <a:pt x="232637" y="29363"/>
                    <a:pt x="223086" y="33728"/>
                  </a:cubicBezTo>
                  <a:lnTo>
                    <a:pt x="228658" y="50668"/>
                  </a:lnTo>
                  <a:cubicBezTo>
                    <a:pt x="235550" y="47883"/>
                    <a:pt x="242917" y="46446"/>
                    <a:pt x="250356" y="46438"/>
                  </a:cubicBezTo>
                  <a:cubicBezTo>
                    <a:pt x="261500" y="46438"/>
                    <a:pt x="267224" y="51550"/>
                    <a:pt x="267224" y="60741"/>
                  </a:cubicBezTo>
                  <a:lnTo>
                    <a:pt x="267224" y="62059"/>
                  </a:lnTo>
                  <a:cubicBezTo>
                    <a:pt x="261058" y="59881"/>
                    <a:pt x="254555" y="58796"/>
                    <a:pt x="248012" y="58853"/>
                  </a:cubicBezTo>
                  <a:cubicBezTo>
                    <a:pt x="229391" y="58853"/>
                    <a:pt x="216342" y="66735"/>
                    <a:pt x="216342" y="83817"/>
                  </a:cubicBezTo>
                  <a:lnTo>
                    <a:pt x="216342" y="84102"/>
                  </a:lnTo>
                  <a:cubicBezTo>
                    <a:pt x="216402" y="97470"/>
                    <a:pt x="227334" y="108258"/>
                    <a:pt x="240759" y="108198"/>
                  </a:cubicBezTo>
                  <a:cubicBezTo>
                    <a:pt x="241617" y="108194"/>
                    <a:pt x="242474" y="108145"/>
                    <a:pt x="243326" y="108051"/>
                  </a:cubicBezTo>
                  <a:cubicBezTo>
                    <a:pt x="252333" y="108437"/>
                    <a:pt x="261043" y="104795"/>
                    <a:pt x="267072" y="98120"/>
                  </a:cubicBezTo>
                  <a:lnTo>
                    <a:pt x="267072" y="106590"/>
                  </a:lnTo>
                  <a:lnTo>
                    <a:pt x="288627" y="106590"/>
                  </a:lnTo>
                  <a:lnTo>
                    <a:pt x="288627" y="61215"/>
                  </a:lnTo>
                  <a:cubicBezTo>
                    <a:pt x="289270" y="52094"/>
                    <a:pt x="286205" y="43099"/>
                    <a:pt x="280121" y="36251"/>
                  </a:cubicBezTo>
                  <a:cubicBezTo>
                    <a:pt x="272807" y="29917"/>
                    <a:pt x="263251" y="26761"/>
                    <a:pt x="253585" y="27487"/>
                  </a:cubicBezTo>
                  <a:moveTo>
                    <a:pt x="267510" y="79027"/>
                  </a:moveTo>
                  <a:cubicBezTo>
                    <a:pt x="267510" y="87061"/>
                    <a:pt x="260471" y="92752"/>
                    <a:pt x="250060" y="92752"/>
                  </a:cubicBezTo>
                  <a:cubicBezTo>
                    <a:pt x="242878" y="92752"/>
                    <a:pt x="237887" y="89252"/>
                    <a:pt x="237887" y="83267"/>
                  </a:cubicBezTo>
                  <a:lnTo>
                    <a:pt x="237887" y="82973"/>
                  </a:lnTo>
                  <a:cubicBezTo>
                    <a:pt x="237887" y="75964"/>
                    <a:pt x="243755" y="72170"/>
                    <a:pt x="253280" y="72170"/>
                  </a:cubicBezTo>
                  <a:cubicBezTo>
                    <a:pt x="258174" y="72129"/>
                    <a:pt x="263022" y="73125"/>
                    <a:pt x="267501" y="75091"/>
                  </a:cubicBezTo>
                  <a:close/>
                  <a:moveTo>
                    <a:pt x="309363" y="0"/>
                  </a:moveTo>
                  <a:lnTo>
                    <a:pt x="331652" y="0"/>
                  </a:lnTo>
                  <a:lnTo>
                    <a:pt x="331652" y="106590"/>
                  </a:lnTo>
                  <a:lnTo>
                    <a:pt x="309363" y="106590"/>
                  </a:lnTo>
                  <a:close/>
                  <a:moveTo>
                    <a:pt x="352692" y="0"/>
                  </a:moveTo>
                  <a:lnTo>
                    <a:pt x="376152" y="0"/>
                  </a:lnTo>
                  <a:lnTo>
                    <a:pt x="376152" y="19709"/>
                  </a:lnTo>
                  <a:lnTo>
                    <a:pt x="352692" y="19709"/>
                  </a:lnTo>
                  <a:close/>
                  <a:moveTo>
                    <a:pt x="353273" y="28331"/>
                  </a:moveTo>
                  <a:lnTo>
                    <a:pt x="375562" y="28331"/>
                  </a:lnTo>
                  <a:lnTo>
                    <a:pt x="375562" y="106590"/>
                  </a:lnTo>
                  <a:lnTo>
                    <a:pt x="353273" y="106590"/>
                  </a:lnTo>
                  <a:close/>
                  <a:moveTo>
                    <a:pt x="422539" y="8347"/>
                  </a:moveTo>
                  <a:lnTo>
                    <a:pt x="400251" y="8347"/>
                  </a:lnTo>
                  <a:lnTo>
                    <a:pt x="400251" y="28350"/>
                  </a:lnTo>
                  <a:lnTo>
                    <a:pt x="390868" y="28350"/>
                  </a:lnTo>
                  <a:lnTo>
                    <a:pt x="390868" y="47320"/>
                  </a:lnTo>
                  <a:lnTo>
                    <a:pt x="400251" y="47320"/>
                  </a:lnTo>
                  <a:lnTo>
                    <a:pt x="400251" y="84405"/>
                  </a:lnTo>
                  <a:cubicBezTo>
                    <a:pt x="400251" y="102512"/>
                    <a:pt x="409490" y="107909"/>
                    <a:pt x="423111" y="107909"/>
                  </a:cubicBezTo>
                  <a:cubicBezTo>
                    <a:pt x="429285" y="108079"/>
                    <a:pt x="435383" y="106511"/>
                    <a:pt x="440703" y="103385"/>
                  </a:cubicBezTo>
                  <a:lnTo>
                    <a:pt x="440703" y="85572"/>
                  </a:lnTo>
                  <a:cubicBezTo>
                    <a:pt x="437331" y="87409"/>
                    <a:pt x="433545" y="88362"/>
                    <a:pt x="429702" y="88342"/>
                  </a:cubicBezTo>
                  <a:cubicBezTo>
                    <a:pt x="424720" y="88342"/>
                    <a:pt x="422520" y="85857"/>
                    <a:pt x="422520" y="80754"/>
                  </a:cubicBezTo>
                  <a:lnTo>
                    <a:pt x="422520" y="47320"/>
                  </a:lnTo>
                  <a:lnTo>
                    <a:pt x="440999" y="47320"/>
                  </a:lnTo>
                  <a:lnTo>
                    <a:pt x="440999" y="28350"/>
                  </a:lnTo>
                  <a:lnTo>
                    <a:pt x="422520" y="28350"/>
                  </a:lnTo>
                  <a:close/>
                  <a:moveTo>
                    <a:pt x="492957" y="81617"/>
                  </a:moveTo>
                  <a:lnTo>
                    <a:pt x="475069" y="28322"/>
                  </a:lnTo>
                  <a:lnTo>
                    <a:pt x="451466" y="28322"/>
                  </a:lnTo>
                  <a:lnTo>
                    <a:pt x="482261" y="106884"/>
                  </a:lnTo>
                  <a:cubicBezTo>
                    <a:pt x="481189" y="110188"/>
                    <a:pt x="477961" y="112311"/>
                    <a:pt x="474488" y="111997"/>
                  </a:cubicBezTo>
                  <a:cubicBezTo>
                    <a:pt x="471106" y="111786"/>
                    <a:pt x="467830" y="110733"/>
                    <a:pt x="464963" y="108933"/>
                  </a:cubicBezTo>
                  <a:lnTo>
                    <a:pt x="457486" y="124991"/>
                  </a:lnTo>
                  <a:cubicBezTo>
                    <a:pt x="463438" y="128621"/>
                    <a:pt x="470301" y="130496"/>
                    <a:pt x="477279" y="130397"/>
                  </a:cubicBezTo>
                  <a:cubicBezTo>
                    <a:pt x="490614" y="130397"/>
                    <a:pt x="497072" y="124412"/>
                    <a:pt x="503082" y="108497"/>
                  </a:cubicBezTo>
                  <a:lnTo>
                    <a:pt x="533286" y="28341"/>
                  </a:lnTo>
                  <a:lnTo>
                    <a:pt x="510112" y="28341"/>
                  </a:lnTo>
                  <a:close/>
                  <a:moveTo>
                    <a:pt x="645015" y="47595"/>
                  </a:moveTo>
                  <a:lnTo>
                    <a:pt x="618030" y="4373"/>
                  </a:lnTo>
                  <a:lnTo>
                    <a:pt x="593694" y="4373"/>
                  </a:lnTo>
                  <a:lnTo>
                    <a:pt x="593694" y="106581"/>
                  </a:lnTo>
                  <a:lnTo>
                    <a:pt x="615830" y="106581"/>
                  </a:lnTo>
                  <a:lnTo>
                    <a:pt x="615830" y="40301"/>
                  </a:lnTo>
                  <a:lnTo>
                    <a:pt x="644405" y="83523"/>
                  </a:lnTo>
                  <a:lnTo>
                    <a:pt x="644995" y="83523"/>
                  </a:lnTo>
                  <a:lnTo>
                    <a:pt x="673885" y="39893"/>
                  </a:lnTo>
                  <a:lnTo>
                    <a:pt x="673885" y="106619"/>
                  </a:lnTo>
                  <a:lnTo>
                    <a:pt x="696316" y="106619"/>
                  </a:lnTo>
                  <a:lnTo>
                    <a:pt x="696316" y="4382"/>
                  </a:lnTo>
                  <a:lnTo>
                    <a:pt x="671970" y="4382"/>
                  </a:lnTo>
                  <a:close/>
                  <a:moveTo>
                    <a:pt x="754581" y="26870"/>
                  </a:moveTo>
                  <a:cubicBezTo>
                    <a:pt x="732966" y="26999"/>
                    <a:pt x="715548" y="44552"/>
                    <a:pt x="715677" y="66076"/>
                  </a:cubicBezTo>
                  <a:cubicBezTo>
                    <a:pt x="715680" y="66602"/>
                    <a:pt x="715694" y="67129"/>
                    <a:pt x="715719" y="67655"/>
                  </a:cubicBezTo>
                  <a:lnTo>
                    <a:pt x="715719" y="67940"/>
                  </a:lnTo>
                  <a:cubicBezTo>
                    <a:pt x="716218" y="90768"/>
                    <a:pt x="735207" y="108871"/>
                    <a:pt x="758132" y="108374"/>
                  </a:cubicBezTo>
                  <a:cubicBezTo>
                    <a:pt x="770008" y="108117"/>
                    <a:pt x="781205" y="102806"/>
                    <a:pt x="788890" y="93786"/>
                  </a:cubicBezTo>
                  <a:lnTo>
                    <a:pt x="776136" y="82546"/>
                  </a:lnTo>
                  <a:cubicBezTo>
                    <a:pt x="771193" y="87758"/>
                    <a:pt x="764284" y="90669"/>
                    <a:pt x="757086" y="90570"/>
                  </a:cubicBezTo>
                  <a:cubicBezTo>
                    <a:pt x="747661" y="91188"/>
                    <a:pt x="739324" y="84536"/>
                    <a:pt x="737874" y="75243"/>
                  </a:cubicBezTo>
                  <a:lnTo>
                    <a:pt x="792576" y="75243"/>
                  </a:lnTo>
                  <a:cubicBezTo>
                    <a:pt x="792719" y="73194"/>
                    <a:pt x="792862" y="71146"/>
                    <a:pt x="792862" y="69400"/>
                  </a:cubicBezTo>
                  <a:cubicBezTo>
                    <a:pt x="792862" y="47206"/>
                    <a:pt x="780831" y="26908"/>
                    <a:pt x="754600" y="26908"/>
                  </a:cubicBezTo>
                  <a:moveTo>
                    <a:pt x="737588" y="61367"/>
                  </a:moveTo>
                  <a:cubicBezTo>
                    <a:pt x="738008" y="52239"/>
                    <a:pt x="745427" y="44979"/>
                    <a:pt x="754600" y="44721"/>
                  </a:cubicBezTo>
                  <a:cubicBezTo>
                    <a:pt x="763742" y="44875"/>
                    <a:pt x="771093" y="52262"/>
                    <a:pt x="771164" y="61367"/>
                  </a:cubicBezTo>
                  <a:close/>
                  <a:moveTo>
                    <a:pt x="841449" y="27449"/>
                  </a:moveTo>
                  <a:cubicBezTo>
                    <a:pt x="830942" y="27216"/>
                    <a:pt x="820520" y="29363"/>
                    <a:pt x="810969" y="33728"/>
                  </a:cubicBezTo>
                  <a:lnTo>
                    <a:pt x="816541" y="50668"/>
                  </a:lnTo>
                  <a:cubicBezTo>
                    <a:pt x="823436" y="47882"/>
                    <a:pt x="830807" y="46446"/>
                    <a:pt x="838248" y="46438"/>
                  </a:cubicBezTo>
                  <a:cubicBezTo>
                    <a:pt x="849392" y="46438"/>
                    <a:pt x="855107" y="51550"/>
                    <a:pt x="855107" y="60741"/>
                  </a:cubicBezTo>
                  <a:lnTo>
                    <a:pt x="855107" y="62059"/>
                  </a:lnTo>
                  <a:cubicBezTo>
                    <a:pt x="848944" y="59881"/>
                    <a:pt x="842445" y="58796"/>
                    <a:pt x="835905" y="58853"/>
                  </a:cubicBezTo>
                  <a:cubicBezTo>
                    <a:pt x="817284" y="58853"/>
                    <a:pt x="804225" y="66735"/>
                    <a:pt x="804225" y="83817"/>
                  </a:cubicBezTo>
                  <a:lnTo>
                    <a:pt x="804225" y="84102"/>
                  </a:lnTo>
                  <a:cubicBezTo>
                    <a:pt x="804285" y="97470"/>
                    <a:pt x="815217" y="108258"/>
                    <a:pt x="828642" y="108198"/>
                  </a:cubicBezTo>
                  <a:cubicBezTo>
                    <a:pt x="829500" y="108194"/>
                    <a:pt x="830357" y="108145"/>
                    <a:pt x="831209" y="108051"/>
                  </a:cubicBezTo>
                  <a:cubicBezTo>
                    <a:pt x="840220" y="108440"/>
                    <a:pt x="848933" y="104797"/>
                    <a:pt x="854965" y="98120"/>
                  </a:cubicBezTo>
                  <a:lnTo>
                    <a:pt x="854965" y="106590"/>
                  </a:lnTo>
                  <a:lnTo>
                    <a:pt x="876520" y="106590"/>
                  </a:lnTo>
                  <a:lnTo>
                    <a:pt x="876520" y="61215"/>
                  </a:lnTo>
                  <a:cubicBezTo>
                    <a:pt x="877155" y="52095"/>
                    <a:pt x="874091" y="43103"/>
                    <a:pt x="868014" y="36251"/>
                  </a:cubicBezTo>
                  <a:cubicBezTo>
                    <a:pt x="860698" y="29919"/>
                    <a:pt x="851143" y="26763"/>
                    <a:pt x="841477" y="27487"/>
                  </a:cubicBezTo>
                  <a:moveTo>
                    <a:pt x="855412" y="79027"/>
                  </a:moveTo>
                  <a:cubicBezTo>
                    <a:pt x="855412" y="87061"/>
                    <a:pt x="848364" y="92752"/>
                    <a:pt x="837962" y="92752"/>
                  </a:cubicBezTo>
                  <a:cubicBezTo>
                    <a:pt x="830781" y="92752"/>
                    <a:pt x="825789" y="89252"/>
                    <a:pt x="825789" y="83267"/>
                  </a:cubicBezTo>
                  <a:lnTo>
                    <a:pt x="825789" y="82973"/>
                  </a:lnTo>
                  <a:cubicBezTo>
                    <a:pt x="825789" y="75964"/>
                    <a:pt x="831657" y="72170"/>
                    <a:pt x="841182" y="72170"/>
                  </a:cubicBezTo>
                  <a:cubicBezTo>
                    <a:pt x="846076" y="72131"/>
                    <a:pt x="850923" y="73127"/>
                    <a:pt x="855403" y="7509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" name="Google Shape;66;p8"/>
            <p:cNvSpPr/>
            <p:nvPr/>
          </p:nvSpPr>
          <p:spPr>
            <a:xfrm>
              <a:off x="6168599" y="3682035"/>
              <a:ext cx="50091" cy="99574"/>
            </a:xfrm>
            <a:custGeom>
              <a:avLst/>
              <a:gdLst/>
              <a:ahLst/>
              <a:cxnLst/>
              <a:rect l="l" t="t" r="r" b="b"/>
              <a:pathLst>
                <a:path w="50091" h="99574" extrusionOk="0">
                  <a:moveTo>
                    <a:pt x="31671" y="0"/>
                  </a:moveTo>
                  <a:lnTo>
                    <a:pt x="9382" y="0"/>
                  </a:lnTo>
                  <a:lnTo>
                    <a:pt x="9382" y="20003"/>
                  </a:lnTo>
                  <a:lnTo>
                    <a:pt x="0" y="20003"/>
                  </a:lnTo>
                  <a:lnTo>
                    <a:pt x="0" y="38973"/>
                  </a:lnTo>
                  <a:lnTo>
                    <a:pt x="9382" y="38973"/>
                  </a:lnTo>
                  <a:lnTo>
                    <a:pt x="9382" y="76059"/>
                  </a:lnTo>
                  <a:cubicBezTo>
                    <a:pt x="9382" y="94165"/>
                    <a:pt x="18621" y="99562"/>
                    <a:pt x="32242" y="99562"/>
                  </a:cubicBezTo>
                  <a:cubicBezTo>
                    <a:pt x="38420" y="99733"/>
                    <a:pt x="44521" y="98165"/>
                    <a:pt x="49844" y="95038"/>
                  </a:cubicBezTo>
                  <a:lnTo>
                    <a:pt x="49844" y="77225"/>
                  </a:lnTo>
                  <a:cubicBezTo>
                    <a:pt x="46475" y="79060"/>
                    <a:pt x="42693" y="80013"/>
                    <a:pt x="38852" y="79995"/>
                  </a:cubicBezTo>
                  <a:cubicBezTo>
                    <a:pt x="33861" y="79995"/>
                    <a:pt x="31671" y="77510"/>
                    <a:pt x="31671" y="72407"/>
                  </a:cubicBezTo>
                  <a:lnTo>
                    <a:pt x="31671" y="38973"/>
                  </a:lnTo>
                  <a:lnTo>
                    <a:pt x="50092" y="38973"/>
                  </a:lnTo>
                  <a:lnTo>
                    <a:pt x="50092" y="20003"/>
                  </a:lnTo>
                  <a:lnTo>
                    <a:pt x="31623" y="20003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" name="Google Shape;67;p8"/>
            <p:cNvSpPr/>
            <p:nvPr/>
          </p:nvSpPr>
          <p:spPr>
            <a:xfrm>
              <a:off x="6275336" y="3676603"/>
              <a:ext cx="81238" cy="105128"/>
            </a:xfrm>
            <a:custGeom>
              <a:avLst/>
              <a:gdLst/>
              <a:ahLst/>
              <a:cxnLst/>
              <a:rect l="l" t="t" r="r" b="b"/>
              <a:pathLst>
                <a:path w="81238" h="105128" extrusionOk="0">
                  <a:moveTo>
                    <a:pt x="48673" y="42499"/>
                  </a:moveTo>
                  <a:cubicBezTo>
                    <a:pt x="30928" y="37966"/>
                    <a:pt x="26537" y="35784"/>
                    <a:pt x="26537" y="29059"/>
                  </a:cubicBezTo>
                  <a:lnTo>
                    <a:pt x="26537" y="28775"/>
                  </a:lnTo>
                  <a:cubicBezTo>
                    <a:pt x="26537" y="23805"/>
                    <a:pt x="31070" y="19869"/>
                    <a:pt x="39729" y="19869"/>
                  </a:cubicBezTo>
                  <a:cubicBezTo>
                    <a:pt x="49436" y="20469"/>
                    <a:pt x="58733" y="23981"/>
                    <a:pt x="66399" y="29941"/>
                  </a:cubicBezTo>
                  <a:lnTo>
                    <a:pt x="78124" y="13002"/>
                  </a:lnTo>
                  <a:cubicBezTo>
                    <a:pt x="67330" y="4386"/>
                    <a:pt x="53856" y="-210"/>
                    <a:pt x="40024" y="7"/>
                  </a:cubicBezTo>
                  <a:cubicBezTo>
                    <a:pt x="19069" y="7"/>
                    <a:pt x="4096" y="12271"/>
                    <a:pt x="4096" y="30814"/>
                  </a:cubicBezTo>
                  <a:lnTo>
                    <a:pt x="4096" y="31108"/>
                  </a:lnTo>
                  <a:cubicBezTo>
                    <a:pt x="4096" y="51406"/>
                    <a:pt x="17431" y="57096"/>
                    <a:pt x="38119" y="62361"/>
                  </a:cubicBezTo>
                  <a:cubicBezTo>
                    <a:pt x="55264" y="66733"/>
                    <a:pt x="58798" y="69654"/>
                    <a:pt x="58798" y="75355"/>
                  </a:cubicBezTo>
                  <a:lnTo>
                    <a:pt x="58798" y="75639"/>
                  </a:lnTo>
                  <a:cubicBezTo>
                    <a:pt x="58798" y="81624"/>
                    <a:pt x="53226" y="85276"/>
                    <a:pt x="43986" y="85276"/>
                  </a:cubicBezTo>
                  <a:cubicBezTo>
                    <a:pt x="32599" y="84967"/>
                    <a:pt x="21710" y="80559"/>
                    <a:pt x="13335" y="72870"/>
                  </a:cubicBezTo>
                  <a:lnTo>
                    <a:pt x="0" y="88785"/>
                  </a:lnTo>
                  <a:cubicBezTo>
                    <a:pt x="12012" y="99372"/>
                    <a:pt x="27516" y="105189"/>
                    <a:pt x="43558" y="105128"/>
                  </a:cubicBezTo>
                  <a:cubicBezTo>
                    <a:pt x="65694" y="105128"/>
                    <a:pt x="81239" y="93746"/>
                    <a:pt x="81239" y="73448"/>
                  </a:cubicBezTo>
                  <a:lnTo>
                    <a:pt x="81239" y="73154"/>
                  </a:lnTo>
                  <a:cubicBezTo>
                    <a:pt x="81239" y="55342"/>
                    <a:pt x="69513" y="47896"/>
                    <a:pt x="48682" y="42499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8" name="Google Shape;68;p8"/>
            <p:cNvSpPr/>
            <p:nvPr/>
          </p:nvSpPr>
          <p:spPr>
            <a:xfrm>
              <a:off x="6369753" y="3700492"/>
              <a:ext cx="73079" cy="81573"/>
            </a:xfrm>
            <a:custGeom>
              <a:avLst/>
              <a:gdLst/>
              <a:ahLst/>
              <a:cxnLst/>
              <a:rect l="l" t="t" r="r" b="b"/>
              <a:pathLst>
                <a:path w="73079" h="81573" extrusionOk="0">
                  <a:moveTo>
                    <a:pt x="42009" y="62421"/>
                  </a:moveTo>
                  <a:cubicBezTo>
                    <a:pt x="30884" y="62344"/>
                    <a:pt x="21927" y="53301"/>
                    <a:pt x="22004" y="42222"/>
                  </a:cubicBezTo>
                  <a:cubicBezTo>
                    <a:pt x="22007" y="41749"/>
                    <a:pt x="22027" y="41276"/>
                    <a:pt x="22064" y="40805"/>
                  </a:cubicBezTo>
                  <a:lnTo>
                    <a:pt x="22064" y="40520"/>
                  </a:lnTo>
                  <a:cubicBezTo>
                    <a:pt x="21314" y="29503"/>
                    <a:pt x="29675" y="19967"/>
                    <a:pt x="40739" y="19220"/>
                  </a:cubicBezTo>
                  <a:cubicBezTo>
                    <a:pt x="40864" y="19212"/>
                    <a:pt x="40989" y="19204"/>
                    <a:pt x="41114" y="19198"/>
                  </a:cubicBezTo>
                  <a:cubicBezTo>
                    <a:pt x="48080" y="19218"/>
                    <a:pt x="54661" y="22386"/>
                    <a:pt x="59002" y="27810"/>
                  </a:cubicBezTo>
                  <a:lnTo>
                    <a:pt x="72642" y="13213"/>
                  </a:lnTo>
                  <a:cubicBezTo>
                    <a:pt x="64776" y="4218"/>
                    <a:pt x="53166" y="-637"/>
                    <a:pt x="41209" y="67"/>
                  </a:cubicBezTo>
                  <a:cubicBezTo>
                    <a:pt x="18931" y="-406"/>
                    <a:pt x="485" y="17194"/>
                    <a:pt x="9" y="39378"/>
                  </a:cubicBezTo>
                  <a:cubicBezTo>
                    <a:pt x="-1" y="39854"/>
                    <a:pt x="-3" y="40329"/>
                    <a:pt x="4" y="40805"/>
                  </a:cubicBezTo>
                  <a:lnTo>
                    <a:pt x="4" y="41099"/>
                  </a:lnTo>
                  <a:cubicBezTo>
                    <a:pt x="-264" y="63171"/>
                    <a:pt x="17489" y="81281"/>
                    <a:pt x="39655" y="81547"/>
                  </a:cubicBezTo>
                  <a:cubicBezTo>
                    <a:pt x="40090" y="81553"/>
                    <a:pt x="40526" y="81551"/>
                    <a:pt x="40962" y="81542"/>
                  </a:cubicBezTo>
                  <a:cubicBezTo>
                    <a:pt x="53324" y="82036"/>
                    <a:pt x="65208" y="76744"/>
                    <a:pt x="73080" y="67239"/>
                  </a:cubicBezTo>
                  <a:lnTo>
                    <a:pt x="60031" y="54102"/>
                  </a:lnTo>
                  <a:cubicBezTo>
                    <a:pt x="55435" y="59245"/>
                    <a:pt x="48902" y="62258"/>
                    <a:pt x="41990" y="62421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9" name="Google Shape;69;p8"/>
            <p:cNvSpPr/>
            <p:nvPr/>
          </p:nvSpPr>
          <p:spPr>
            <a:xfrm>
              <a:off x="6450882" y="3700534"/>
              <a:ext cx="85048" cy="81617"/>
            </a:xfrm>
            <a:custGeom>
              <a:avLst/>
              <a:gdLst/>
              <a:ahLst/>
              <a:cxnLst/>
              <a:rect l="l" t="t" r="r" b="b"/>
              <a:pathLst>
                <a:path w="85048" h="81617" extrusionOk="0">
                  <a:moveTo>
                    <a:pt x="42681" y="25"/>
                  </a:moveTo>
                  <a:cubicBezTo>
                    <a:pt x="19912" y="-761"/>
                    <a:pt x="813" y="16982"/>
                    <a:pt x="24" y="39655"/>
                  </a:cubicBezTo>
                  <a:cubicBezTo>
                    <a:pt x="11" y="40024"/>
                    <a:pt x="3" y="40393"/>
                    <a:pt x="0" y="40762"/>
                  </a:cubicBezTo>
                  <a:lnTo>
                    <a:pt x="0" y="41056"/>
                  </a:lnTo>
                  <a:cubicBezTo>
                    <a:pt x="1008" y="64440"/>
                    <a:pt x="20862" y="82582"/>
                    <a:pt x="44344" y="81578"/>
                  </a:cubicBezTo>
                  <a:cubicBezTo>
                    <a:pt x="66527" y="80630"/>
                    <a:pt x="84250" y="62858"/>
                    <a:pt x="85049" y="40762"/>
                  </a:cubicBezTo>
                  <a:lnTo>
                    <a:pt x="85049" y="40478"/>
                  </a:lnTo>
                  <a:cubicBezTo>
                    <a:pt x="84933" y="18011"/>
                    <a:pt x="66548" y="-108"/>
                    <a:pt x="43986" y="7"/>
                  </a:cubicBezTo>
                  <a:cubicBezTo>
                    <a:pt x="43551" y="10"/>
                    <a:pt x="43116" y="19"/>
                    <a:pt x="42681" y="35"/>
                  </a:cubicBezTo>
                  <a:moveTo>
                    <a:pt x="63056" y="41066"/>
                  </a:moveTo>
                  <a:cubicBezTo>
                    <a:pt x="63761" y="52117"/>
                    <a:pt x="55337" y="61646"/>
                    <a:pt x="44239" y="62349"/>
                  </a:cubicBezTo>
                  <a:cubicBezTo>
                    <a:pt x="43720" y="62382"/>
                    <a:pt x="43201" y="62395"/>
                    <a:pt x="42681" y="62388"/>
                  </a:cubicBezTo>
                  <a:cubicBezTo>
                    <a:pt x="31146" y="62281"/>
                    <a:pt x="21881" y="52883"/>
                    <a:pt x="21987" y="41396"/>
                  </a:cubicBezTo>
                  <a:cubicBezTo>
                    <a:pt x="21989" y="41188"/>
                    <a:pt x="21994" y="40980"/>
                    <a:pt x="22003" y="40772"/>
                  </a:cubicBezTo>
                  <a:lnTo>
                    <a:pt x="22003" y="40487"/>
                  </a:lnTo>
                  <a:cubicBezTo>
                    <a:pt x="21297" y="29436"/>
                    <a:pt x="29721" y="19907"/>
                    <a:pt x="40820" y="19204"/>
                  </a:cubicBezTo>
                  <a:cubicBezTo>
                    <a:pt x="41341" y="19171"/>
                    <a:pt x="41864" y="19158"/>
                    <a:pt x="42386" y="19166"/>
                  </a:cubicBezTo>
                  <a:cubicBezTo>
                    <a:pt x="53917" y="19267"/>
                    <a:pt x="63182" y="28657"/>
                    <a:pt x="63080" y="40139"/>
                  </a:cubicBezTo>
                  <a:cubicBezTo>
                    <a:pt x="63078" y="40350"/>
                    <a:pt x="63073" y="40561"/>
                    <a:pt x="63065" y="4077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0" name="Google Shape;70;p8"/>
            <p:cNvSpPr/>
            <p:nvPr/>
          </p:nvSpPr>
          <p:spPr>
            <a:xfrm>
              <a:off x="6545332" y="3682035"/>
              <a:ext cx="50158" cy="99574"/>
            </a:xfrm>
            <a:custGeom>
              <a:avLst/>
              <a:gdLst/>
              <a:ahLst/>
              <a:cxnLst/>
              <a:rect l="l" t="t" r="r" b="b"/>
              <a:pathLst>
                <a:path w="50158" h="99574" extrusionOk="0">
                  <a:moveTo>
                    <a:pt x="31671" y="0"/>
                  </a:moveTo>
                  <a:lnTo>
                    <a:pt x="9382" y="0"/>
                  </a:lnTo>
                  <a:lnTo>
                    <a:pt x="9382" y="20003"/>
                  </a:lnTo>
                  <a:lnTo>
                    <a:pt x="0" y="20003"/>
                  </a:lnTo>
                  <a:lnTo>
                    <a:pt x="0" y="38973"/>
                  </a:lnTo>
                  <a:lnTo>
                    <a:pt x="9382" y="38973"/>
                  </a:lnTo>
                  <a:lnTo>
                    <a:pt x="9382" y="76059"/>
                  </a:lnTo>
                  <a:cubicBezTo>
                    <a:pt x="9382" y="94165"/>
                    <a:pt x="18621" y="99562"/>
                    <a:pt x="32242" y="99562"/>
                  </a:cubicBezTo>
                  <a:cubicBezTo>
                    <a:pt x="38417" y="99734"/>
                    <a:pt x="44515" y="98165"/>
                    <a:pt x="49835" y="95038"/>
                  </a:cubicBezTo>
                  <a:lnTo>
                    <a:pt x="49835" y="77225"/>
                  </a:lnTo>
                  <a:cubicBezTo>
                    <a:pt x="46465" y="79060"/>
                    <a:pt x="42683" y="80013"/>
                    <a:pt x="38843" y="79995"/>
                  </a:cubicBezTo>
                  <a:cubicBezTo>
                    <a:pt x="33861" y="79995"/>
                    <a:pt x="31661" y="77510"/>
                    <a:pt x="31661" y="72407"/>
                  </a:cubicBezTo>
                  <a:lnTo>
                    <a:pt x="31661" y="38973"/>
                  </a:lnTo>
                  <a:lnTo>
                    <a:pt x="50159" y="38973"/>
                  </a:lnTo>
                  <a:lnTo>
                    <a:pt x="50159" y="20003"/>
                  </a:lnTo>
                  <a:lnTo>
                    <a:pt x="31690" y="20003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1" name="Google Shape;71;p8"/>
            <p:cNvSpPr/>
            <p:nvPr/>
          </p:nvSpPr>
          <p:spPr>
            <a:xfrm>
              <a:off x="6613950" y="3673689"/>
              <a:ext cx="22288" cy="106590"/>
            </a:xfrm>
            <a:custGeom>
              <a:avLst/>
              <a:gdLst/>
              <a:ahLst/>
              <a:cxnLst/>
              <a:rect l="l" t="t" r="r" b="b"/>
              <a:pathLst>
                <a:path w="22288" h="106590" extrusionOk="0">
                  <a:moveTo>
                    <a:pt x="0" y="0"/>
                  </a:moveTo>
                  <a:lnTo>
                    <a:pt x="22288" y="0"/>
                  </a:lnTo>
                  <a:lnTo>
                    <a:pt x="22288" y="106590"/>
                  </a:lnTo>
                  <a:lnTo>
                    <a:pt x="0" y="10659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" name="Google Shape;72;p8"/>
            <p:cNvSpPr/>
            <p:nvPr/>
          </p:nvSpPr>
          <p:spPr>
            <a:xfrm>
              <a:off x="6652564" y="3701073"/>
              <a:ext cx="72376" cy="80812"/>
            </a:xfrm>
            <a:custGeom>
              <a:avLst/>
              <a:gdLst/>
              <a:ahLst/>
              <a:cxnLst/>
              <a:rect l="l" t="t" r="r" b="b"/>
              <a:pathLst>
                <a:path w="72376" h="80812" extrusionOk="0">
                  <a:moveTo>
                    <a:pt x="37224" y="65"/>
                  </a:moveTo>
                  <a:cubicBezTo>
                    <a:pt x="26717" y="-167"/>
                    <a:pt x="16295" y="1980"/>
                    <a:pt x="6744" y="6344"/>
                  </a:cubicBezTo>
                  <a:lnTo>
                    <a:pt x="12325" y="23283"/>
                  </a:lnTo>
                  <a:cubicBezTo>
                    <a:pt x="19217" y="20496"/>
                    <a:pt x="26585" y="19060"/>
                    <a:pt x="34023" y="19053"/>
                  </a:cubicBezTo>
                  <a:cubicBezTo>
                    <a:pt x="45167" y="19053"/>
                    <a:pt x="50883" y="24165"/>
                    <a:pt x="50883" y="33356"/>
                  </a:cubicBezTo>
                  <a:lnTo>
                    <a:pt x="50883" y="34675"/>
                  </a:lnTo>
                  <a:cubicBezTo>
                    <a:pt x="44719" y="32497"/>
                    <a:pt x="38220" y="31412"/>
                    <a:pt x="31680" y="31469"/>
                  </a:cubicBezTo>
                  <a:cubicBezTo>
                    <a:pt x="13059" y="31469"/>
                    <a:pt x="0" y="39351"/>
                    <a:pt x="0" y="56433"/>
                  </a:cubicBezTo>
                  <a:lnTo>
                    <a:pt x="0" y="56717"/>
                  </a:lnTo>
                  <a:cubicBezTo>
                    <a:pt x="66" y="70091"/>
                    <a:pt x="11007" y="80878"/>
                    <a:pt x="24437" y="80812"/>
                  </a:cubicBezTo>
                  <a:cubicBezTo>
                    <a:pt x="25288" y="80808"/>
                    <a:pt x="26138" y="80759"/>
                    <a:pt x="26984" y="80667"/>
                  </a:cubicBezTo>
                  <a:cubicBezTo>
                    <a:pt x="35995" y="81055"/>
                    <a:pt x="44708" y="77413"/>
                    <a:pt x="50740" y="70736"/>
                  </a:cubicBezTo>
                  <a:lnTo>
                    <a:pt x="50740" y="79206"/>
                  </a:lnTo>
                  <a:lnTo>
                    <a:pt x="72295" y="79206"/>
                  </a:lnTo>
                  <a:lnTo>
                    <a:pt x="72295" y="33830"/>
                  </a:lnTo>
                  <a:cubicBezTo>
                    <a:pt x="72930" y="24711"/>
                    <a:pt x="69866" y="15719"/>
                    <a:pt x="63789" y="8866"/>
                  </a:cubicBezTo>
                  <a:cubicBezTo>
                    <a:pt x="56474" y="2532"/>
                    <a:pt x="46918" y="-624"/>
                    <a:pt x="37252" y="102"/>
                  </a:cubicBezTo>
                  <a:moveTo>
                    <a:pt x="51178" y="51643"/>
                  </a:moveTo>
                  <a:cubicBezTo>
                    <a:pt x="51178" y="59677"/>
                    <a:pt x="44129" y="65368"/>
                    <a:pt x="33728" y="65368"/>
                  </a:cubicBezTo>
                  <a:cubicBezTo>
                    <a:pt x="26546" y="65368"/>
                    <a:pt x="21555" y="61868"/>
                    <a:pt x="21555" y="55883"/>
                  </a:cubicBezTo>
                  <a:lnTo>
                    <a:pt x="21555" y="55589"/>
                  </a:lnTo>
                  <a:cubicBezTo>
                    <a:pt x="21555" y="48579"/>
                    <a:pt x="27422" y="44785"/>
                    <a:pt x="36947" y="44785"/>
                  </a:cubicBezTo>
                  <a:cubicBezTo>
                    <a:pt x="41842" y="44746"/>
                    <a:pt x="46689" y="45741"/>
                    <a:pt x="51168" y="47707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" name="Google Shape;73;p8"/>
            <p:cNvSpPr/>
            <p:nvPr/>
          </p:nvSpPr>
          <p:spPr>
            <a:xfrm>
              <a:off x="6744957" y="3700512"/>
              <a:ext cx="71999" cy="79814"/>
            </a:xfrm>
            <a:custGeom>
              <a:avLst/>
              <a:gdLst/>
              <a:ahLst/>
              <a:cxnLst/>
              <a:rect l="l" t="t" r="r" b="b"/>
              <a:pathLst>
                <a:path w="71999" h="79814" extrusionOk="0">
                  <a:moveTo>
                    <a:pt x="45310" y="47"/>
                  </a:moveTo>
                  <a:cubicBezTo>
                    <a:pt x="36011" y="137"/>
                    <a:pt x="27371" y="4850"/>
                    <a:pt x="22288" y="12605"/>
                  </a:cubicBezTo>
                  <a:lnTo>
                    <a:pt x="22288" y="1556"/>
                  </a:lnTo>
                  <a:lnTo>
                    <a:pt x="0" y="1556"/>
                  </a:lnTo>
                  <a:lnTo>
                    <a:pt x="0" y="79815"/>
                  </a:lnTo>
                  <a:lnTo>
                    <a:pt x="22288" y="79815"/>
                  </a:lnTo>
                  <a:lnTo>
                    <a:pt x="22288" y="36185"/>
                  </a:lnTo>
                  <a:cubicBezTo>
                    <a:pt x="22288" y="25675"/>
                    <a:pt x="27718" y="20279"/>
                    <a:pt x="36224" y="20279"/>
                  </a:cubicBezTo>
                  <a:cubicBezTo>
                    <a:pt x="44729" y="20279"/>
                    <a:pt x="49711" y="25675"/>
                    <a:pt x="49711" y="36185"/>
                  </a:cubicBezTo>
                  <a:lnTo>
                    <a:pt x="49711" y="79815"/>
                  </a:lnTo>
                  <a:lnTo>
                    <a:pt x="71999" y="79815"/>
                  </a:lnTo>
                  <a:lnTo>
                    <a:pt x="71999" y="29061"/>
                  </a:lnTo>
                  <a:cubicBezTo>
                    <a:pt x="71999" y="11097"/>
                    <a:pt x="62179" y="0"/>
                    <a:pt x="45330" y="0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4" name="Google Shape;74;p8"/>
            <p:cNvSpPr/>
            <p:nvPr/>
          </p:nvSpPr>
          <p:spPr>
            <a:xfrm>
              <a:off x="6833520" y="3673689"/>
              <a:ext cx="82562" cy="108046"/>
            </a:xfrm>
            <a:custGeom>
              <a:avLst/>
              <a:gdLst/>
              <a:ahLst/>
              <a:cxnLst/>
              <a:rect l="l" t="t" r="r" b="b"/>
              <a:pathLst>
                <a:path w="82562" h="108046" extrusionOk="0">
                  <a:moveTo>
                    <a:pt x="60274" y="38546"/>
                  </a:moveTo>
                  <a:cubicBezTo>
                    <a:pt x="54430" y="31011"/>
                    <a:pt x="45345" y="26679"/>
                    <a:pt x="35785" y="26870"/>
                  </a:cubicBezTo>
                  <a:cubicBezTo>
                    <a:pt x="17164" y="26870"/>
                    <a:pt x="0" y="41174"/>
                    <a:pt x="0" y="67314"/>
                  </a:cubicBezTo>
                  <a:lnTo>
                    <a:pt x="0" y="67598"/>
                  </a:lnTo>
                  <a:cubicBezTo>
                    <a:pt x="0" y="93729"/>
                    <a:pt x="17450" y="108042"/>
                    <a:pt x="35785" y="108042"/>
                  </a:cubicBezTo>
                  <a:cubicBezTo>
                    <a:pt x="45585" y="108225"/>
                    <a:pt x="54808" y="103442"/>
                    <a:pt x="60274" y="95341"/>
                  </a:cubicBezTo>
                  <a:lnTo>
                    <a:pt x="60274" y="106581"/>
                  </a:lnTo>
                  <a:lnTo>
                    <a:pt x="82563" y="106581"/>
                  </a:lnTo>
                  <a:lnTo>
                    <a:pt x="82563" y="0"/>
                  </a:lnTo>
                  <a:lnTo>
                    <a:pt x="60274" y="0"/>
                  </a:lnTo>
                  <a:close/>
                  <a:moveTo>
                    <a:pt x="60560" y="67598"/>
                  </a:moveTo>
                  <a:cubicBezTo>
                    <a:pt x="61917" y="78119"/>
                    <a:pt x="54452" y="87744"/>
                    <a:pt x="43886" y="89095"/>
                  </a:cubicBezTo>
                  <a:cubicBezTo>
                    <a:pt x="33320" y="90447"/>
                    <a:pt x="23655" y="83013"/>
                    <a:pt x="22298" y="72492"/>
                  </a:cubicBezTo>
                  <a:cubicBezTo>
                    <a:pt x="22088" y="70868"/>
                    <a:pt x="22088" y="69223"/>
                    <a:pt x="22298" y="67598"/>
                  </a:cubicBezTo>
                  <a:lnTo>
                    <a:pt x="22298" y="67314"/>
                  </a:lnTo>
                  <a:cubicBezTo>
                    <a:pt x="20941" y="56793"/>
                    <a:pt x="28406" y="47168"/>
                    <a:pt x="38972" y="45817"/>
                  </a:cubicBezTo>
                  <a:cubicBezTo>
                    <a:pt x="49538" y="44465"/>
                    <a:pt x="59203" y="51899"/>
                    <a:pt x="60560" y="62420"/>
                  </a:cubicBezTo>
                  <a:cubicBezTo>
                    <a:pt x="60770" y="64044"/>
                    <a:pt x="60770" y="65689"/>
                    <a:pt x="60560" y="67314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5" name="Google Shape;75;p8"/>
            <p:cNvSpPr/>
            <p:nvPr/>
          </p:nvSpPr>
          <p:spPr>
            <a:xfrm>
              <a:off x="5275935" y="3208596"/>
              <a:ext cx="572395" cy="377530"/>
            </a:xfrm>
            <a:custGeom>
              <a:avLst/>
              <a:gdLst/>
              <a:ahLst/>
              <a:cxnLst/>
              <a:rect l="l" t="t" r="r" b="b"/>
              <a:pathLst>
                <a:path w="572395" h="377530" extrusionOk="0">
                  <a:moveTo>
                    <a:pt x="512559" y="298625"/>
                  </a:moveTo>
                  <a:cubicBezTo>
                    <a:pt x="474545" y="298625"/>
                    <a:pt x="436483" y="265096"/>
                    <a:pt x="382972" y="221561"/>
                  </a:cubicBezTo>
                  <a:cubicBezTo>
                    <a:pt x="374158" y="214352"/>
                    <a:pt x="365141" y="207394"/>
                    <a:pt x="355930" y="200694"/>
                  </a:cubicBezTo>
                  <a:cubicBezTo>
                    <a:pt x="358316" y="200726"/>
                    <a:pt x="360697" y="200925"/>
                    <a:pt x="363055" y="201292"/>
                  </a:cubicBezTo>
                  <a:cubicBezTo>
                    <a:pt x="359023" y="197669"/>
                    <a:pt x="353980" y="195354"/>
                    <a:pt x="348596" y="194653"/>
                  </a:cubicBezTo>
                  <a:cubicBezTo>
                    <a:pt x="350135" y="193774"/>
                    <a:pt x="351830" y="193198"/>
                    <a:pt x="353587" y="192955"/>
                  </a:cubicBezTo>
                  <a:cubicBezTo>
                    <a:pt x="350492" y="190564"/>
                    <a:pt x="346684" y="189272"/>
                    <a:pt x="342767" y="189284"/>
                  </a:cubicBezTo>
                  <a:cubicBezTo>
                    <a:pt x="344164" y="187690"/>
                    <a:pt x="346072" y="186628"/>
                    <a:pt x="348167" y="186277"/>
                  </a:cubicBezTo>
                  <a:cubicBezTo>
                    <a:pt x="343255" y="184349"/>
                    <a:pt x="338016" y="183383"/>
                    <a:pt x="332737" y="183432"/>
                  </a:cubicBezTo>
                  <a:cubicBezTo>
                    <a:pt x="334175" y="180947"/>
                    <a:pt x="341957" y="180406"/>
                    <a:pt x="345119" y="181023"/>
                  </a:cubicBezTo>
                  <a:cubicBezTo>
                    <a:pt x="338467" y="177603"/>
                    <a:pt x="330781" y="176748"/>
                    <a:pt x="323536" y="178623"/>
                  </a:cubicBezTo>
                  <a:cubicBezTo>
                    <a:pt x="326891" y="175458"/>
                    <a:pt x="331537" y="174034"/>
                    <a:pt x="336099" y="174772"/>
                  </a:cubicBezTo>
                  <a:cubicBezTo>
                    <a:pt x="331665" y="171504"/>
                    <a:pt x="326040" y="170279"/>
                    <a:pt x="320640" y="171405"/>
                  </a:cubicBezTo>
                  <a:cubicBezTo>
                    <a:pt x="322729" y="168808"/>
                    <a:pt x="325522" y="166863"/>
                    <a:pt x="328689" y="165800"/>
                  </a:cubicBezTo>
                  <a:cubicBezTo>
                    <a:pt x="323659" y="165595"/>
                    <a:pt x="318664" y="166707"/>
                    <a:pt x="314201" y="169025"/>
                  </a:cubicBezTo>
                  <a:cubicBezTo>
                    <a:pt x="317564" y="161437"/>
                    <a:pt x="316716" y="157017"/>
                    <a:pt x="315154" y="154892"/>
                  </a:cubicBezTo>
                  <a:cubicBezTo>
                    <a:pt x="314692" y="161066"/>
                    <a:pt x="310365" y="166276"/>
                    <a:pt x="304362" y="167886"/>
                  </a:cubicBezTo>
                  <a:cubicBezTo>
                    <a:pt x="303702" y="164300"/>
                    <a:pt x="305216" y="160662"/>
                    <a:pt x="308229" y="158591"/>
                  </a:cubicBezTo>
                  <a:cubicBezTo>
                    <a:pt x="303441" y="158965"/>
                    <a:pt x="298993" y="161200"/>
                    <a:pt x="295847" y="164813"/>
                  </a:cubicBezTo>
                  <a:cubicBezTo>
                    <a:pt x="294894" y="164377"/>
                    <a:pt x="293942" y="163979"/>
                    <a:pt x="292989" y="163561"/>
                  </a:cubicBezTo>
                  <a:cubicBezTo>
                    <a:pt x="292463" y="162581"/>
                    <a:pt x="292045" y="161548"/>
                    <a:pt x="291741" y="160479"/>
                  </a:cubicBezTo>
                  <a:cubicBezTo>
                    <a:pt x="290981" y="158024"/>
                    <a:pt x="290659" y="155456"/>
                    <a:pt x="290789" y="152891"/>
                  </a:cubicBezTo>
                  <a:cubicBezTo>
                    <a:pt x="289749" y="147959"/>
                    <a:pt x="289168" y="142943"/>
                    <a:pt x="289055" y="137905"/>
                  </a:cubicBezTo>
                  <a:cubicBezTo>
                    <a:pt x="289550" y="132442"/>
                    <a:pt x="292246" y="126523"/>
                    <a:pt x="292789" y="122729"/>
                  </a:cubicBezTo>
                  <a:cubicBezTo>
                    <a:pt x="295855" y="121030"/>
                    <a:pt x="298729" y="119008"/>
                    <a:pt x="301362" y="116697"/>
                  </a:cubicBezTo>
                  <a:cubicBezTo>
                    <a:pt x="304269" y="113647"/>
                    <a:pt x="306755" y="110224"/>
                    <a:pt x="308753" y="106520"/>
                  </a:cubicBezTo>
                  <a:cubicBezTo>
                    <a:pt x="310753" y="102887"/>
                    <a:pt x="316316" y="77752"/>
                    <a:pt x="329013" y="62890"/>
                  </a:cubicBezTo>
                  <a:cubicBezTo>
                    <a:pt x="332889" y="58346"/>
                    <a:pt x="337909" y="50161"/>
                    <a:pt x="343129" y="50645"/>
                  </a:cubicBezTo>
                  <a:cubicBezTo>
                    <a:pt x="349564" y="51213"/>
                    <a:pt x="355975" y="49325"/>
                    <a:pt x="361064" y="45362"/>
                  </a:cubicBezTo>
                  <a:cubicBezTo>
                    <a:pt x="363903" y="44456"/>
                    <a:pt x="366894" y="44117"/>
                    <a:pt x="369865" y="44366"/>
                  </a:cubicBezTo>
                  <a:cubicBezTo>
                    <a:pt x="372111" y="44629"/>
                    <a:pt x="374217" y="43231"/>
                    <a:pt x="374837" y="41065"/>
                  </a:cubicBezTo>
                  <a:cubicBezTo>
                    <a:pt x="375909" y="41232"/>
                    <a:pt x="376987" y="40803"/>
                    <a:pt x="377647" y="39946"/>
                  </a:cubicBezTo>
                  <a:cubicBezTo>
                    <a:pt x="379647" y="36512"/>
                    <a:pt x="381029" y="34777"/>
                    <a:pt x="380067" y="32434"/>
                  </a:cubicBezTo>
                  <a:cubicBezTo>
                    <a:pt x="379638" y="31372"/>
                    <a:pt x="377885" y="30708"/>
                    <a:pt x="376923" y="29958"/>
                  </a:cubicBezTo>
                  <a:cubicBezTo>
                    <a:pt x="372339" y="25256"/>
                    <a:pt x="367459" y="20849"/>
                    <a:pt x="362312" y="16765"/>
                  </a:cubicBezTo>
                  <a:cubicBezTo>
                    <a:pt x="360138" y="15217"/>
                    <a:pt x="358119" y="13463"/>
                    <a:pt x="356283" y="11529"/>
                  </a:cubicBezTo>
                  <a:cubicBezTo>
                    <a:pt x="353604" y="8992"/>
                    <a:pt x="350561" y="6866"/>
                    <a:pt x="347253" y="5222"/>
                  </a:cubicBezTo>
                  <a:cubicBezTo>
                    <a:pt x="344986" y="4093"/>
                    <a:pt x="343386" y="-716"/>
                    <a:pt x="337433" y="91"/>
                  </a:cubicBezTo>
                  <a:cubicBezTo>
                    <a:pt x="333223" y="660"/>
                    <a:pt x="331203" y="5544"/>
                    <a:pt x="324231" y="5706"/>
                  </a:cubicBezTo>
                  <a:cubicBezTo>
                    <a:pt x="317814" y="5017"/>
                    <a:pt x="311358" y="4747"/>
                    <a:pt x="304905" y="4899"/>
                  </a:cubicBezTo>
                  <a:cubicBezTo>
                    <a:pt x="296384" y="7487"/>
                    <a:pt x="288298" y="11323"/>
                    <a:pt x="280911" y="16281"/>
                  </a:cubicBezTo>
                  <a:cubicBezTo>
                    <a:pt x="275445" y="16587"/>
                    <a:pt x="270008" y="17284"/>
                    <a:pt x="264643" y="18368"/>
                  </a:cubicBezTo>
                  <a:cubicBezTo>
                    <a:pt x="257842" y="20847"/>
                    <a:pt x="250906" y="22944"/>
                    <a:pt x="243869" y="24647"/>
                  </a:cubicBezTo>
                  <a:cubicBezTo>
                    <a:pt x="238001" y="25387"/>
                    <a:pt x="224819" y="26221"/>
                    <a:pt x="207159" y="26610"/>
                  </a:cubicBezTo>
                  <a:cubicBezTo>
                    <a:pt x="195594" y="26519"/>
                    <a:pt x="184051" y="25587"/>
                    <a:pt x="172622" y="23822"/>
                  </a:cubicBezTo>
                  <a:cubicBezTo>
                    <a:pt x="168888" y="23347"/>
                    <a:pt x="151581" y="21925"/>
                    <a:pt x="140484" y="20929"/>
                  </a:cubicBezTo>
                  <a:cubicBezTo>
                    <a:pt x="130220" y="19654"/>
                    <a:pt x="120095" y="24168"/>
                    <a:pt x="114214" y="32642"/>
                  </a:cubicBezTo>
                  <a:cubicBezTo>
                    <a:pt x="101651" y="51252"/>
                    <a:pt x="108280" y="72659"/>
                    <a:pt x="109376" y="85406"/>
                  </a:cubicBezTo>
                  <a:cubicBezTo>
                    <a:pt x="109833" y="90642"/>
                    <a:pt x="103661" y="95555"/>
                    <a:pt x="108928" y="105097"/>
                  </a:cubicBezTo>
                  <a:cubicBezTo>
                    <a:pt x="110757" y="108250"/>
                    <a:pt x="110952" y="112086"/>
                    <a:pt x="109452" y="115407"/>
                  </a:cubicBezTo>
                  <a:cubicBezTo>
                    <a:pt x="111778" y="114208"/>
                    <a:pt x="113435" y="112025"/>
                    <a:pt x="113957" y="109469"/>
                  </a:cubicBezTo>
                  <a:cubicBezTo>
                    <a:pt x="115091" y="111556"/>
                    <a:pt x="113395" y="116450"/>
                    <a:pt x="112833" y="117494"/>
                  </a:cubicBezTo>
                  <a:cubicBezTo>
                    <a:pt x="114289" y="116598"/>
                    <a:pt x="115578" y="115459"/>
                    <a:pt x="116643" y="114126"/>
                  </a:cubicBezTo>
                  <a:lnTo>
                    <a:pt x="116643" y="114620"/>
                  </a:lnTo>
                  <a:cubicBezTo>
                    <a:pt x="116668" y="120098"/>
                    <a:pt x="116279" y="125570"/>
                    <a:pt x="115481" y="130990"/>
                  </a:cubicBezTo>
                  <a:cubicBezTo>
                    <a:pt x="115033" y="134111"/>
                    <a:pt x="114529" y="139233"/>
                    <a:pt x="113824" y="143397"/>
                  </a:cubicBezTo>
                  <a:cubicBezTo>
                    <a:pt x="113418" y="145866"/>
                    <a:pt x="112887" y="148313"/>
                    <a:pt x="112233" y="150728"/>
                  </a:cubicBezTo>
                  <a:cubicBezTo>
                    <a:pt x="109376" y="151573"/>
                    <a:pt x="106518" y="152455"/>
                    <a:pt x="103556" y="153422"/>
                  </a:cubicBezTo>
                  <a:cubicBezTo>
                    <a:pt x="104043" y="149807"/>
                    <a:pt x="105560" y="146407"/>
                    <a:pt x="107928" y="143624"/>
                  </a:cubicBezTo>
                  <a:cubicBezTo>
                    <a:pt x="102632" y="145625"/>
                    <a:pt x="98270" y="149512"/>
                    <a:pt x="95688" y="154532"/>
                  </a:cubicBezTo>
                  <a:cubicBezTo>
                    <a:pt x="94893" y="150894"/>
                    <a:pt x="95175" y="147106"/>
                    <a:pt x="96498" y="143624"/>
                  </a:cubicBezTo>
                  <a:cubicBezTo>
                    <a:pt x="91697" y="146572"/>
                    <a:pt x="88499" y="151529"/>
                    <a:pt x="87801" y="157102"/>
                  </a:cubicBezTo>
                  <a:cubicBezTo>
                    <a:pt x="83586" y="153823"/>
                    <a:pt x="78323" y="152169"/>
                    <a:pt x="72981" y="152445"/>
                  </a:cubicBezTo>
                  <a:cubicBezTo>
                    <a:pt x="80477" y="156059"/>
                    <a:pt x="80715" y="160469"/>
                    <a:pt x="80715" y="160469"/>
                  </a:cubicBezTo>
                  <a:cubicBezTo>
                    <a:pt x="76481" y="158122"/>
                    <a:pt x="71350" y="158033"/>
                    <a:pt x="67037" y="160232"/>
                  </a:cubicBezTo>
                  <a:cubicBezTo>
                    <a:pt x="69979" y="160217"/>
                    <a:pt x="72667" y="161889"/>
                    <a:pt x="73943" y="164529"/>
                  </a:cubicBezTo>
                  <a:cubicBezTo>
                    <a:pt x="69593" y="163463"/>
                    <a:pt x="64993" y="164411"/>
                    <a:pt x="61427" y="167109"/>
                  </a:cubicBezTo>
                  <a:cubicBezTo>
                    <a:pt x="63411" y="166597"/>
                    <a:pt x="65516" y="167230"/>
                    <a:pt x="66885" y="168749"/>
                  </a:cubicBezTo>
                  <a:cubicBezTo>
                    <a:pt x="41506" y="181632"/>
                    <a:pt x="18811" y="199189"/>
                    <a:pt x="0" y="220489"/>
                  </a:cubicBezTo>
                  <a:cubicBezTo>
                    <a:pt x="35709" y="318619"/>
                    <a:pt x="123958" y="377520"/>
                    <a:pt x="243754" y="377520"/>
                  </a:cubicBezTo>
                  <a:cubicBezTo>
                    <a:pt x="295118" y="377983"/>
                    <a:pt x="345552" y="363869"/>
                    <a:pt x="389153" y="336830"/>
                  </a:cubicBezTo>
                  <a:cubicBezTo>
                    <a:pt x="423773" y="362473"/>
                    <a:pt x="465634" y="376589"/>
                    <a:pt x="508778" y="377169"/>
                  </a:cubicBezTo>
                  <a:cubicBezTo>
                    <a:pt x="531941" y="378454"/>
                    <a:pt x="554715" y="370831"/>
                    <a:pt x="572395" y="355875"/>
                  </a:cubicBezTo>
                  <a:lnTo>
                    <a:pt x="572395" y="266177"/>
                  </a:lnTo>
                  <a:cubicBezTo>
                    <a:pt x="558727" y="279893"/>
                    <a:pt x="544439" y="298625"/>
                    <a:pt x="512550" y="298625"/>
                  </a:cubicBezTo>
                  <a:moveTo>
                    <a:pt x="188500" y="66740"/>
                  </a:moveTo>
                  <a:cubicBezTo>
                    <a:pt x="193453" y="66854"/>
                    <a:pt x="223209" y="67461"/>
                    <a:pt x="226428" y="66977"/>
                  </a:cubicBezTo>
                  <a:cubicBezTo>
                    <a:pt x="235668" y="65593"/>
                    <a:pt x="243011" y="65858"/>
                    <a:pt x="245631" y="64692"/>
                  </a:cubicBezTo>
                  <a:cubicBezTo>
                    <a:pt x="247393" y="63904"/>
                    <a:pt x="252155" y="57938"/>
                    <a:pt x="257232" y="54742"/>
                  </a:cubicBezTo>
                  <a:cubicBezTo>
                    <a:pt x="261614" y="51973"/>
                    <a:pt x="275215" y="48036"/>
                    <a:pt x="279816" y="58308"/>
                  </a:cubicBezTo>
                  <a:cubicBezTo>
                    <a:pt x="281835" y="60044"/>
                    <a:pt x="283626" y="61894"/>
                    <a:pt x="284417" y="62463"/>
                  </a:cubicBezTo>
                  <a:cubicBezTo>
                    <a:pt x="287560" y="64872"/>
                    <a:pt x="293942" y="69946"/>
                    <a:pt x="294065" y="71426"/>
                  </a:cubicBezTo>
                  <a:cubicBezTo>
                    <a:pt x="294208" y="72649"/>
                    <a:pt x="295427" y="76083"/>
                    <a:pt x="292618" y="77800"/>
                  </a:cubicBezTo>
                  <a:cubicBezTo>
                    <a:pt x="291875" y="78255"/>
                    <a:pt x="292503" y="79602"/>
                    <a:pt x="289836" y="80209"/>
                  </a:cubicBezTo>
                  <a:cubicBezTo>
                    <a:pt x="288325" y="80583"/>
                    <a:pt x="286733" y="80068"/>
                    <a:pt x="285731" y="78881"/>
                  </a:cubicBezTo>
                  <a:cubicBezTo>
                    <a:pt x="285731" y="78881"/>
                    <a:pt x="279930" y="79365"/>
                    <a:pt x="278482" y="79251"/>
                  </a:cubicBezTo>
                  <a:cubicBezTo>
                    <a:pt x="280140" y="87588"/>
                    <a:pt x="271291" y="98581"/>
                    <a:pt x="269672" y="103665"/>
                  </a:cubicBezTo>
                  <a:cubicBezTo>
                    <a:pt x="269265" y="107055"/>
                    <a:pt x="268319" y="110358"/>
                    <a:pt x="266871" y="113453"/>
                  </a:cubicBezTo>
                  <a:cubicBezTo>
                    <a:pt x="270567" y="115350"/>
                    <a:pt x="273539" y="117247"/>
                    <a:pt x="273539" y="117247"/>
                  </a:cubicBezTo>
                  <a:cubicBezTo>
                    <a:pt x="273539" y="117247"/>
                    <a:pt x="275149" y="122777"/>
                    <a:pt x="275958" y="127595"/>
                  </a:cubicBezTo>
                  <a:cubicBezTo>
                    <a:pt x="276768" y="132413"/>
                    <a:pt x="278521" y="135325"/>
                    <a:pt x="278816" y="139622"/>
                  </a:cubicBezTo>
                  <a:cubicBezTo>
                    <a:pt x="279314" y="144449"/>
                    <a:pt x="279260" y="149318"/>
                    <a:pt x="278654" y="154133"/>
                  </a:cubicBezTo>
                  <a:cubicBezTo>
                    <a:pt x="277335" y="154329"/>
                    <a:pt x="276095" y="154884"/>
                    <a:pt x="275072" y="155736"/>
                  </a:cubicBezTo>
                  <a:cubicBezTo>
                    <a:pt x="274221" y="152199"/>
                    <a:pt x="272424" y="148958"/>
                    <a:pt x="269872" y="146356"/>
                  </a:cubicBezTo>
                  <a:cubicBezTo>
                    <a:pt x="270520" y="151478"/>
                    <a:pt x="268672" y="153090"/>
                    <a:pt x="268672" y="153090"/>
                  </a:cubicBezTo>
                  <a:cubicBezTo>
                    <a:pt x="267248" y="149506"/>
                    <a:pt x="264707" y="146471"/>
                    <a:pt x="261423" y="144430"/>
                  </a:cubicBezTo>
                  <a:cubicBezTo>
                    <a:pt x="262335" y="146592"/>
                    <a:pt x="262294" y="149035"/>
                    <a:pt x="261309" y="151165"/>
                  </a:cubicBezTo>
                  <a:cubicBezTo>
                    <a:pt x="259614" y="147929"/>
                    <a:pt x="257065" y="145214"/>
                    <a:pt x="253937" y="143311"/>
                  </a:cubicBezTo>
                  <a:cubicBezTo>
                    <a:pt x="254581" y="145290"/>
                    <a:pt x="254702" y="147400"/>
                    <a:pt x="254289" y="149438"/>
                  </a:cubicBezTo>
                  <a:cubicBezTo>
                    <a:pt x="251412" y="148635"/>
                    <a:pt x="248501" y="147880"/>
                    <a:pt x="245555" y="147172"/>
                  </a:cubicBezTo>
                  <a:cubicBezTo>
                    <a:pt x="245156" y="145147"/>
                    <a:pt x="245978" y="143076"/>
                    <a:pt x="247660" y="141870"/>
                  </a:cubicBezTo>
                  <a:cubicBezTo>
                    <a:pt x="244300" y="141900"/>
                    <a:pt x="241055" y="143090"/>
                    <a:pt x="238477" y="145237"/>
                  </a:cubicBezTo>
                  <a:cubicBezTo>
                    <a:pt x="238679" y="142358"/>
                    <a:pt x="240232" y="139743"/>
                    <a:pt x="242668" y="138180"/>
                  </a:cubicBezTo>
                  <a:cubicBezTo>
                    <a:pt x="238243" y="138176"/>
                    <a:pt x="234120" y="140413"/>
                    <a:pt x="231724" y="144117"/>
                  </a:cubicBezTo>
                  <a:cubicBezTo>
                    <a:pt x="231493" y="141416"/>
                    <a:pt x="232315" y="138729"/>
                    <a:pt x="234020" y="136615"/>
                  </a:cubicBezTo>
                  <a:cubicBezTo>
                    <a:pt x="231872" y="137010"/>
                    <a:pt x="229776" y="137647"/>
                    <a:pt x="227771" y="138512"/>
                  </a:cubicBezTo>
                  <a:cubicBezTo>
                    <a:pt x="225821" y="131845"/>
                    <a:pt x="224858" y="124931"/>
                    <a:pt x="224914" y="117987"/>
                  </a:cubicBezTo>
                  <a:cubicBezTo>
                    <a:pt x="226409" y="117152"/>
                    <a:pt x="226276" y="117370"/>
                    <a:pt x="232801" y="116166"/>
                  </a:cubicBezTo>
                  <a:cubicBezTo>
                    <a:pt x="236449" y="115492"/>
                    <a:pt x="248993" y="117114"/>
                    <a:pt x="256003" y="108445"/>
                  </a:cubicBezTo>
                  <a:cubicBezTo>
                    <a:pt x="258861" y="107497"/>
                    <a:pt x="258699" y="103039"/>
                    <a:pt x="259299" y="100990"/>
                  </a:cubicBezTo>
                  <a:cubicBezTo>
                    <a:pt x="259794" y="99330"/>
                    <a:pt x="256489" y="101113"/>
                    <a:pt x="255489" y="102128"/>
                  </a:cubicBezTo>
                  <a:cubicBezTo>
                    <a:pt x="251080" y="101705"/>
                    <a:pt x="246948" y="99798"/>
                    <a:pt x="243773" y="96722"/>
                  </a:cubicBezTo>
                  <a:cubicBezTo>
                    <a:pt x="241116" y="92871"/>
                    <a:pt x="240268" y="92605"/>
                    <a:pt x="239678" y="91031"/>
                  </a:cubicBezTo>
                  <a:cubicBezTo>
                    <a:pt x="243807" y="88334"/>
                    <a:pt x="246309" y="83760"/>
                    <a:pt x="246345" y="78843"/>
                  </a:cubicBezTo>
                  <a:cubicBezTo>
                    <a:pt x="240832" y="81043"/>
                    <a:pt x="235522" y="83718"/>
                    <a:pt x="230476" y="86839"/>
                  </a:cubicBezTo>
                  <a:cubicBezTo>
                    <a:pt x="229029" y="86241"/>
                    <a:pt x="218818" y="85890"/>
                    <a:pt x="214046" y="85037"/>
                  </a:cubicBezTo>
                  <a:cubicBezTo>
                    <a:pt x="205218" y="83353"/>
                    <a:pt x="196223" y="82697"/>
                    <a:pt x="187242" y="83083"/>
                  </a:cubicBezTo>
                  <a:cubicBezTo>
                    <a:pt x="178670" y="83083"/>
                    <a:pt x="167316" y="80598"/>
                    <a:pt x="154781" y="81186"/>
                  </a:cubicBezTo>
                  <a:cubicBezTo>
                    <a:pt x="162244" y="70290"/>
                    <a:pt x="175356" y="64669"/>
                    <a:pt x="188433" y="66759"/>
                  </a:cubicBezTo>
                  <a:moveTo>
                    <a:pt x="208436" y="140817"/>
                  </a:moveTo>
                  <a:cubicBezTo>
                    <a:pt x="207008" y="138702"/>
                    <a:pt x="206513" y="136097"/>
                    <a:pt x="207064" y="133608"/>
                  </a:cubicBezTo>
                  <a:cubicBezTo>
                    <a:pt x="204715" y="135416"/>
                    <a:pt x="202872" y="137793"/>
                    <a:pt x="201711" y="140513"/>
                  </a:cubicBezTo>
                  <a:cubicBezTo>
                    <a:pt x="199806" y="140390"/>
                    <a:pt x="197901" y="140305"/>
                    <a:pt x="195996" y="140219"/>
                  </a:cubicBezTo>
                  <a:cubicBezTo>
                    <a:pt x="197661" y="134058"/>
                    <a:pt x="199910" y="128069"/>
                    <a:pt x="202711" y="122331"/>
                  </a:cubicBezTo>
                  <a:cubicBezTo>
                    <a:pt x="205574" y="121952"/>
                    <a:pt x="208402" y="121349"/>
                    <a:pt x="211169" y="120529"/>
                  </a:cubicBezTo>
                  <a:cubicBezTo>
                    <a:pt x="211169" y="120529"/>
                    <a:pt x="218342" y="133532"/>
                    <a:pt x="219466" y="135780"/>
                  </a:cubicBezTo>
                  <a:cubicBezTo>
                    <a:pt x="220504" y="137857"/>
                    <a:pt x="222047" y="138749"/>
                    <a:pt x="222942" y="140902"/>
                  </a:cubicBezTo>
                  <a:cubicBezTo>
                    <a:pt x="221037" y="141945"/>
                    <a:pt x="219885" y="142609"/>
                    <a:pt x="219475" y="142031"/>
                  </a:cubicBezTo>
                  <a:cubicBezTo>
                    <a:pt x="219135" y="139791"/>
                    <a:pt x="217844" y="137804"/>
                    <a:pt x="215932" y="136577"/>
                  </a:cubicBezTo>
                  <a:cubicBezTo>
                    <a:pt x="215944" y="138183"/>
                    <a:pt x="215555" y="139768"/>
                    <a:pt x="214798" y="141187"/>
                  </a:cubicBezTo>
                  <a:cubicBezTo>
                    <a:pt x="214798" y="141187"/>
                    <a:pt x="212503" y="135894"/>
                    <a:pt x="214684" y="133248"/>
                  </a:cubicBezTo>
                  <a:cubicBezTo>
                    <a:pt x="211527" y="134666"/>
                    <a:pt x="209218" y="137474"/>
                    <a:pt x="208445" y="140836"/>
                  </a:cubicBezTo>
                  <a:moveTo>
                    <a:pt x="153067" y="123697"/>
                  </a:moveTo>
                  <a:cubicBezTo>
                    <a:pt x="164919" y="127772"/>
                    <a:pt x="177746" y="128103"/>
                    <a:pt x="189795" y="124645"/>
                  </a:cubicBezTo>
                  <a:cubicBezTo>
                    <a:pt x="189468" y="129578"/>
                    <a:pt x="189589" y="134530"/>
                    <a:pt x="190157" y="139441"/>
                  </a:cubicBezTo>
                  <a:lnTo>
                    <a:pt x="190157" y="140067"/>
                  </a:lnTo>
                  <a:cubicBezTo>
                    <a:pt x="188166" y="140011"/>
                    <a:pt x="186185" y="139954"/>
                    <a:pt x="184166" y="139954"/>
                  </a:cubicBezTo>
                  <a:cubicBezTo>
                    <a:pt x="184306" y="138210"/>
                    <a:pt x="185581" y="136767"/>
                    <a:pt x="187300" y="136406"/>
                  </a:cubicBezTo>
                  <a:cubicBezTo>
                    <a:pt x="184113" y="136069"/>
                    <a:pt x="180959" y="137292"/>
                    <a:pt x="178841" y="139688"/>
                  </a:cubicBezTo>
                  <a:cubicBezTo>
                    <a:pt x="179047" y="137236"/>
                    <a:pt x="180116" y="134934"/>
                    <a:pt x="181861" y="133191"/>
                  </a:cubicBezTo>
                  <a:cubicBezTo>
                    <a:pt x="178097" y="134029"/>
                    <a:pt x="174907" y="136499"/>
                    <a:pt x="173164" y="139925"/>
                  </a:cubicBezTo>
                  <a:cubicBezTo>
                    <a:pt x="173164" y="139925"/>
                    <a:pt x="173050" y="134870"/>
                    <a:pt x="175822" y="132944"/>
                  </a:cubicBezTo>
                  <a:cubicBezTo>
                    <a:pt x="172034" y="133656"/>
                    <a:pt x="168986" y="136458"/>
                    <a:pt x="167973" y="140162"/>
                  </a:cubicBezTo>
                  <a:cubicBezTo>
                    <a:pt x="167973" y="140162"/>
                    <a:pt x="167021" y="135629"/>
                    <a:pt x="168783" y="133713"/>
                  </a:cubicBezTo>
                  <a:cubicBezTo>
                    <a:pt x="166050" y="134556"/>
                    <a:pt x="164199" y="137086"/>
                    <a:pt x="164230" y="139935"/>
                  </a:cubicBezTo>
                  <a:cubicBezTo>
                    <a:pt x="162266" y="138153"/>
                    <a:pt x="159617" y="137318"/>
                    <a:pt x="156982" y="137649"/>
                  </a:cubicBezTo>
                  <a:cubicBezTo>
                    <a:pt x="158191" y="138047"/>
                    <a:pt x="159020" y="139470"/>
                    <a:pt x="159610" y="141291"/>
                  </a:cubicBezTo>
                  <a:cubicBezTo>
                    <a:pt x="158553" y="141405"/>
                    <a:pt x="157420" y="141566"/>
                    <a:pt x="156334" y="141708"/>
                  </a:cubicBezTo>
                  <a:lnTo>
                    <a:pt x="156334" y="141651"/>
                  </a:lnTo>
                  <a:cubicBezTo>
                    <a:pt x="153591" y="136109"/>
                    <a:pt x="152479" y="129908"/>
                    <a:pt x="153124" y="123763"/>
                  </a:cubicBezTo>
                  <a:moveTo>
                    <a:pt x="130159" y="128240"/>
                  </a:moveTo>
                  <a:cubicBezTo>
                    <a:pt x="131754" y="125247"/>
                    <a:pt x="133807" y="122521"/>
                    <a:pt x="136246" y="120159"/>
                  </a:cubicBezTo>
                  <a:cubicBezTo>
                    <a:pt x="136432" y="120083"/>
                    <a:pt x="136623" y="120020"/>
                    <a:pt x="136817" y="119969"/>
                  </a:cubicBezTo>
                  <a:cubicBezTo>
                    <a:pt x="136019" y="122881"/>
                    <a:pt x="136526" y="125994"/>
                    <a:pt x="138208" y="128505"/>
                  </a:cubicBezTo>
                  <a:cubicBezTo>
                    <a:pt x="139379" y="130649"/>
                    <a:pt x="143027" y="137393"/>
                    <a:pt x="146047" y="143197"/>
                  </a:cubicBezTo>
                  <a:cubicBezTo>
                    <a:pt x="144389" y="143463"/>
                    <a:pt x="142780" y="143691"/>
                    <a:pt x="141094" y="144004"/>
                  </a:cubicBezTo>
                  <a:cubicBezTo>
                    <a:pt x="141443" y="142715"/>
                    <a:pt x="141992" y="141490"/>
                    <a:pt x="142723" y="140371"/>
                  </a:cubicBezTo>
                  <a:cubicBezTo>
                    <a:pt x="139559" y="140515"/>
                    <a:pt x="136696" y="142276"/>
                    <a:pt x="135150" y="145028"/>
                  </a:cubicBezTo>
                  <a:cubicBezTo>
                    <a:pt x="135153" y="142341"/>
                    <a:pt x="136476" y="139825"/>
                    <a:pt x="138694" y="138294"/>
                  </a:cubicBezTo>
                  <a:cubicBezTo>
                    <a:pt x="134763" y="139825"/>
                    <a:pt x="131395" y="142511"/>
                    <a:pt x="129035" y="145995"/>
                  </a:cubicBezTo>
                  <a:cubicBezTo>
                    <a:pt x="129117" y="143111"/>
                    <a:pt x="130070" y="140318"/>
                    <a:pt x="131769" y="137981"/>
                  </a:cubicBezTo>
                  <a:cubicBezTo>
                    <a:pt x="128543" y="140040"/>
                    <a:pt x="125849" y="142824"/>
                    <a:pt x="123901" y="146109"/>
                  </a:cubicBezTo>
                  <a:cubicBezTo>
                    <a:pt x="124387" y="143672"/>
                    <a:pt x="125035" y="141234"/>
                    <a:pt x="125616" y="139214"/>
                  </a:cubicBezTo>
                  <a:cubicBezTo>
                    <a:pt x="126733" y="135417"/>
                    <a:pt x="128256" y="131751"/>
                    <a:pt x="130159" y="128278"/>
                  </a:cubicBezTo>
                  <a:moveTo>
                    <a:pt x="113881" y="82485"/>
                  </a:moveTo>
                  <a:cubicBezTo>
                    <a:pt x="111613" y="71332"/>
                    <a:pt x="112037" y="59801"/>
                    <a:pt x="115119" y="48843"/>
                  </a:cubicBezTo>
                  <a:cubicBezTo>
                    <a:pt x="114701" y="54882"/>
                    <a:pt x="114935" y="60949"/>
                    <a:pt x="115814" y="66940"/>
                  </a:cubicBezTo>
                  <a:cubicBezTo>
                    <a:pt x="117222" y="75507"/>
                    <a:pt x="119656" y="83875"/>
                    <a:pt x="123063" y="91866"/>
                  </a:cubicBezTo>
                  <a:cubicBezTo>
                    <a:pt x="124199" y="97341"/>
                    <a:pt x="123017" y="103041"/>
                    <a:pt x="119796" y="107620"/>
                  </a:cubicBezTo>
                  <a:lnTo>
                    <a:pt x="119243" y="108768"/>
                  </a:lnTo>
                  <a:cubicBezTo>
                    <a:pt x="119851" y="106025"/>
                    <a:pt x="119999" y="103202"/>
                    <a:pt x="119682" y="100411"/>
                  </a:cubicBezTo>
                  <a:cubicBezTo>
                    <a:pt x="119243" y="95669"/>
                    <a:pt x="115957" y="91429"/>
                    <a:pt x="113881" y="82485"/>
                  </a:cubicBezTo>
                  <a:moveTo>
                    <a:pt x="244545" y="298464"/>
                  </a:moveTo>
                  <a:cubicBezTo>
                    <a:pt x="193186" y="298464"/>
                    <a:pt x="145961" y="280073"/>
                    <a:pt x="114329" y="236509"/>
                  </a:cubicBezTo>
                  <a:cubicBezTo>
                    <a:pt x="137255" y="224832"/>
                    <a:pt x="162843" y="219311"/>
                    <a:pt x="188566" y="220489"/>
                  </a:cubicBezTo>
                  <a:cubicBezTo>
                    <a:pt x="240249" y="220489"/>
                    <a:pt x="276035" y="248185"/>
                    <a:pt x="320097" y="282434"/>
                  </a:cubicBezTo>
                  <a:cubicBezTo>
                    <a:pt x="296550" y="293690"/>
                    <a:pt x="270645" y="299185"/>
                    <a:pt x="244535" y="298464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6" name="Google Shape;76;p8"/>
            <p:cNvSpPr/>
            <p:nvPr/>
          </p:nvSpPr>
          <p:spPr>
            <a:xfrm>
              <a:off x="5257800" y="3054350"/>
              <a:ext cx="524379" cy="410436"/>
            </a:xfrm>
            <a:custGeom>
              <a:avLst/>
              <a:gdLst/>
              <a:ahLst/>
              <a:cxnLst/>
              <a:rect l="l" t="t" r="r" b="b"/>
              <a:pathLst>
                <a:path w="524379" h="410436" extrusionOk="0">
                  <a:moveTo>
                    <a:pt x="260985" y="79672"/>
                  </a:moveTo>
                  <a:cubicBezTo>
                    <a:pt x="360493" y="79672"/>
                    <a:pt x="430530" y="151387"/>
                    <a:pt x="430530" y="267092"/>
                  </a:cubicBezTo>
                  <a:cubicBezTo>
                    <a:pt x="430530" y="285455"/>
                    <a:pt x="427673" y="325661"/>
                    <a:pt x="412575" y="353679"/>
                  </a:cubicBezTo>
                  <a:cubicBezTo>
                    <a:pt x="418290" y="358260"/>
                    <a:pt x="472259" y="403778"/>
                    <a:pt x="485061" y="410436"/>
                  </a:cubicBezTo>
                  <a:cubicBezTo>
                    <a:pt x="510720" y="366334"/>
                    <a:pt x="524280" y="316288"/>
                    <a:pt x="524380" y="265319"/>
                  </a:cubicBezTo>
                  <a:cubicBezTo>
                    <a:pt x="524389" y="107046"/>
                    <a:pt x="419310" y="0"/>
                    <a:pt x="262766" y="0"/>
                  </a:cubicBezTo>
                  <a:cubicBezTo>
                    <a:pt x="111119" y="0"/>
                    <a:pt x="0" y="113078"/>
                    <a:pt x="0" y="268420"/>
                  </a:cubicBezTo>
                  <a:cubicBezTo>
                    <a:pt x="434" y="295103"/>
                    <a:pt x="3642" y="321670"/>
                    <a:pt x="9573" y="347694"/>
                  </a:cubicBezTo>
                  <a:cubicBezTo>
                    <a:pt x="34518" y="322973"/>
                    <a:pt x="64273" y="303588"/>
                    <a:pt x="97012" y="290728"/>
                  </a:cubicBezTo>
                  <a:cubicBezTo>
                    <a:pt x="88316" y="188008"/>
                    <a:pt x="135950" y="79672"/>
                    <a:pt x="260985" y="79672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7" name="Google Shape;77;p8"/>
            <p:cNvSpPr/>
            <p:nvPr/>
          </p:nvSpPr>
          <p:spPr>
            <a:xfrm>
              <a:off x="6566125" y="3054957"/>
              <a:ext cx="370979" cy="531844"/>
            </a:xfrm>
            <a:custGeom>
              <a:avLst/>
              <a:gdLst/>
              <a:ahLst/>
              <a:cxnLst/>
              <a:rect l="l" t="t" r="r" b="b"/>
              <a:pathLst>
                <a:path w="370979" h="531844" extrusionOk="0">
                  <a:moveTo>
                    <a:pt x="370980" y="376936"/>
                  </a:moveTo>
                  <a:cubicBezTo>
                    <a:pt x="370980" y="304851"/>
                    <a:pt x="325031" y="258233"/>
                    <a:pt x="226371" y="230320"/>
                  </a:cubicBezTo>
                  <a:cubicBezTo>
                    <a:pt x="215979" y="227396"/>
                    <a:pt x="205564" y="224551"/>
                    <a:pt x="195129" y="221783"/>
                  </a:cubicBezTo>
                  <a:cubicBezTo>
                    <a:pt x="137703" y="206418"/>
                    <a:pt x="99755" y="196260"/>
                    <a:pt x="99755" y="153037"/>
                  </a:cubicBezTo>
                  <a:cubicBezTo>
                    <a:pt x="99755" y="110356"/>
                    <a:pt x="143856" y="80564"/>
                    <a:pt x="206997" y="80564"/>
                  </a:cubicBezTo>
                  <a:cubicBezTo>
                    <a:pt x="244053" y="81240"/>
                    <a:pt x="280068" y="92889"/>
                    <a:pt x="310448" y="114026"/>
                  </a:cubicBezTo>
                  <a:cubicBezTo>
                    <a:pt x="332356" y="87279"/>
                    <a:pt x="365693" y="46532"/>
                    <a:pt x="365693" y="46532"/>
                  </a:cubicBezTo>
                  <a:cubicBezTo>
                    <a:pt x="329051" y="15811"/>
                    <a:pt x="265719" y="0"/>
                    <a:pt x="210950" y="0"/>
                  </a:cubicBezTo>
                  <a:cubicBezTo>
                    <a:pt x="82363" y="0"/>
                    <a:pt x="5620" y="61073"/>
                    <a:pt x="5620" y="163347"/>
                  </a:cubicBezTo>
                  <a:cubicBezTo>
                    <a:pt x="5620" y="232264"/>
                    <a:pt x="54521" y="276217"/>
                    <a:pt x="159506" y="301522"/>
                  </a:cubicBezTo>
                  <a:cubicBezTo>
                    <a:pt x="263481" y="326619"/>
                    <a:pt x="276816" y="358327"/>
                    <a:pt x="276816" y="383148"/>
                  </a:cubicBezTo>
                  <a:cubicBezTo>
                    <a:pt x="276816" y="414799"/>
                    <a:pt x="249526" y="451221"/>
                    <a:pt x="167459" y="451221"/>
                  </a:cubicBezTo>
                  <a:cubicBezTo>
                    <a:pt x="136303" y="451221"/>
                    <a:pt x="88487" y="435391"/>
                    <a:pt x="55626" y="413898"/>
                  </a:cubicBezTo>
                  <a:cubicBezTo>
                    <a:pt x="27051" y="448869"/>
                    <a:pt x="21708" y="455963"/>
                    <a:pt x="0" y="482492"/>
                  </a:cubicBezTo>
                  <a:cubicBezTo>
                    <a:pt x="50363" y="515496"/>
                    <a:pt x="109518" y="532678"/>
                    <a:pt x="169802" y="531813"/>
                  </a:cubicBezTo>
                  <a:cubicBezTo>
                    <a:pt x="350139" y="531813"/>
                    <a:pt x="370970" y="413253"/>
                    <a:pt x="370970" y="376955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8" name="Google Shape;78;p8"/>
            <p:cNvSpPr/>
            <p:nvPr/>
          </p:nvSpPr>
          <p:spPr>
            <a:xfrm>
              <a:off x="5910129" y="3065874"/>
              <a:ext cx="548649" cy="507001"/>
            </a:xfrm>
            <a:custGeom>
              <a:avLst/>
              <a:gdLst/>
              <a:ahLst/>
              <a:cxnLst/>
              <a:rect l="l" t="t" r="r" b="b"/>
              <a:pathLst>
                <a:path w="548649" h="507001" extrusionOk="0">
                  <a:moveTo>
                    <a:pt x="548650" y="506925"/>
                  </a:moveTo>
                  <a:lnTo>
                    <a:pt x="548650" y="0"/>
                  </a:lnTo>
                  <a:lnTo>
                    <a:pt x="455428" y="180"/>
                  </a:lnTo>
                  <a:lnTo>
                    <a:pt x="273501" y="222665"/>
                  </a:lnTo>
                  <a:lnTo>
                    <a:pt x="96974" y="123"/>
                  </a:lnTo>
                  <a:lnTo>
                    <a:pt x="0" y="123"/>
                  </a:lnTo>
                  <a:lnTo>
                    <a:pt x="0" y="507001"/>
                  </a:lnTo>
                  <a:lnTo>
                    <a:pt x="94812" y="507001"/>
                  </a:lnTo>
                  <a:lnTo>
                    <a:pt x="94812" y="138345"/>
                  </a:lnTo>
                  <a:lnTo>
                    <a:pt x="273358" y="358393"/>
                  </a:lnTo>
                  <a:lnTo>
                    <a:pt x="453723" y="137966"/>
                  </a:lnTo>
                  <a:lnTo>
                    <a:pt x="453723" y="506925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79" name="Google Shape;79;p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29745" y="5582936"/>
            <a:ext cx="1111601" cy="10036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Full Colour Background">
  <p:cSld name="Full Colour Background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Google Shape;81;p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9"/>
          <p:cNvSpPr txBox="1">
            <a:spLocks noGrp="1"/>
          </p:cNvSpPr>
          <p:nvPr>
            <p:ph type="body" idx="1"/>
          </p:nvPr>
        </p:nvSpPr>
        <p:spPr>
          <a:xfrm>
            <a:off x="838200" y="1793875"/>
            <a:ext cx="6043613" cy="371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3" name="Google Shape;83;p9"/>
          <p:cNvSpPr txBox="1">
            <a:spLocks noGrp="1"/>
          </p:cNvSpPr>
          <p:nvPr>
            <p:ph type="body" idx="2"/>
          </p:nvPr>
        </p:nvSpPr>
        <p:spPr>
          <a:xfrm>
            <a:off x="838200" y="769938"/>
            <a:ext cx="8194675" cy="65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4000"/>
              <a:buNone/>
              <a:defRPr sz="4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4" name="Google Shape;84;p9"/>
          <p:cNvSpPr txBox="1">
            <a:spLocks noGrp="1"/>
          </p:cNvSpPr>
          <p:nvPr>
            <p:ph type="body" idx="3"/>
          </p:nvPr>
        </p:nvSpPr>
        <p:spPr>
          <a:xfrm>
            <a:off x="838199" y="2205118"/>
            <a:ext cx="6043613" cy="30876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5" name="Google Shape;85;p9"/>
          <p:cNvSpPr/>
          <p:nvPr/>
        </p:nvSpPr>
        <p:spPr>
          <a:xfrm>
            <a:off x="177515" y="5860498"/>
            <a:ext cx="11737394" cy="78723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9"/>
          <p:cNvSpPr/>
          <p:nvPr/>
        </p:nvSpPr>
        <p:spPr>
          <a:xfrm>
            <a:off x="9481351" y="284085"/>
            <a:ext cx="2433558" cy="787239"/>
          </a:xfrm>
          <a:prstGeom prst="rect">
            <a:avLst/>
          </a:prstGeom>
          <a:solidFill>
            <a:srgbClr val="54367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 Slide">
  <p:cSld name="End Slide"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p10"/>
          <p:cNvSpPr/>
          <p:nvPr/>
        </p:nvSpPr>
        <p:spPr>
          <a:xfrm>
            <a:off x="105508" y="112102"/>
            <a:ext cx="11969261" cy="663379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10"/>
          <p:cNvSpPr txBox="1">
            <a:spLocks noGrp="1"/>
          </p:cNvSpPr>
          <p:nvPr>
            <p:ph type="body" idx="1"/>
          </p:nvPr>
        </p:nvSpPr>
        <p:spPr>
          <a:xfrm>
            <a:off x="2649049" y="5943616"/>
            <a:ext cx="6753225" cy="238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1" name="Google Shape;91;p10"/>
          <p:cNvSpPr txBox="1">
            <a:spLocks noGrp="1"/>
          </p:cNvSpPr>
          <p:nvPr>
            <p:ph type="body" idx="2"/>
          </p:nvPr>
        </p:nvSpPr>
        <p:spPr>
          <a:xfrm>
            <a:off x="2632109" y="6181741"/>
            <a:ext cx="6770165" cy="238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92" name="Google Shape;92;p1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4162479" y="112102"/>
            <a:ext cx="3709424" cy="48493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9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1"/>
          <p:cNvSpPr txBox="1">
            <a:spLocks noGrp="1"/>
          </p:cNvSpPr>
          <p:nvPr>
            <p:ph type="title"/>
          </p:nvPr>
        </p:nvSpPr>
        <p:spPr>
          <a:xfrm>
            <a:off x="556592" y="226562"/>
            <a:ext cx="8309112" cy="9176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5" name="Google Shape;95;p11"/>
          <p:cNvSpPr txBox="1">
            <a:spLocks noGrp="1"/>
          </p:cNvSpPr>
          <p:nvPr>
            <p:ph type="body" idx="1"/>
          </p:nvPr>
        </p:nvSpPr>
        <p:spPr>
          <a:xfrm>
            <a:off x="556592" y="1486959"/>
            <a:ext cx="5539408" cy="40897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000"/>
              <a:buChar char="•"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600"/>
              <a:buChar char="•"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400"/>
              <a:buChar char="•"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30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200"/>
              <a:buChar char="•"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6" name="Google Shape;96;p11"/>
          <p:cNvSpPr txBox="1">
            <a:spLocks noGrp="1"/>
          </p:cNvSpPr>
          <p:nvPr>
            <p:ph type="body" idx="2"/>
          </p:nvPr>
        </p:nvSpPr>
        <p:spPr>
          <a:xfrm>
            <a:off x="6364112" y="1506362"/>
            <a:ext cx="5181600" cy="40897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000"/>
              <a:buChar char="•"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600"/>
              <a:buChar char="•"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400"/>
              <a:buChar char="•"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30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200"/>
              <a:buChar char="•"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3"/>
          <p:cNvSpPr txBox="1">
            <a:spLocks noGrp="1"/>
          </p:cNvSpPr>
          <p:nvPr>
            <p:ph type="title"/>
          </p:nvPr>
        </p:nvSpPr>
        <p:spPr>
          <a:xfrm>
            <a:off x="839788" y="987424"/>
            <a:ext cx="3932237" cy="1069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3200"/>
              <a:buFont typeface="Arial"/>
              <a:buNone/>
              <a:defRPr sz="3200"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0" name="Google Shape;100;p13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  <a:defRPr sz="2800">
                <a:latin typeface="Arial"/>
                <a:ea typeface="Arial"/>
                <a:cs typeface="Arial"/>
                <a:sym typeface="Arial"/>
              </a:defRPr>
            </a:lvl1pPr>
            <a:lvl2pPr marL="91440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400"/>
              <a:buChar char="•"/>
              <a:defRPr sz="2400">
                <a:latin typeface="Arial"/>
                <a:ea typeface="Arial"/>
                <a:cs typeface="Arial"/>
                <a:sym typeface="Arial"/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Char char="•"/>
              <a:defRPr sz="2000">
                <a:latin typeface="Arial"/>
                <a:ea typeface="Arial"/>
                <a:cs typeface="Arial"/>
                <a:sym typeface="Arial"/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 sz="1800">
                <a:latin typeface="Arial"/>
                <a:ea typeface="Arial"/>
                <a:cs typeface="Arial"/>
                <a:sym typeface="Arial"/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 sz="1800">
                <a:latin typeface="Arial"/>
                <a:ea typeface="Arial"/>
                <a:cs typeface="Arial"/>
                <a:sym typeface="Arial"/>
              </a:defRPr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101" name="Google Shape;101;p13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4"/>
          <p:cNvSpPr txBox="1">
            <a:spLocks noGrp="1"/>
          </p:cNvSpPr>
          <p:nvPr>
            <p:ph type="title"/>
          </p:nvPr>
        </p:nvSpPr>
        <p:spPr>
          <a:xfrm>
            <a:off x="839788" y="987424"/>
            <a:ext cx="3932237" cy="1069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3200"/>
              <a:buFont typeface="Arial"/>
              <a:buNone/>
              <a:defRPr sz="3200"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14"/>
          <p:cNvSpPr>
            <a:spLocks noGrp="1"/>
          </p:cNvSpPr>
          <p:nvPr>
            <p:ph type="pic" idx="2"/>
          </p:nvPr>
        </p:nvSpPr>
        <p:spPr>
          <a:xfrm>
            <a:off x="5183188" y="987426"/>
            <a:ext cx="6421790" cy="4769908"/>
          </a:xfrm>
          <a:prstGeom prst="rect">
            <a:avLst/>
          </a:prstGeom>
          <a:noFill/>
          <a:ln>
            <a:noFill/>
          </a:ln>
        </p:spPr>
      </p:sp>
      <p:sp>
        <p:nvSpPr>
          <p:cNvPr id="105" name="Google Shape;105;p14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3725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_Intro">
  <p:cSld name="2_Intro"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15"/>
          <p:cNvSpPr/>
          <p:nvPr/>
        </p:nvSpPr>
        <p:spPr>
          <a:xfrm>
            <a:off x="105508" y="112102"/>
            <a:ext cx="11969261" cy="663379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p15"/>
          <p:cNvSpPr txBox="1">
            <a:spLocks noGrp="1"/>
          </p:cNvSpPr>
          <p:nvPr>
            <p:ph type="title"/>
          </p:nvPr>
        </p:nvSpPr>
        <p:spPr>
          <a:xfrm>
            <a:off x="550731" y="318803"/>
            <a:ext cx="8309112" cy="9176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15"/>
          <p:cNvSpPr txBox="1">
            <a:spLocks noGrp="1"/>
          </p:cNvSpPr>
          <p:nvPr>
            <p:ph type="body" idx="1"/>
          </p:nvPr>
        </p:nvSpPr>
        <p:spPr>
          <a:xfrm>
            <a:off x="550731" y="1549256"/>
            <a:ext cx="5510213" cy="445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052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920"/>
              <a:buFont typeface="Courier New"/>
              <a:buChar char="o"/>
              <a:def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036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760"/>
              <a:buFont typeface="Courier New"/>
              <a:buChar char="o"/>
              <a:defRPr sz="2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ourier New"/>
              <a:buChar char="o"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32004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40"/>
              <a:buFont typeface="Courier New"/>
              <a:buChar char="o"/>
              <a:def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30988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80"/>
              <a:buFont typeface="Courier New"/>
              <a:buChar char="o"/>
              <a:defRPr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grpSp>
        <p:nvGrpSpPr>
          <p:cNvPr id="111" name="Google Shape;111;p15"/>
          <p:cNvGrpSpPr/>
          <p:nvPr/>
        </p:nvGrpSpPr>
        <p:grpSpPr>
          <a:xfrm>
            <a:off x="10232718" y="5791201"/>
            <a:ext cx="1296673" cy="578910"/>
            <a:chOff x="5257800" y="3054350"/>
            <a:chExt cx="1679304" cy="749739"/>
          </a:xfrm>
        </p:grpSpPr>
        <p:sp>
          <p:nvSpPr>
            <p:cNvPr id="112" name="Google Shape;112;p15"/>
            <p:cNvSpPr/>
            <p:nvPr/>
          </p:nvSpPr>
          <p:spPr>
            <a:xfrm>
              <a:off x="5278821" y="3673689"/>
              <a:ext cx="876601" cy="130400"/>
            </a:xfrm>
            <a:custGeom>
              <a:avLst/>
              <a:gdLst/>
              <a:ahLst/>
              <a:cxnLst/>
              <a:rect l="l" t="t" r="r" b="b"/>
              <a:pathLst>
                <a:path w="876601" h="130400" extrusionOk="0">
                  <a:moveTo>
                    <a:pt x="109081" y="55439"/>
                  </a:moveTo>
                  <a:lnTo>
                    <a:pt x="109081" y="55145"/>
                  </a:lnTo>
                  <a:cubicBezTo>
                    <a:pt x="109209" y="26224"/>
                    <a:pt x="85768" y="2677"/>
                    <a:pt x="56725" y="2549"/>
                  </a:cubicBezTo>
                  <a:cubicBezTo>
                    <a:pt x="56044" y="2546"/>
                    <a:pt x="55364" y="2557"/>
                    <a:pt x="54684" y="2580"/>
                  </a:cubicBezTo>
                  <a:cubicBezTo>
                    <a:pt x="25385" y="1695"/>
                    <a:pt x="914" y="24628"/>
                    <a:pt x="25" y="53802"/>
                  </a:cubicBezTo>
                  <a:cubicBezTo>
                    <a:pt x="8" y="54347"/>
                    <a:pt x="0" y="54893"/>
                    <a:pt x="1" y="55439"/>
                  </a:cubicBezTo>
                  <a:lnTo>
                    <a:pt x="1" y="55723"/>
                  </a:lnTo>
                  <a:cubicBezTo>
                    <a:pt x="-127" y="84644"/>
                    <a:pt x="23313" y="108192"/>
                    <a:pt x="52356" y="108319"/>
                  </a:cubicBezTo>
                  <a:cubicBezTo>
                    <a:pt x="53040" y="108322"/>
                    <a:pt x="53724" y="108312"/>
                    <a:pt x="54407" y="108288"/>
                  </a:cubicBezTo>
                  <a:cubicBezTo>
                    <a:pt x="65204" y="108357"/>
                    <a:pt x="75790" y="105314"/>
                    <a:pt x="84887" y="99524"/>
                  </a:cubicBezTo>
                  <a:lnTo>
                    <a:pt x="96174" y="109597"/>
                  </a:lnTo>
                  <a:lnTo>
                    <a:pt x="110548" y="93672"/>
                  </a:lnTo>
                  <a:lnTo>
                    <a:pt x="99994" y="84766"/>
                  </a:lnTo>
                  <a:cubicBezTo>
                    <a:pt x="105891" y="76111"/>
                    <a:pt x="109055" y="65898"/>
                    <a:pt x="109081" y="55439"/>
                  </a:cubicBezTo>
                  <a:moveTo>
                    <a:pt x="85478" y="55723"/>
                  </a:moveTo>
                  <a:cubicBezTo>
                    <a:pt x="85507" y="60536"/>
                    <a:pt x="84557" y="65304"/>
                    <a:pt x="82687" y="69742"/>
                  </a:cubicBezTo>
                  <a:lnTo>
                    <a:pt x="65828" y="54566"/>
                  </a:lnTo>
                  <a:lnTo>
                    <a:pt x="51464" y="70624"/>
                  </a:lnTo>
                  <a:lnTo>
                    <a:pt x="68180" y="84785"/>
                  </a:lnTo>
                  <a:cubicBezTo>
                    <a:pt x="52264" y="91918"/>
                    <a:pt x="33554" y="84852"/>
                    <a:pt x="26390" y="69002"/>
                  </a:cubicBezTo>
                  <a:cubicBezTo>
                    <a:pt x="24465" y="64742"/>
                    <a:pt x="23516" y="60109"/>
                    <a:pt x="23613" y="55439"/>
                  </a:cubicBezTo>
                  <a:lnTo>
                    <a:pt x="23613" y="55145"/>
                  </a:lnTo>
                  <a:cubicBezTo>
                    <a:pt x="22913" y="38281"/>
                    <a:pt x="36074" y="24046"/>
                    <a:pt x="53009" y="23349"/>
                  </a:cubicBezTo>
                  <a:cubicBezTo>
                    <a:pt x="53475" y="23330"/>
                    <a:pt x="53941" y="23321"/>
                    <a:pt x="54407" y="23323"/>
                  </a:cubicBezTo>
                  <a:cubicBezTo>
                    <a:pt x="71625" y="23365"/>
                    <a:pt x="85548" y="37298"/>
                    <a:pt x="85506" y="54443"/>
                  </a:cubicBezTo>
                  <a:cubicBezTo>
                    <a:pt x="85505" y="54775"/>
                    <a:pt x="85499" y="55107"/>
                    <a:pt x="85487" y="55439"/>
                  </a:cubicBezTo>
                  <a:close/>
                  <a:moveTo>
                    <a:pt x="178023" y="71990"/>
                  </a:moveTo>
                  <a:cubicBezTo>
                    <a:pt x="178023" y="82499"/>
                    <a:pt x="172594" y="87905"/>
                    <a:pt x="164088" y="87905"/>
                  </a:cubicBezTo>
                  <a:cubicBezTo>
                    <a:pt x="155582" y="87905"/>
                    <a:pt x="150600" y="82499"/>
                    <a:pt x="150600" y="71990"/>
                  </a:cubicBezTo>
                  <a:lnTo>
                    <a:pt x="150600" y="28360"/>
                  </a:lnTo>
                  <a:lnTo>
                    <a:pt x="128312" y="28360"/>
                  </a:lnTo>
                  <a:lnTo>
                    <a:pt x="128312" y="79018"/>
                  </a:lnTo>
                  <a:cubicBezTo>
                    <a:pt x="128312" y="96982"/>
                    <a:pt x="138132" y="108070"/>
                    <a:pt x="154982" y="108070"/>
                  </a:cubicBezTo>
                  <a:cubicBezTo>
                    <a:pt x="164282" y="107980"/>
                    <a:pt x="172921" y="103268"/>
                    <a:pt x="178004" y="95512"/>
                  </a:cubicBezTo>
                  <a:lnTo>
                    <a:pt x="178004" y="106609"/>
                  </a:lnTo>
                  <a:lnTo>
                    <a:pt x="200283" y="106609"/>
                  </a:lnTo>
                  <a:lnTo>
                    <a:pt x="200283" y="28350"/>
                  </a:lnTo>
                  <a:lnTo>
                    <a:pt x="178023" y="28350"/>
                  </a:lnTo>
                  <a:close/>
                  <a:moveTo>
                    <a:pt x="253566" y="27449"/>
                  </a:moveTo>
                  <a:cubicBezTo>
                    <a:pt x="243059" y="27216"/>
                    <a:pt x="232637" y="29363"/>
                    <a:pt x="223086" y="33728"/>
                  </a:cubicBezTo>
                  <a:lnTo>
                    <a:pt x="228658" y="50668"/>
                  </a:lnTo>
                  <a:cubicBezTo>
                    <a:pt x="235550" y="47883"/>
                    <a:pt x="242917" y="46446"/>
                    <a:pt x="250356" y="46438"/>
                  </a:cubicBezTo>
                  <a:cubicBezTo>
                    <a:pt x="261500" y="46438"/>
                    <a:pt x="267224" y="51550"/>
                    <a:pt x="267224" y="60741"/>
                  </a:cubicBezTo>
                  <a:lnTo>
                    <a:pt x="267224" y="62059"/>
                  </a:lnTo>
                  <a:cubicBezTo>
                    <a:pt x="261058" y="59881"/>
                    <a:pt x="254555" y="58796"/>
                    <a:pt x="248012" y="58853"/>
                  </a:cubicBezTo>
                  <a:cubicBezTo>
                    <a:pt x="229391" y="58853"/>
                    <a:pt x="216342" y="66735"/>
                    <a:pt x="216342" y="83817"/>
                  </a:cubicBezTo>
                  <a:lnTo>
                    <a:pt x="216342" y="84102"/>
                  </a:lnTo>
                  <a:cubicBezTo>
                    <a:pt x="216402" y="97470"/>
                    <a:pt x="227334" y="108258"/>
                    <a:pt x="240759" y="108198"/>
                  </a:cubicBezTo>
                  <a:cubicBezTo>
                    <a:pt x="241617" y="108194"/>
                    <a:pt x="242474" y="108145"/>
                    <a:pt x="243326" y="108051"/>
                  </a:cubicBezTo>
                  <a:cubicBezTo>
                    <a:pt x="252333" y="108437"/>
                    <a:pt x="261043" y="104795"/>
                    <a:pt x="267072" y="98120"/>
                  </a:cubicBezTo>
                  <a:lnTo>
                    <a:pt x="267072" y="106590"/>
                  </a:lnTo>
                  <a:lnTo>
                    <a:pt x="288627" y="106590"/>
                  </a:lnTo>
                  <a:lnTo>
                    <a:pt x="288627" y="61215"/>
                  </a:lnTo>
                  <a:cubicBezTo>
                    <a:pt x="289270" y="52094"/>
                    <a:pt x="286205" y="43099"/>
                    <a:pt x="280121" y="36251"/>
                  </a:cubicBezTo>
                  <a:cubicBezTo>
                    <a:pt x="272807" y="29917"/>
                    <a:pt x="263251" y="26761"/>
                    <a:pt x="253585" y="27487"/>
                  </a:cubicBezTo>
                  <a:moveTo>
                    <a:pt x="267510" y="79027"/>
                  </a:moveTo>
                  <a:cubicBezTo>
                    <a:pt x="267510" y="87061"/>
                    <a:pt x="260471" y="92752"/>
                    <a:pt x="250060" y="92752"/>
                  </a:cubicBezTo>
                  <a:cubicBezTo>
                    <a:pt x="242878" y="92752"/>
                    <a:pt x="237887" y="89252"/>
                    <a:pt x="237887" y="83267"/>
                  </a:cubicBezTo>
                  <a:lnTo>
                    <a:pt x="237887" y="82973"/>
                  </a:lnTo>
                  <a:cubicBezTo>
                    <a:pt x="237887" y="75964"/>
                    <a:pt x="243755" y="72170"/>
                    <a:pt x="253280" y="72170"/>
                  </a:cubicBezTo>
                  <a:cubicBezTo>
                    <a:pt x="258174" y="72129"/>
                    <a:pt x="263022" y="73125"/>
                    <a:pt x="267501" y="75091"/>
                  </a:cubicBezTo>
                  <a:close/>
                  <a:moveTo>
                    <a:pt x="309363" y="0"/>
                  </a:moveTo>
                  <a:lnTo>
                    <a:pt x="331652" y="0"/>
                  </a:lnTo>
                  <a:lnTo>
                    <a:pt x="331652" y="106590"/>
                  </a:lnTo>
                  <a:lnTo>
                    <a:pt x="309363" y="106590"/>
                  </a:lnTo>
                  <a:close/>
                  <a:moveTo>
                    <a:pt x="352692" y="0"/>
                  </a:moveTo>
                  <a:lnTo>
                    <a:pt x="376152" y="0"/>
                  </a:lnTo>
                  <a:lnTo>
                    <a:pt x="376152" y="19709"/>
                  </a:lnTo>
                  <a:lnTo>
                    <a:pt x="352692" y="19709"/>
                  </a:lnTo>
                  <a:close/>
                  <a:moveTo>
                    <a:pt x="353273" y="28331"/>
                  </a:moveTo>
                  <a:lnTo>
                    <a:pt x="375562" y="28331"/>
                  </a:lnTo>
                  <a:lnTo>
                    <a:pt x="375562" y="106590"/>
                  </a:lnTo>
                  <a:lnTo>
                    <a:pt x="353273" y="106590"/>
                  </a:lnTo>
                  <a:close/>
                  <a:moveTo>
                    <a:pt x="422539" y="8347"/>
                  </a:moveTo>
                  <a:lnTo>
                    <a:pt x="400251" y="8347"/>
                  </a:lnTo>
                  <a:lnTo>
                    <a:pt x="400251" y="28350"/>
                  </a:lnTo>
                  <a:lnTo>
                    <a:pt x="390868" y="28350"/>
                  </a:lnTo>
                  <a:lnTo>
                    <a:pt x="390868" y="47320"/>
                  </a:lnTo>
                  <a:lnTo>
                    <a:pt x="400251" y="47320"/>
                  </a:lnTo>
                  <a:lnTo>
                    <a:pt x="400251" y="84405"/>
                  </a:lnTo>
                  <a:cubicBezTo>
                    <a:pt x="400251" y="102512"/>
                    <a:pt x="409490" y="107909"/>
                    <a:pt x="423111" y="107909"/>
                  </a:cubicBezTo>
                  <a:cubicBezTo>
                    <a:pt x="429285" y="108079"/>
                    <a:pt x="435383" y="106511"/>
                    <a:pt x="440703" y="103385"/>
                  </a:cubicBezTo>
                  <a:lnTo>
                    <a:pt x="440703" y="85572"/>
                  </a:lnTo>
                  <a:cubicBezTo>
                    <a:pt x="437331" y="87409"/>
                    <a:pt x="433545" y="88362"/>
                    <a:pt x="429702" y="88342"/>
                  </a:cubicBezTo>
                  <a:cubicBezTo>
                    <a:pt x="424720" y="88342"/>
                    <a:pt x="422520" y="85857"/>
                    <a:pt x="422520" y="80754"/>
                  </a:cubicBezTo>
                  <a:lnTo>
                    <a:pt x="422520" y="47320"/>
                  </a:lnTo>
                  <a:lnTo>
                    <a:pt x="440999" y="47320"/>
                  </a:lnTo>
                  <a:lnTo>
                    <a:pt x="440999" y="28350"/>
                  </a:lnTo>
                  <a:lnTo>
                    <a:pt x="422520" y="28350"/>
                  </a:lnTo>
                  <a:close/>
                  <a:moveTo>
                    <a:pt x="492957" y="81617"/>
                  </a:moveTo>
                  <a:lnTo>
                    <a:pt x="475069" y="28322"/>
                  </a:lnTo>
                  <a:lnTo>
                    <a:pt x="451466" y="28322"/>
                  </a:lnTo>
                  <a:lnTo>
                    <a:pt x="482261" y="106884"/>
                  </a:lnTo>
                  <a:cubicBezTo>
                    <a:pt x="481189" y="110188"/>
                    <a:pt x="477961" y="112311"/>
                    <a:pt x="474488" y="111997"/>
                  </a:cubicBezTo>
                  <a:cubicBezTo>
                    <a:pt x="471106" y="111786"/>
                    <a:pt x="467830" y="110733"/>
                    <a:pt x="464963" y="108933"/>
                  </a:cubicBezTo>
                  <a:lnTo>
                    <a:pt x="457486" y="124991"/>
                  </a:lnTo>
                  <a:cubicBezTo>
                    <a:pt x="463438" y="128621"/>
                    <a:pt x="470301" y="130496"/>
                    <a:pt x="477279" y="130397"/>
                  </a:cubicBezTo>
                  <a:cubicBezTo>
                    <a:pt x="490614" y="130397"/>
                    <a:pt x="497072" y="124412"/>
                    <a:pt x="503082" y="108497"/>
                  </a:cubicBezTo>
                  <a:lnTo>
                    <a:pt x="533286" y="28341"/>
                  </a:lnTo>
                  <a:lnTo>
                    <a:pt x="510112" y="28341"/>
                  </a:lnTo>
                  <a:close/>
                  <a:moveTo>
                    <a:pt x="645015" y="47595"/>
                  </a:moveTo>
                  <a:lnTo>
                    <a:pt x="618030" y="4373"/>
                  </a:lnTo>
                  <a:lnTo>
                    <a:pt x="593694" y="4373"/>
                  </a:lnTo>
                  <a:lnTo>
                    <a:pt x="593694" y="106581"/>
                  </a:lnTo>
                  <a:lnTo>
                    <a:pt x="615830" y="106581"/>
                  </a:lnTo>
                  <a:lnTo>
                    <a:pt x="615830" y="40301"/>
                  </a:lnTo>
                  <a:lnTo>
                    <a:pt x="644405" y="83523"/>
                  </a:lnTo>
                  <a:lnTo>
                    <a:pt x="644995" y="83523"/>
                  </a:lnTo>
                  <a:lnTo>
                    <a:pt x="673885" y="39893"/>
                  </a:lnTo>
                  <a:lnTo>
                    <a:pt x="673885" y="106619"/>
                  </a:lnTo>
                  <a:lnTo>
                    <a:pt x="696316" y="106619"/>
                  </a:lnTo>
                  <a:lnTo>
                    <a:pt x="696316" y="4382"/>
                  </a:lnTo>
                  <a:lnTo>
                    <a:pt x="671970" y="4382"/>
                  </a:lnTo>
                  <a:close/>
                  <a:moveTo>
                    <a:pt x="754581" y="26870"/>
                  </a:moveTo>
                  <a:cubicBezTo>
                    <a:pt x="732966" y="26999"/>
                    <a:pt x="715548" y="44552"/>
                    <a:pt x="715677" y="66076"/>
                  </a:cubicBezTo>
                  <a:cubicBezTo>
                    <a:pt x="715680" y="66602"/>
                    <a:pt x="715694" y="67129"/>
                    <a:pt x="715719" y="67655"/>
                  </a:cubicBezTo>
                  <a:lnTo>
                    <a:pt x="715719" y="67940"/>
                  </a:lnTo>
                  <a:cubicBezTo>
                    <a:pt x="716218" y="90768"/>
                    <a:pt x="735207" y="108871"/>
                    <a:pt x="758132" y="108374"/>
                  </a:cubicBezTo>
                  <a:cubicBezTo>
                    <a:pt x="770008" y="108117"/>
                    <a:pt x="781205" y="102806"/>
                    <a:pt x="788890" y="93786"/>
                  </a:cubicBezTo>
                  <a:lnTo>
                    <a:pt x="776136" y="82546"/>
                  </a:lnTo>
                  <a:cubicBezTo>
                    <a:pt x="771193" y="87758"/>
                    <a:pt x="764284" y="90669"/>
                    <a:pt x="757086" y="90570"/>
                  </a:cubicBezTo>
                  <a:cubicBezTo>
                    <a:pt x="747661" y="91188"/>
                    <a:pt x="739324" y="84536"/>
                    <a:pt x="737874" y="75243"/>
                  </a:cubicBezTo>
                  <a:lnTo>
                    <a:pt x="792576" y="75243"/>
                  </a:lnTo>
                  <a:cubicBezTo>
                    <a:pt x="792719" y="73194"/>
                    <a:pt x="792862" y="71146"/>
                    <a:pt x="792862" y="69400"/>
                  </a:cubicBezTo>
                  <a:cubicBezTo>
                    <a:pt x="792862" y="47206"/>
                    <a:pt x="780831" y="26908"/>
                    <a:pt x="754600" y="26908"/>
                  </a:cubicBezTo>
                  <a:moveTo>
                    <a:pt x="737588" y="61367"/>
                  </a:moveTo>
                  <a:cubicBezTo>
                    <a:pt x="738008" y="52239"/>
                    <a:pt x="745427" y="44979"/>
                    <a:pt x="754600" y="44721"/>
                  </a:cubicBezTo>
                  <a:cubicBezTo>
                    <a:pt x="763742" y="44875"/>
                    <a:pt x="771093" y="52262"/>
                    <a:pt x="771164" y="61367"/>
                  </a:cubicBezTo>
                  <a:close/>
                  <a:moveTo>
                    <a:pt x="841449" y="27449"/>
                  </a:moveTo>
                  <a:cubicBezTo>
                    <a:pt x="830942" y="27216"/>
                    <a:pt x="820520" y="29363"/>
                    <a:pt x="810969" y="33728"/>
                  </a:cubicBezTo>
                  <a:lnTo>
                    <a:pt x="816541" y="50668"/>
                  </a:lnTo>
                  <a:cubicBezTo>
                    <a:pt x="823436" y="47882"/>
                    <a:pt x="830807" y="46446"/>
                    <a:pt x="838248" y="46438"/>
                  </a:cubicBezTo>
                  <a:cubicBezTo>
                    <a:pt x="849392" y="46438"/>
                    <a:pt x="855107" y="51550"/>
                    <a:pt x="855107" y="60741"/>
                  </a:cubicBezTo>
                  <a:lnTo>
                    <a:pt x="855107" y="62059"/>
                  </a:lnTo>
                  <a:cubicBezTo>
                    <a:pt x="848944" y="59881"/>
                    <a:pt x="842445" y="58796"/>
                    <a:pt x="835905" y="58853"/>
                  </a:cubicBezTo>
                  <a:cubicBezTo>
                    <a:pt x="817284" y="58853"/>
                    <a:pt x="804225" y="66735"/>
                    <a:pt x="804225" y="83817"/>
                  </a:cubicBezTo>
                  <a:lnTo>
                    <a:pt x="804225" y="84102"/>
                  </a:lnTo>
                  <a:cubicBezTo>
                    <a:pt x="804285" y="97470"/>
                    <a:pt x="815217" y="108258"/>
                    <a:pt x="828642" y="108198"/>
                  </a:cubicBezTo>
                  <a:cubicBezTo>
                    <a:pt x="829500" y="108194"/>
                    <a:pt x="830357" y="108145"/>
                    <a:pt x="831209" y="108051"/>
                  </a:cubicBezTo>
                  <a:cubicBezTo>
                    <a:pt x="840220" y="108440"/>
                    <a:pt x="848933" y="104797"/>
                    <a:pt x="854965" y="98120"/>
                  </a:cubicBezTo>
                  <a:lnTo>
                    <a:pt x="854965" y="106590"/>
                  </a:lnTo>
                  <a:lnTo>
                    <a:pt x="876520" y="106590"/>
                  </a:lnTo>
                  <a:lnTo>
                    <a:pt x="876520" y="61215"/>
                  </a:lnTo>
                  <a:cubicBezTo>
                    <a:pt x="877155" y="52095"/>
                    <a:pt x="874091" y="43103"/>
                    <a:pt x="868014" y="36251"/>
                  </a:cubicBezTo>
                  <a:cubicBezTo>
                    <a:pt x="860698" y="29919"/>
                    <a:pt x="851143" y="26763"/>
                    <a:pt x="841477" y="27487"/>
                  </a:cubicBezTo>
                  <a:moveTo>
                    <a:pt x="855412" y="79027"/>
                  </a:moveTo>
                  <a:cubicBezTo>
                    <a:pt x="855412" y="87061"/>
                    <a:pt x="848364" y="92752"/>
                    <a:pt x="837962" y="92752"/>
                  </a:cubicBezTo>
                  <a:cubicBezTo>
                    <a:pt x="830781" y="92752"/>
                    <a:pt x="825789" y="89252"/>
                    <a:pt x="825789" y="83267"/>
                  </a:cubicBezTo>
                  <a:lnTo>
                    <a:pt x="825789" y="82973"/>
                  </a:lnTo>
                  <a:cubicBezTo>
                    <a:pt x="825789" y="75964"/>
                    <a:pt x="831657" y="72170"/>
                    <a:pt x="841182" y="72170"/>
                  </a:cubicBezTo>
                  <a:cubicBezTo>
                    <a:pt x="846076" y="72131"/>
                    <a:pt x="850923" y="73127"/>
                    <a:pt x="855403" y="7509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3" name="Google Shape;113;p15"/>
            <p:cNvSpPr/>
            <p:nvPr/>
          </p:nvSpPr>
          <p:spPr>
            <a:xfrm>
              <a:off x="6168599" y="3682035"/>
              <a:ext cx="50091" cy="99574"/>
            </a:xfrm>
            <a:custGeom>
              <a:avLst/>
              <a:gdLst/>
              <a:ahLst/>
              <a:cxnLst/>
              <a:rect l="l" t="t" r="r" b="b"/>
              <a:pathLst>
                <a:path w="50091" h="99574" extrusionOk="0">
                  <a:moveTo>
                    <a:pt x="31671" y="0"/>
                  </a:moveTo>
                  <a:lnTo>
                    <a:pt x="9382" y="0"/>
                  </a:lnTo>
                  <a:lnTo>
                    <a:pt x="9382" y="20003"/>
                  </a:lnTo>
                  <a:lnTo>
                    <a:pt x="0" y="20003"/>
                  </a:lnTo>
                  <a:lnTo>
                    <a:pt x="0" y="38973"/>
                  </a:lnTo>
                  <a:lnTo>
                    <a:pt x="9382" y="38973"/>
                  </a:lnTo>
                  <a:lnTo>
                    <a:pt x="9382" y="76059"/>
                  </a:lnTo>
                  <a:cubicBezTo>
                    <a:pt x="9382" y="94165"/>
                    <a:pt x="18621" y="99562"/>
                    <a:pt x="32242" y="99562"/>
                  </a:cubicBezTo>
                  <a:cubicBezTo>
                    <a:pt x="38420" y="99733"/>
                    <a:pt x="44521" y="98165"/>
                    <a:pt x="49844" y="95038"/>
                  </a:cubicBezTo>
                  <a:lnTo>
                    <a:pt x="49844" y="77225"/>
                  </a:lnTo>
                  <a:cubicBezTo>
                    <a:pt x="46475" y="79060"/>
                    <a:pt x="42693" y="80013"/>
                    <a:pt x="38852" y="79995"/>
                  </a:cubicBezTo>
                  <a:cubicBezTo>
                    <a:pt x="33861" y="79995"/>
                    <a:pt x="31671" y="77510"/>
                    <a:pt x="31671" y="72407"/>
                  </a:cubicBezTo>
                  <a:lnTo>
                    <a:pt x="31671" y="38973"/>
                  </a:lnTo>
                  <a:lnTo>
                    <a:pt x="50092" y="38973"/>
                  </a:lnTo>
                  <a:lnTo>
                    <a:pt x="50092" y="20003"/>
                  </a:lnTo>
                  <a:lnTo>
                    <a:pt x="31623" y="20003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4" name="Google Shape;114;p15"/>
            <p:cNvSpPr/>
            <p:nvPr/>
          </p:nvSpPr>
          <p:spPr>
            <a:xfrm>
              <a:off x="6275336" y="3676603"/>
              <a:ext cx="81238" cy="105128"/>
            </a:xfrm>
            <a:custGeom>
              <a:avLst/>
              <a:gdLst/>
              <a:ahLst/>
              <a:cxnLst/>
              <a:rect l="l" t="t" r="r" b="b"/>
              <a:pathLst>
                <a:path w="81238" h="105128" extrusionOk="0">
                  <a:moveTo>
                    <a:pt x="48673" y="42499"/>
                  </a:moveTo>
                  <a:cubicBezTo>
                    <a:pt x="30928" y="37966"/>
                    <a:pt x="26537" y="35784"/>
                    <a:pt x="26537" y="29059"/>
                  </a:cubicBezTo>
                  <a:lnTo>
                    <a:pt x="26537" y="28775"/>
                  </a:lnTo>
                  <a:cubicBezTo>
                    <a:pt x="26537" y="23805"/>
                    <a:pt x="31070" y="19869"/>
                    <a:pt x="39729" y="19869"/>
                  </a:cubicBezTo>
                  <a:cubicBezTo>
                    <a:pt x="49436" y="20469"/>
                    <a:pt x="58733" y="23981"/>
                    <a:pt x="66399" y="29941"/>
                  </a:cubicBezTo>
                  <a:lnTo>
                    <a:pt x="78124" y="13002"/>
                  </a:lnTo>
                  <a:cubicBezTo>
                    <a:pt x="67330" y="4386"/>
                    <a:pt x="53856" y="-210"/>
                    <a:pt x="40024" y="7"/>
                  </a:cubicBezTo>
                  <a:cubicBezTo>
                    <a:pt x="19069" y="7"/>
                    <a:pt x="4096" y="12271"/>
                    <a:pt x="4096" y="30814"/>
                  </a:cubicBezTo>
                  <a:lnTo>
                    <a:pt x="4096" y="31108"/>
                  </a:lnTo>
                  <a:cubicBezTo>
                    <a:pt x="4096" y="51406"/>
                    <a:pt x="17431" y="57096"/>
                    <a:pt x="38119" y="62361"/>
                  </a:cubicBezTo>
                  <a:cubicBezTo>
                    <a:pt x="55264" y="66733"/>
                    <a:pt x="58798" y="69654"/>
                    <a:pt x="58798" y="75355"/>
                  </a:cubicBezTo>
                  <a:lnTo>
                    <a:pt x="58798" y="75639"/>
                  </a:lnTo>
                  <a:cubicBezTo>
                    <a:pt x="58798" y="81624"/>
                    <a:pt x="53226" y="85276"/>
                    <a:pt x="43986" y="85276"/>
                  </a:cubicBezTo>
                  <a:cubicBezTo>
                    <a:pt x="32599" y="84967"/>
                    <a:pt x="21710" y="80559"/>
                    <a:pt x="13335" y="72870"/>
                  </a:cubicBezTo>
                  <a:lnTo>
                    <a:pt x="0" y="88785"/>
                  </a:lnTo>
                  <a:cubicBezTo>
                    <a:pt x="12012" y="99372"/>
                    <a:pt x="27516" y="105189"/>
                    <a:pt x="43558" y="105128"/>
                  </a:cubicBezTo>
                  <a:cubicBezTo>
                    <a:pt x="65694" y="105128"/>
                    <a:pt x="81239" y="93746"/>
                    <a:pt x="81239" y="73448"/>
                  </a:cubicBezTo>
                  <a:lnTo>
                    <a:pt x="81239" y="73154"/>
                  </a:lnTo>
                  <a:cubicBezTo>
                    <a:pt x="81239" y="55342"/>
                    <a:pt x="69513" y="47896"/>
                    <a:pt x="48682" y="42499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5" name="Google Shape;115;p15"/>
            <p:cNvSpPr/>
            <p:nvPr/>
          </p:nvSpPr>
          <p:spPr>
            <a:xfrm>
              <a:off x="6369753" y="3700492"/>
              <a:ext cx="73079" cy="81573"/>
            </a:xfrm>
            <a:custGeom>
              <a:avLst/>
              <a:gdLst/>
              <a:ahLst/>
              <a:cxnLst/>
              <a:rect l="l" t="t" r="r" b="b"/>
              <a:pathLst>
                <a:path w="73079" h="81573" extrusionOk="0">
                  <a:moveTo>
                    <a:pt x="42009" y="62421"/>
                  </a:moveTo>
                  <a:cubicBezTo>
                    <a:pt x="30884" y="62344"/>
                    <a:pt x="21927" y="53301"/>
                    <a:pt x="22004" y="42222"/>
                  </a:cubicBezTo>
                  <a:cubicBezTo>
                    <a:pt x="22007" y="41749"/>
                    <a:pt x="22027" y="41276"/>
                    <a:pt x="22064" y="40805"/>
                  </a:cubicBezTo>
                  <a:lnTo>
                    <a:pt x="22064" y="40520"/>
                  </a:lnTo>
                  <a:cubicBezTo>
                    <a:pt x="21314" y="29503"/>
                    <a:pt x="29675" y="19967"/>
                    <a:pt x="40739" y="19220"/>
                  </a:cubicBezTo>
                  <a:cubicBezTo>
                    <a:pt x="40864" y="19212"/>
                    <a:pt x="40989" y="19204"/>
                    <a:pt x="41114" y="19198"/>
                  </a:cubicBezTo>
                  <a:cubicBezTo>
                    <a:pt x="48080" y="19218"/>
                    <a:pt x="54661" y="22386"/>
                    <a:pt x="59002" y="27810"/>
                  </a:cubicBezTo>
                  <a:lnTo>
                    <a:pt x="72642" y="13213"/>
                  </a:lnTo>
                  <a:cubicBezTo>
                    <a:pt x="64776" y="4218"/>
                    <a:pt x="53166" y="-637"/>
                    <a:pt x="41209" y="67"/>
                  </a:cubicBezTo>
                  <a:cubicBezTo>
                    <a:pt x="18931" y="-406"/>
                    <a:pt x="485" y="17194"/>
                    <a:pt x="9" y="39378"/>
                  </a:cubicBezTo>
                  <a:cubicBezTo>
                    <a:pt x="-1" y="39854"/>
                    <a:pt x="-3" y="40329"/>
                    <a:pt x="4" y="40805"/>
                  </a:cubicBezTo>
                  <a:lnTo>
                    <a:pt x="4" y="41099"/>
                  </a:lnTo>
                  <a:cubicBezTo>
                    <a:pt x="-264" y="63171"/>
                    <a:pt x="17489" y="81281"/>
                    <a:pt x="39655" y="81547"/>
                  </a:cubicBezTo>
                  <a:cubicBezTo>
                    <a:pt x="40090" y="81553"/>
                    <a:pt x="40526" y="81551"/>
                    <a:pt x="40962" y="81542"/>
                  </a:cubicBezTo>
                  <a:cubicBezTo>
                    <a:pt x="53324" y="82036"/>
                    <a:pt x="65208" y="76744"/>
                    <a:pt x="73080" y="67239"/>
                  </a:cubicBezTo>
                  <a:lnTo>
                    <a:pt x="60031" y="54102"/>
                  </a:lnTo>
                  <a:cubicBezTo>
                    <a:pt x="55435" y="59245"/>
                    <a:pt x="48902" y="62258"/>
                    <a:pt x="41990" y="62421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6" name="Google Shape;116;p15"/>
            <p:cNvSpPr/>
            <p:nvPr/>
          </p:nvSpPr>
          <p:spPr>
            <a:xfrm>
              <a:off x="6450882" y="3700534"/>
              <a:ext cx="85048" cy="81617"/>
            </a:xfrm>
            <a:custGeom>
              <a:avLst/>
              <a:gdLst/>
              <a:ahLst/>
              <a:cxnLst/>
              <a:rect l="l" t="t" r="r" b="b"/>
              <a:pathLst>
                <a:path w="85048" h="81617" extrusionOk="0">
                  <a:moveTo>
                    <a:pt x="42681" y="25"/>
                  </a:moveTo>
                  <a:cubicBezTo>
                    <a:pt x="19912" y="-761"/>
                    <a:pt x="813" y="16982"/>
                    <a:pt x="24" y="39655"/>
                  </a:cubicBezTo>
                  <a:cubicBezTo>
                    <a:pt x="11" y="40024"/>
                    <a:pt x="3" y="40393"/>
                    <a:pt x="0" y="40762"/>
                  </a:cubicBezTo>
                  <a:lnTo>
                    <a:pt x="0" y="41056"/>
                  </a:lnTo>
                  <a:cubicBezTo>
                    <a:pt x="1008" y="64440"/>
                    <a:pt x="20862" y="82582"/>
                    <a:pt x="44344" y="81578"/>
                  </a:cubicBezTo>
                  <a:cubicBezTo>
                    <a:pt x="66527" y="80630"/>
                    <a:pt x="84250" y="62858"/>
                    <a:pt x="85049" y="40762"/>
                  </a:cubicBezTo>
                  <a:lnTo>
                    <a:pt x="85049" y="40478"/>
                  </a:lnTo>
                  <a:cubicBezTo>
                    <a:pt x="84933" y="18011"/>
                    <a:pt x="66548" y="-108"/>
                    <a:pt x="43986" y="7"/>
                  </a:cubicBezTo>
                  <a:cubicBezTo>
                    <a:pt x="43551" y="10"/>
                    <a:pt x="43116" y="19"/>
                    <a:pt x="42681" y="35"/>
                  </a:cubicBezTo>
                  <a:moveTo>
                    <a:pt x="63056" y="41066"/>
                  </a:moveTo>
                  <a:cubicBezTo>
                    <a:pt x="63761" y="52117"/>
                    <a:pt x="55337" y="61646"/>
                    <a:pt x="44239" y="62349"/>
                  </a:cubicBezTo>
                  <a:cubicBezTo>
                    <a:pt x="43720" y="62382"/>
                    <a:pt x="43201" y="62395"/>
                    <a:pt x="42681" y="62388"/>
                  </a:cubicBezTo>
                  <a:cubicBezTo>
                    <a:pt x="31146" y="62281"/>
                    <a:pt x="21881" y="52883"/>
                    <a:pt x="21987" y="41396"/>
                  </a:cubicBezTo>
                  <a:cubicBezTo>
                    <a:pt x="21989" y="41188"/>
                    <a:pt x="21994" y="40980"/>
                    <a:pt x="22003" y="40772"/>
                  </a:cubicBezTo>
                  <a:lnTo>
                    <a:pt x="22003" y="40487"/>
                  </a:lnTo>
                  <a:cubicBezTo>
                    <a:pt x="21297" y="29436"/>
                    <a:pt x="29721" y="19907"/>
                    <a:pt x="40820" y="19204"/>
                  </a:cubicBezTo>
                  <a:cubicBezTo>
                    <a:pt x="41341" y="19171"/>
                    <a:pt x="41864" y="19158"/>
                    <a:pt x="42386" y="19166"/>
                  </a:cubicBezTo>
                  <a:cubicBezTo>
                    <a:pt x="53917" y="19267"/>
                    <a:pt x="63182" y="28657"/>
                    <a:pt x="63080" y="40139"/>
                  </a:cubicBezTo>
                  <a:cubicBezTo>
                    <a:pt x="63078" y="40350"/>
                    <a:pt x="63073" y="40561"/>
                    <a:pt x="63065" y="4077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7" name="Google Shape;117;p15"/>
            <p:cNvSpPr/>
            <p:nvPr/>
          </p:nvSpPr>
          <p:spPr>
            <a:xfrm>
              <a:off x="6545332" y="3682035"/>
              <a:ext cx="50158" cy="99574"/>
            </a:xfrm>
            <a:custGeom>
              <a:avLst/>
              <a:gdLst/>
              <a:ahLst/>
              <a:cxnLst/>
              <a:rect l="l" t="t" r="r" b="b"/>
              <a:pathLst>
                <a:path w="50158" h="99574" extrusionOk="0">
                  <a:moveTo>
                    <a:pt x="31671" y="0"/>
                  </a:moveTo>
                  <a:lnTo>
                    <a:pt x="9382" y="0"/>
                  </a:lnTo>
                  <a:lnTo>
                    <a:pt x="9382" y="20003"/>
                  </a:lnTo>
                  <a:lnTo>
                    <a:pt x="0" y="20003"/>
                  </a:lnTo>
                  <a:lnTo>
                    <a:pt x="0" y="38973"/>
                  </a:lnTo>
                  <a:lnTo>
                    <a:pt x="9382" y="38973"/>
                  </a:lnTo>
                  <a:lnTo>
                    <a:pt x="9382" y="76059"/>
                  </a:lnTo>
                  <a:cubicBezTo>
                    <a:pt x="9382" y="94165"/>
                    <a:pt x="18621" y="99562"/>
                    <a:pt x="32242" y="99562"/>
                  </a:cubicBezTo>
                  <a:cubicBezTo>
                    <a:pt x="38417" y="99734"/>
                    <a:pt x="44515" y="98165"/>
                    <a:pt x="49835" y="95038"/>
                  </a:cubicBezTo>
                  <a:lnTo>
                    <a:pt x="49835" y="77225"/>
                  </a:lnTo>
                  <a:cubicBezTo>
                    <a:pt x="46465" y="79060"/>
                    <a:pt x="42683" y="80013"/>
                    <a:pt x="38843" y="79995"/>
                  </a:cubicBezTo>
                  <a:cubicBezTo>
                    <a:pt x="33861" y="79995"/>
                    <a:pt x="31661" y="77510"/>
                    <a:pt x="31661" y="72407"/>
                  </a:cubicBezTo>
                  <a:lnTo>
                    <a:pt x="31661" y="38973"/>
                  </a:lnTo>
                  <a:lnTo>
                    <a:pt x="50159" y="38973"/>
                  </a:lnTo>
                  <a:lnTo>
                    <a:pt x="50159" y="20003"/>
                  </a:lnTo>
                  <a:lnTo>
                    <a:pt x="31690" y="20003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8" name="Google Shape;118;p15"/>
            <p:cNvSpPr/>
            <p:nvPr/>
          </p:nvSpPr>
          <p:spPr>
            <a:xfrm>
              <a:off x="6613950" y="3673689"/>
              <a:ext cx="22288" cy="106590"/>
            </a:xfrm>
            <a:custGeom>
              <a:avLst/>
              <a:gdLst/>
              <a:ahLst/>
              <a:cxnLst/>
              <a:rect l="l" t="t" r="r" b="b"/>
              <a:pathLst>
                <a:path w="22288" h="106590" extrusionOk="0">
                  <a:moveTo>
                    <a:pt x="0" y="0"/>
                  </a:moveTo>
                  <a:lnTo>
                    <a:pt x="22288" y="0"/>
                  </a:lnTo>
                  <a:lnTo>
                    <a:pt x="22288" y="106590"/>
                  </a:lnTo>
                  <a:lnTo>
                    <a:pt x="0" y="10659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9" name="Google Shape;119;p15"/>
            <p:cNvSpPr/>
            <p:nvPr/>
          </p:nvSpPr>
          <p:spPr>
            <a:xfrm>
              <a:off x="6652564" y="3701073"/>
              <a:ext cx="72376" cy="80812"/>
            </a:xfrm>
            <a:custGeom>
              <a:avLst/>
              <a:gdLst/>
              <a:ahLst/>
              <a:cxnLst/>
              <a:rect l="l" t="t" r="r" b="b"/>
              <a:pathLst>
                <a:path w="72376" h="80812" extrusionOk="0">
                  <a:moveTo>
                    <a:pt x="37224" y="65"/>
                  </a:moveTo>
                  <a:cubicBezTo>
                    <a:pt x="26717" y="-167"/>
                    <a:pt x="16295" y="1980"/>
                    <a:pt x="6744" y="6344"/>
                  </a:cubicBezTo>
                  <a:lnTo>
                    <a:pt x="12325" y="23283"/>
                  </a:lnTo>
                  <a:cubicBezTo>
                    <a:pt x="19217" y="20496"/>
                    <a:pt x="26585" y="19060"/>
                    <a:pt x="34023" y="19053"/>
                  </a:cubicBezTo>
                  <a:cubicBezTo>
                    <a:pt x="45167" y="19053"/>
                    <a:pt x="50883" y="24165"/>
                    <a:pt x="50883" y="33356"/>
                  </a:cubicBezTo>
                  <a:lnTo>
                    <a:pt x="50883" y="34675"/>
                  </a:lnTo>
                  <a:cubicBezTo>
                    <a:pt x="44719" y="32497"/>
                    <a:pt x="38220" y="31412"/>
                    <a:pt x="31680" y="31469"/>
                  </a:cubicBezTo>
                  <a:cubicBezTo>
                    <a:pt x="13059" y="31469"/>
                    <a:pt x="0" y="39351"/>
                    <a:pt x="0" y="56433"/>
                  </a:cubicBezTo>
                  <a:lnTo>
                    <a:pt x="0" y="56717"/>
                  </a:lnTo>
                  <a:cubicBezTo>
                    <a:pt x="66" y="70091"/>
                    <a:pt x="11007" y="80878"/>
                    <a:pt x="24437" y="80812"/>
                  </a:cubicBezTo>
                  <a:cubicBezTo>
                    <a:pt x="25288" y="80808"/>
                    <a:pt x="26138" y="80759"/>
                    <a:pt x="26984" y="80667"/>
                  </a:cubicBezTo>
                  <a:cubicBezTo>
                    <a:pt x="35995" y="81055"/>
                    <a:pt x="44708" y="77413"/>
                    <a:pt x="50740" y="70736"/>
                  </a:cubicBezTo>
                  <a:lnTo>
                    <a:pt x="50740" y="79206"/>
                  </a:lnTo>
                  <a:lnTo>
                    <a:pt x="72295" y="79206"/>
                  </a:lnTo>
                  <a:lnTo>
                    <a:pt x="72295" y="33830"/>
                  </a:lnTo>
                  <a:cubicBezTo>
                    <a:pt x="72930" y="24711"/>
                    <a:pt x="69866" y="15719"/>
                    <a:pt x="63789" y="8866"/>
                  </a:cubicBezTo>
                  <a:cubicBezTo>
                    <a:pt x="56474" y="2532"/>
                    <a:pt x="46918" y="-624"/>
                    <a:pt x="37252" y="102"/>
                  </a:cubicBezTo>
                  <a:moveTo>
                    <a:pt x="51178" y="51643"/>
                  </a:moveTo>
                  <a:cubicBezTo>
                    <a:pt x="51178" y="59677"/>
                    <a:pt x="44129" y="65368"/>
                    <a:pt x="33728" y="65368"/>
                  </a:cubicBezTo>
                  <a:cubicBezTo>
                    <a:pt x="26546" y="65368"/>
                    <a:pt x="21555" y="61868"/>
                    <a:pt x="21555" y="55883"/>
                  </a:cubicBezTo>
                  <a:lnTo>
                    <a:pt x="21555" y="55589"/>
                  </a:lnTo>
                  <a:cubicBezTo>
                    <a:pt x="21555" y="48579"/>
                    <a:pt x="27422" y="44785"/>
                    <a:pt x="36947" y="44785"/>
                  </a:cubicBezTo>
                  <a:cubicBezTo>
                    <a:pt x="41842" y="44746"/>
                    <a:pt x="46689" y="45741"/>
                    <a:pt x="51168" y="47707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0" name="Google Shape;120;p15"/>
            <p:cNvSpPr/>
            <p:nvPr/>
          </p:nvSpPr>
          <p:spPr>
            <a:xfrm>
              <a:off x="6744957" y="3700512"/>
              <a:ext cx="71999" cy="79814"/>
            </a:xfrm>
            <a:custGeom>
              <a:avLst/>
              <a:gdLst/>
              <a:ahLst/>
              <a:cxnLst/>
              <a:rect l="l" t="t" r="r" b="b"/>
              <a:pathLst>
                <a:path w="71999" h="79814" extrusionOk="0">
                  <a:moveTo>
                    <a:pt x="45310" y="47"/>
                  </a:moveTo>
                  <a:cubicBezTo>
                    <a:pt x="36011" y="137"/>
                    <a:pt x="27371" y="4850"/>
                    <a:pt x="22288" y="12605"/>
                  </a:cubicBezTo>
                  <a:lnTo>
                    <a:pt x="22288" y="1556"/>
                  </a:lnTo>
                  <a:lnTo>
                    <a:pt x="0" y="1556"/>
                  </a:lnTo>
                  <a:lnTo>
                    <a:pt x="0" y="79815"/>
                  </a:lnTo>
                  <a:lnTo>
                    <a:pt x="22288" y="79815"/>
                  </a:lnTo>
                  <a:lnTo>
                    <a:pt x="22288" y="36185"/>
                  </a:lnTo>
                  <a:cubicBezTo>
                    <a:pt x="22288" y="25675"/>
                    <a:pt x="27718" y="20279"/>
                    <a:pt x="36224" y="20279"/>
                  </a:cubicBezTo>
                  <a:cubicBezTo>
                    <a:pt x="44729" y="20279"/>
                    <a:pt x="49711" y="25675"/>
                    <a:pt x="49711" y="36185"/>
                  </a:cubicBezTo>
                  <a:lnTo>
                    <a:pt x="49711" y="79815"/>
                  </a:lnTo>
                  <a:lnTo>
                    <a:pt x="71999" y="79815"/>
                  </a:lnTo>
                  <a:lnTo>
                    <a:pt x="71999" y="29061"/>
                  </a:lnTo>
                  <a:cubicBezTo>
                    <a:pt x="71999" y="11097"/>
                    <a:pt x="62179" y="0"/>
                    <a:pt x="45330" y="0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1" name="Google Shape;121;p15"/>
            <p:cNvSpPr/>
            <p:nvPr/>
          </p:nvSpPr>
          <p:spPr>
            <a:xfrm>
              <a:off x="6833520" y="3673689"/>
              <a:ext cx="82562" cy="108046"/>
            </a:xfrm>
            <a:custGeom>
              <a:avLst/>
              <a:gdLst/>
              <a:ahLst/>
              <a:cxnLst/>
              <a:rect l="l" t="t" r="r" b="b"/>
              <a:pathLst>
                <a:path w="82562" h="108046" extrusionOk="0">
                  <a:moveTo>
                    <a:pt x="60274" y="38546"/>
                  </a:moveTo>
                  <a:cubicBezTo>
                    <a:pt x="54430" y="31011"/>
                    <a:pt x="45345" y="26679"/>
                    <a:pt x="35785" y="26870"/>
                  </a:cubicBezTo>
                  <a:cubicBezTo>
                    <a:pt x="17164" y="26870"/>
                    <a:pt x="0" y="41174"/>
                    <a:pt x="0" y="67314"/>
                  </a:cubicBezTo>
                  <a:lnTo>
                    <a:pt x="0" y="67598"/>
                  </a:lnTo>
                  <a:cubicBezTo>
                    <a:pt x="0" y="93729"/>
                    <a:pt x="17450" y="108042"/>
                    <a:pt x="35785" y="108042"/>
                  </a:cubicBezTo>
                  <a:cubicBezTo>
                    <a:pt x="45585" y="108225"/>
                    <a:pt x="54808" y="103442"/>
                    <a:pt x="60274" y="95341"/>
                  </a:cubicBezTo>
                  <a:lnTo>
                    <a:pt x="60274" y="106581"/>
                  </a:lnTo>
                  <a:lnTo>
                    <a:pt x="82563" y="106581"/>
                  </a:lnTo>
                  <a:lnTo>
                    <a:pt x="82563" y="0"/>
                  </a:lnTo>
                  <a:lnTo>
                    <a:pt x="60274" y="0"/>
                  </a:lnTo>
                  <a:close/>
                  <a:moveTo>
                    <a:pt x="60560" y="67598"/>
                  </a:moveTo>
                  <a:cubicBezTo>
                    <a:pt x="61917" y="78119"/>
                    <a:pt x="54452" y="87744"/>
                    <a:pt x="43886" y="89095"/>
                  </a:cubicBezTo>
                  <a:cubicBezTo>
                    <a:pt x="33320" y="90447"/>
                    <a:pt x="23655" y="83013"/>
                    <a:pt x="22298" y="72492"/>
                  </a:cubicBezTo>
                  <a:cubicBezTo>
                    <a:pt x="22088" y="70868"/>
                    <a:pt x="22088" y="69223"/>
                    <a:pt x="22298" y="67598"/>
                  </a:cubicBezTo>
                  <a:lnTo>
                    <a:pt x="22298" y="67314"/>
                  </a:lnTo>
                  <a:cubicBezTo>
                    <a:pt x="20941" y="56793"/>
                    <a:pt x="28406" y="47168"/>
                    <a:pt x="38972" y="45817"/>
                  </a:cubicBezTo>
                  <a:cubicBezTo>
                    <a:pt x="49538" y="44465"/>
                    <a:pt x="59203" y="51899"/>
                    <a:pt x="60560" y="62420"/>
                  </a:cubicBezTo>
                  <a:cubicBezTo>
                    <a:pt x="60770" y="64044"/>
                    <a:pt x="60770" y="65689"/>
                    <a:pt x="60560" y="67314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2" name="Google Shape;122;p15"/>
            <p:cNvSpPr/>
            <p:nvPr/>
          </p:nvSpPr>
          <p:spPr>
            <a:xfrm>
              <a:off x="5275935" y="3208596"/>
              <a:ext cx="572395" cy="377530"/>
            </a:xfrm>
            <a:custGeom>
              <a:avLst/>
              <a:gdLst/>
              <a:ahLst/>
              <a:cxnLst/>
              <a:rect l="l" t="t" r="r" b="b"/>
              <a:pathLst>
                <a:path w="572395" h="377530" extrusionOk="0">
                  <a:moveTo>
                    <a:pt x="512559" y="298625"/>
                  </a:moveTo>
                  <a:cubicBezTo>
                    <a:pt x="474545" y="298625"/>
                    <a:pt x="436483" y="265096"/>
                    <a:pt x="382972" y="221561"/>
                  </a:cubicBezTo>
                  <a:cubicBezTo>
                    <a:pt x="374158" y="214352"/>
                    <a:pt x="365141" y="207394"/>
                    <a:pt x="355930" y="200694"/>
                  </a:cubicBezTo>
                  <a:cubicBezTo>
                    <a:pt x="358316" y="200726"/>
                    <a:pt x="360697" y="200925"/>
                    <a:pt x="363055" y="201292"/>
                  </a:cubicBezTo>
                  <a:cubicBezTo>
                    <a:pt x="359023" y="197669"/>
                    <a:pt x="353980" y="195354"/>
                    <a:pt x="348596" y="194653"/>
                  </a:cubicBezTo>
                  <a:cubicBezTo>
                    <a:pt x="350135" y="193774"/>
                    <a:pt x="351830" y="193198"/>
                    <a:pt x="353587" y="192955"/>
                  </a:cubicBezTo>
                  <a:cubicBezTo>
                    <a:pt x="350492" y="190564"/>
                    <a:pt x="346684" y="189272"/>
                    <a:pt x="342767" y="189284"/>
                  </a:cubicBezTo>
                  <a:cubicBezTo>
                    <a:pt x="344164" y="187690"/>
                    <a:pt x="346072" y="186628"/>
                    <a:pt x="348167" y="186277"/>
                  </a:cubicBezTo>
                  <a:cubicBezTo>
                    <a:pt x="343255" y="184349"/>
                    <a:pt x="338016" y="183383"/>
                    <a:pt x="332737" y="183432"/>
                  </a:cubicBezTo>
                  <a:cubicBezTo>
                    <a:pt x="334175" y="180947"/>
                    <a:pt x="341957" y="180406"/>
                    <a:pt x="345119" y="181023"/>
                  </a:cubicBezTo>
                  <a:cubicBezTo>
                    <a:pt x="338467" y="177603"/>
                    <a:pt x="330781" y="176748"/>
                    <a:pt x="323536" y="178623"/>
                  </a:cubicBezTo>
                  <a:cubicBezTo>
                    <a:pt x="326891" y="175458"/>
                    <a:pt x="331537" y="174034"/>
                    <a:pt x="336099" y="174772"/>
                  </a:cubicBezTo>
                  <a:cubicBezTo>
                    <a:pt x="331665" y="171504"/>
                    <a:pt x="326040" y="170279"/>
                    <a:pt x="320640" y="171405"/>
                  </a:cubicBezTo>
                  <a:cubicBezTo>
                    <a:pt x="322729" y="168808"/>
                    <a:pt x="325522" y="166863"/>
                    <a:pt x="328689" y="165800"/>
                  </a:cubicBezTo>
                  <a:cubicBezTo>
                    <a:pt x="323659" y="165595"/>
                    <a:pt x="318664" y="166707"/>
                    <a:pt x="314201" y="169025"/>
                  </a:cubicBezTo>
                  <a:cubicBezTo>
                    <a:pt x="317564" y="161437"/>
                    <a:pt x="316716" y="157017"/>
                    <a:pt x="315154" y="154892"/>
                  </a:cubicBezTo>
                  <a:cubicBezTo>
                    <a:pt x="314692" y="161066"/>
                    <a:pt x="310365" y="166276"/>
                    <a:pt x="304362" y="167886"/>
                  </a:cubicBezTo>
                  <a:cubicBezTo>
                    <a:pt x="303702" y="164300"/>
                    <a:pt x="305216" y="160662"/>
                    <a:pt x="308229" y="158591"/>
                  </a:cubicBezTo>
                  <a:cubicBezTo>
                    <a:pt x="303441" y="158965"/>
                    <a:pt x="298993" y="161200"/>
                    <a:pt x="295847" y="164813"/>
                  </a:cubicBezTo>
                  <a:cubicBezTo>
                    <a:pt x="294894" y="164377"/>
                    <a:pt x="293942" y="163979"/>
                    <a:pt x="292989" y="163561"/>
                  </a:cubicBezTo>
                  <a:cubicBezTo>
                    <a:pt x="292463" y="162581"/>
                    <a:pt x="292045" y="161548"/>
                    <a:pt x="291741" y="160479"/>
                  </a:cubicBezTo>
                  <a:cubicBezTo>
                    <a:pt x="290981" y="158024"/>
                    <a:pt x="290659" y="155456"/>
                    <a:pt x="290789" y="152891"/>
                  </a:cubicBezTo>
                  <a:cubicBezTo>
                    <a:pt x="289749" y="147959"/>
                    <a:pt x="289168" y="142943"/>
                    <a:pt x="289055" y="137905"/>
                  </a:cubicBezTo>
                  <a:cubicBezTo>
                    <a:pt x="289550" y="132442"/>
                    <a:pt x="292246" y="126523"/>
                    <a:pt x="292789" y="122729"/>
                  </a:cubicBezTo>
                  <a:cubicBezTo>
                    <a:pt x="295855" y="121030"/>
                    <a:pt x="298729" y="119008"/>
                    <a:pt x="301362" y="116697"/>
                  </a:cubicBezTo>
                  <a:cubicBezTo>
                    <a:pt x="304269" y="113647"/>
                    <a:pt x="306755" y="110224"/>
                    <a:pt x="308753" y="106520"/>
                  </a:cubicBezTo>
                  <a:cubicBezTo>
                    <a:pt x="310753" y="102887"/>
                    <a:pt x="316316" y="77752"/>
                    <a:pt x="329013" y="62890"/>
                  </a:cubicBezTo>
                  <a:cubicBezTo>
                    <a:pt x="332889" y="58346"/>
                    <a:pt x="337909" y="50161"/>
                    <a:pt x="343129" y="50645"/>
                  </a:cubicBezTo>
                  <a:cubicBezTo>
                    <a:pt x="349564" y="51213"/>
                    <a:pt x="355975" y="49325"/>
                    <a:pt x="361064" y="45362"/>
                  </a:cubicBezTo>
                  <a:cubicBezTo>
                    <a:pt x="363903" y="44456"/>
                    <a:pt x="366894" y="44117"/>
                    <a:pt x="369865" y="44366"/>
                  </a:cubicBezTo>
                  <a:cubicBezTo>
                    <a:pt x="372111" y="44629"/>
                    <a:pt x="374217" y="43231"/>
                    <a:pt x="374837" y="41065"/>
                  </a:cubicBezTo>
                  <a:cubicBezTo>
                    <a:pt x="375909" y="41232"/>
                    <a:pt x="376987" y="40803"/>
                    <a:pt x="377647" y="39946"/>
                  </a:cubicBezTo>
                  <a:cubicBezTo>
                    <a:pt x="379647" y="36512"/>
                    <a:pt x="381029" y="34777"/>
                    <a:pt x="380067" y="32434"/>
                  </a:cubicBezTo>
                  <a:cubicBezTo>
                    <a:pt x="379638" y="31372"/>
                    <a:pt x="377885" y="30708"/>
                    <a:pt x="376923" y="29958"/>
                  </a:cubicBezTo>
                  <a:cubicBezTo>
                    <a:pt x="372339" y="25256"/>
                    <a:pt x="367459" y="20849"/>
                    <a:pt x="362312" y="16765"/>
                  </a:cubicBezTo>
                  <a:cubicBezTo>
                    <a:pt x="360138" y="15217"/>
                    <a:pt x="358119" y="13463"/>
                    <a:pt x="356283" y="11529"/>
                  </a:cubicBezTo>
                  <a:cubicBezTo>
                    <a:pt x="353604" y="8992"/>
                    <a:pt x="350561" y="6866"/>
                    <a:pt x="347253" y="5222"/>
                  </a:cubicBezTo>
                  <a:cubicBezTo>
                    <a:pt x="344986" y="4093"/>
                    <a:pt x="343386" y="-716"/>
                    <a:pt x="337433" y="91"/>
                  </a:cubicBezTo>
                  <a:cubicBezTo>
                    <a:pt x="333223" y="660"/>
                    <a:pt x="331203" y="5544"/>
                    <a:pt x="324231" y="5706"/>
                  </a:cubicBezTo>
                  <a:cubicBezTo>
                    <a:pt x="317814" y="5017"/>
                    <a:pt x="311358" y="4747"/>
                    <a:pt x="304905" y="4899"/>
                  </a:cubicBezTo>
                  <a:cubicBezTo>
                    <a:pt x="296384" y="7487"/>
                    <a:pt x="288298" y="11323"/>
                    <a:pt x="280911" y="16281"/>
                  </a:cubicBezTo>
                  <a:cubicBezTo>
                    <a:pt x="275445" y="16587"/>
                    <a:pt x="270008" y="17284"/>
                    <a:pt x="264643" y="18368"/>
                  </a:cubicBezTo>
                  <a:cubicBezTo>
                    <a:pt x="257842" y="20847"/>
                    <a:pt x="250906" y="22944"/>
                    <a:pt x="243869" y="24647"/>
                  </a:cubicBezTo>
                  <a:cubicBezTo>
                    <a:pt x="238001" y="25387"/>
                    <a:pt x="224819" y="26221"/>
                    <a:pt x="207159" y="26610"/>
                  </a:cubicBezTo>
                  <a:cubicBezTo>
                    <a:pt x="195594" y="26519"/>
                    <a:pt x="184051" y="25587"/>
                    <a:pt x="172622" y="23822"/>
                  </a:cubicBezTo>
                  <a:cubicBezTo>
                    <a:pt x="168888" y="23347"/>
                    <a:pt x="151581" y="21925"/>
                    <a:pt x="140484" y="20929"/>
                  </a:cubicBezTo>
                  <a:cubicBezTo>
                    <a:pt x="130220" y="19654"/>
                    <a:pt x="120095" y="24168"/>
                    <a:pt x="114214" y="32642"/>
                  </a:cubicBezTo>
                  <a:cubicBezTo>
                    <a:pt x="101651" y="51252"/>
                    <a:pt x="108280" y="72659"/>
                    <a:pt x="109376" y="85406"/>
                  </a:cubicBezTo>
                  <a:cubicBezTo>
                    <a:pt x="109833" y="90642"/>
                    <a:pt x="103661" y="95555"/>
                    <a:pt x="108928" y="105097"/>
                  </a:cubicBezTo>
                  <a:cubicBezTo>
                    <a:pt x="110757" y="108250"/>
                    <a:pt x="110952" y="112086"/>
                    <a:pt x="109452" y="115407"/>
                  </a:cubicBezTo>
                  <a:cubicBezTo>
                    <a:pt x="111778" y="114208"/>
                    <a:pt x="113435" y="112025"/>
                    <a:pt x="113957" y="109469"/>
                  </a:cubicBezTo>
                  <a:cubicBezTo>
                    <a:pt x="115091" y="111556"/>
                    <a:pt x="113395" y="116450"/>
                    <a:pt x="112833" y="117494"/>
                  </a:cubicBezTo>
                  <a:cubicBezTo>
                    <a:pt x="114289" y="116598"/>
                    <a:pt x="115578" y="115459"/>
                    <a:pt x="116643" y="114126"/>
                  </a:cubicBezTo>
                  <a:lnTo>
                    <a:pt x="116643" y="114620"/>
                  </a:lnTo>
                  <a:cubicBezTo>
                    <a:pt x="116668" y="120098"/>
                    <a:pt x="116279" y="125570"/>
                    <a:pt x="115481" y="130990"/>
                  </a:cubicBezTo>
                  <a:cubicBezTo>
                    <a:pt x="115033" y="134111"/>
                    <a:pt x="114529" y="139233"/>
                    <a:pt x="113824" y="143397"/>
                  </a:cubicBezTo>
                  <a:cubicBezTo>
                    <a:pt x="113418" y="145866"/>
                    <a:pt x="112887" y="148313"/>
                    <a:pt x="112233" y="150728"/>
                  </a:cubicBezTo>
                  <a:cubicBezTo>
                    <a:pt x="109376" y="151573"/>
                    <a:pt x="106518" y="152455"/>
                    <a:pt x="103556" y="153422"/>
                  </a:cubicBezTo>
                  <a:cubicBezTo>
                    <a:pt x="104043" y="149807"/>
                    <a:pt x="105560" y="146407"/>
                    <a:pt x="107928" y="143624"/>
                  </a:cubicBezTo>
                  <a:cubicBezTo>
                    <a:pt x="102632" y="145625"/>
                    <a:pt x="98270" y="149512"/>
                    <a:pt x="95688" y="154532"/>
                  </a:cubicBezTo>
                  <a:cubicBezTo>
                    <a:pt x="94893" y="150894"/>
                    <a:pt x="95175" y="147106"/>
                    <a:pt x="96498" y="143624"/>
                  </a:cubicBezTo>
                  <a:cubicBezTo>
                    <a:pt x="91697" y="146572"/>
                    <a:pt x="88499" y="151529"/>
                    <a:pt x="87801" y="157102"/>
                  </a:cubicBezTo>
                  <a:cubicBezTo>
                    <a:pt x="83586" y="153823"/>
                    <a:pt x="78323" y="152169"/>
                    <a:pt x="72981" y="152445"/>
                  </a:cubicBezTo>
                  <a:cubicBezTo>
                    <a:pt x="80477" y="156059"/>
                    <a:pt x="80715" y="160469"/>
                    <a:pt x="80715" y="160469"/>
                  </a:cubicBezTo>
                  <a:cubicBezTo>
                    <a:pt x="76481" y="158122"/>
                    <a:pt x="71350" y="158033"/>
                    <a:pt x="67037" y="160232"/>
                  </a:cubicBezTo>
                  <a:cubicBezTo>
                    <a:pt x="69979" y="160217"/>
                    <a:pt x="72667" y="161889"/>
                    <a:pt x="73943" y="164529"/>
                  </a:cubicBezTo>
                  <a:cubicBezTo>
                    <a:pt x="69593" y="163463"/>
                    <a:pt x="64993" y="164411"/>
                    <a:pt x="61427" y="167109"/>
                  </a:cubicBezTo>
                  <a:cubicBezTo>
                    <a:pt x="63411" y="166597"/>
                    <a:pt x="65516" y="167230"/>
                    <a:pt x="66885" y="168749"/>
                  </a:cubicBezTo>
                  <a:cubicBezTo>
                    <a:pt x="41506" y="181632"/>
                    <a:pt x="18811" y="199189"/>
                    <a:pt x="0" y="220489"/>
                  </a:cubicBezTo>
                  <a:cubicBezTo>
                    <a:pt x="35709" y="318619"/>
                    <a:pt x="123958" y="377520"/>
                    <a:pt x="243754" y="377520"/>
                  </a:cubicBezTo>
                  <a:cubicBezTo>
                    <a:pt x="295118" y="377983"/>
                    <a:pt x="345552" y="363869"/>
                    <a:pt x="389153" y="336830"/>
                  </a:cubicBezTo>
                  <a:cubicBezTo>
                    <a:pt x="423773" y="362473"/>
                    <a:pt x="465634" y="376589"/>
                    <a:pt x="508778" y="377169"/>
                  </a:cubicBezTo>
                  <a:cubicBezTo>
                    <a:pt x="531941" y="378454"/>
                    <a:pt x="554715" y="370831"/>
                    <a:pt x="572395" y="355875"/>
                  </a:cubicBezTo>
                  <a:lnTo>
                    <a:pt x="572395" y="266177"/>
                  </a:lnTo>
                  <a:cubicBezTo>
                    <a:pt x="558727" y="279893"/>
                    <a:pt x="544439" y="298625"/>
                    <a:pt x="512550" y="298625"/>
                  </a:cubicBezTo>
                  <a:moveTo>
                    <a:pt x="188500" y="66740"/>
                  </a:moveTo>
                  <a:cubicBezTo>
                    <a:pt x="193453" y="66854"/>
                    <a:pt x="223209" y="67461"/>
                    <a:pt x="226428" y="66977"/>
                  </a:cubicBezTo>
                  <a:cubicBezTo>
                    <a:pt x="235668" y="65593"/>
                    <a:pt x="243011" y="65858"/>
                    <a:pt x="245631" y="64692"/>
                  </a:cubicBezTo>
                  <a:cubicBezTo>
                    <a:pt x="247393" y="63904"/>
                    <a:pt x="252155" y="57938"/>
                    <a:pt x="257232" y="54742"/>
                  </a:cubicBezTo>
                  <a:cubicBezTo>
                    <a:pt x="261614" y="51973"/>
                    <a:pt x="275215" y="48036"/>
                    <a:pt x="279816" y="58308"/>
                  </a:cubicBezTo>
                  <a:cubicBezTo>
                    <a:pt x="281835" y="60044"/>
                    <a:pt x="283626" y="61894"/>
                    <a:pt x="284417" y="62463"/>
                  </a:cubicBezTo>
                  <a:cubicBezTo>
                    <a:pt x="287560" y="64872"/>
                    <a:pt x="293942" y="69946"/>
                    <a:pt x="294065" y="71426"/>
                  </a:cubicBezTo>
                  <a:cubicBezTo>
                    <a:pt x="294208" y="72649"/>
                    <a:pt x="295427" y="76083"/>
                    <a:pt x="292618" y="77800"/>
                  </a:cubicBezTo>
                  <a:cubicBezTo>
                    <a:pt x="291875" y="78255"/>
                    <a:pt x="292503" y="79602"/>
                    <a:pt x="289836" y="80209"/>
                  </a:cubicBezTo>
                  <a:cubicBezTo>
                    <a:pt x="288325" y="80583"/>
                    <a:pt x="286733" y="80068"/>
                    <a:pt x="285731" y="78881"/>
                  </a:cubicBezTo>
                  <a:cubicBezTo>
                    <a:pt x="285731" y="78881"/>
                    <a:pt x="279930" y="79365"/>
                    <a:pt x="278482" y="79251"/>
                  </a:cubicBezTo>
                  <a:cubicBezTo>
                    <a:pt x="280140" y="87588"/>
                    <a:pt x="271291" y="98581"/>
                    <a:pt x="269672" y="103665"/>
                  </a:cubicBezTo>
                  <a:cubicBezTo>
                    <a:pt x="269265" y="107055"/>
                    <a:pt x="268319" y="110358"/>
                    <a:pt x="266871" y="113453"/>
                  </a:cubicBezTo>
                  <a:cubicBezTo>
                    <a:pt x="270567" y="115350"/>
                    <a:pt x="273539" y="117247"/>
                    <a:pt x="273539" y="117247"/>
                  </a:cubicBezTo>
                  <a:cubicBezTo>
                    <a:pt x="273539" y="117247"/>
                    <a:pt x="275149" y="122777"/>
                    <a:pt x="275958" y="127595"/>
                  </a:cubicBezTo>
                  <a:cubicBezTo>
                    <a:pt x="276768" y="132413"/>
                    <a:pt x="278521" y="135325"/>
                    <a:pt x="278816" y="139622"/>
                  </a:cubicBezTo>
                  <a:cubicBezTo>
                    <a:pt x="279314" y="144449"/>
                    <a:pt x="279260" y="149318"/>
                    <a:pt x="278654" y="154133"/>
                  </a:cubicBezTo>
                  <a:cubicBezTo>
                    <a:pt x="277335" y="154329"/>
                    <a:pt x="276095" y="154884"/>
                    <a:pt x="275072" y="155736"/>
                  </a:cubicBezTo>
                  <a:cubicBezTo>
                    <a:pt x="274221" y="152199"/>
                    <a:pt x="272424" y="148958"/>
                    <a:pt x="269872" y="146356"/>
                  </a:cubicBezTo>
                  <a:cubicBezTo>
                    <a:pt x="270520" y="151478"/>
                    <a:pt x="268672" y="153090"/>
                    <a:pt x="268672" y="153090"/>
                  </a:cubicBezTo>
                  <a:cubicBezTo>
                    <a:pt x="267248" y="149506"/>
                    <a:pt x="264707" y="146471"/>
                    <a:pt x="261423" y="144430"/>
                  </a:cubicBezTo>
                  <a:cubicBezTo>
                    <a:pt x="262335" y="146592"/>
                    <a:pt x="262294" y="149035"/>
                    <a:pt x="261309" y="151165"/>
                  </a:cubicBezTo>
                  <a:cubicBezTo>
                    <a:pt x="259614" y="147929"/>
                    <a:pt x="257065" y="145214"/>
                    <a:pt x="253937" y="143311"/>
                  </a:cubicBezTo>
                  <a:cubicBezTo>
                    <a:pt x="254581" y="145290"/>
                    <a:pt x="254702" y="147400"/>
                    <a:pt x="254289" y="149438"/>
                  </a:cubicBezTo>
                  <a:cubicBezTo>
                    <a:pt x="251412" y="148635"/>
                    <a:pt x="248501" y="147880"/>
                    <a:pt x="245555" y="147172"/>
                  </a:cubicBezTo>
                  <a:cubicBezTo>
                    <a:pt x="245156" y="145147"/>
                    <a:pt x="245978" y="143076"/>
                    <a:pt x="247660" y="141870"/>
                  </a:cubicBezTo>
                  <a:cubicBezTo>
                    <a:pt x="244300" y="141900"/>
                    <a:pt x="241055" y="143090"/>
                    <a:pt x="238477" y="145237"/>
                  </a:cubicBezTo>
                  <a:cubicBezTo>
                    <a:pt x="238679" y="142358"/>
                    <a:pt x="240232" y="139743"/>
                    <a:pt x="242668" y="138180"/>
                  </a:cubicBezTo>
                  <a:cubicBezTo>
                    <a:pt x="238243" y="138176"/>
                    <a:pt x="234120" y="140413"/>
                    <a:pt x="231724" y="144117"/>
                  </a:cubicBezTo>
                  <a:cubicBezTo>
                    <a:pt x="231493" y="141416"/>
                    <a:pt x="232315" y="138729"/>
                    <a:pt x="234020" y="136615"/>
                  </a:cubicBezTo>
                  <a:cubicBezTo>
                    <a:pt x="231872" y="137010"/>
                    <a:pt x="229776" y="137647"/>
                    <a:pt x="227771" y="138512"/>
                  </a:cubicBezTo>
                  <a:cubicBezTo>
                    <a:pt x="225821" y="131845"/>
                    <a:pt x="224858" y="124931"/>
                    <a:pt x="224914" y="117987"/>
                  </a:cubicBezTo>
                  <a:cubicBezTo>
                    <a:pt x="226409" y="117152"/>
                    <a:pt x="226276" y="117370"/>
                    <a:pt x="232801" y="116166"/>
                  </a:cubicBezTo>
                  <a:cubicBezTo>
                    <a:pt x="236449" y="115492"/>
                    <a:pt x="248993" y="117114"/>
                    <a:pt x="256003" y="108445"/>
                  </a:cubicBezTo>
                  <a:cubicBezTo>
                    <a:pt x="258861" y="107497"/>
                    <a:pt x="258699" y="103039"/>
                    <a:pt x="259299" y="100990"/>
                  </a:cubicBezTo>
                  <a:cubicBezTo>
                    <a:pt x="259794" y="99330"/>
                    <a:pt x="256489" y="101113"/>
                    <a:pt x="255489" y="102128"/>
                  </a:cubicBezTo>
                  <a:cubicBezTo>
                    <a:pt x="251080" y="101705"/>
                    <a:pt x="246948" y="99798"/>
                    <a:pt x="243773" y="96722"/>
                  </a:cubicBezTo>
                  <a:cubicBezTo>
                    <a:pt x="241116" y="92871"/>
                    <a:pt x="240268" y="92605"/>
                    <a:pt x="239678" y="91031"/>
                  </a:cubicBezTo>
                  <a:cubicBezTo>
                    <a:pt x="243807" y="88334"/>
                    <a:pt x="246309" y="83760"/>
                    <a:pt x="246345" y="78843"/>
                  </a:cubicBezTo>
                  <a:cubicBezTo>
                    <a:pt x="240832" y="81043"/>
                    <a:pt x="235522" y="83718"/>
                    <a:pt x="230476" y="86839"/>
                  </a:cubicBezTo>
                  <a:cubicBezTo>
                    <a:pt x="229029" y="86241"/>
                    <a:pt x="218818" y="85890"/>
                    <a:pt x="214046" y="85037"/>
                  </a:cubicBezTo>
                  <a:cubicBezTo>
                    <a:pt x="205218" y="83353"/>
                    <a:pt x="196223" y="82697"/>
                    <a:pt x="187242" y="83083"/>
                  </a:cubicBezTo>
                  <a:cubicBezTo>
                    <a:pt x="178670" y="83083"/>
                    <a:pt x="167316" y="80598"/>
                    <a:pt x="154781" y="81186"/>
                  </a:cubicBezTo>
                  <a:cubicBezTo>
                    <a:pt x="162244" y="70290"/>
                    <a:pt x="175356" y="64669"/>
                    <a:pt x="188433" y="66759"/>
                  </a:cubicBezTo>
                  <a:moveTo>
                    <a:pt x="208436" y="140817"/>
                  </a:moveTo>
                  <a:cubicBezTo>
                    <a:pt x="207008" y="138702"/>
                    <a:pt x="206513" y="136097"/>
                    <a:pt x="207064" y="133608"/>
                  </a:cubicBezTo>
                  <a:cubicBezTo>
                    <a:pt x="204715" y="135416"/>
                    <a:pt x="202872" y="137793"/>
                    <a:pt x="201711" y="140513"/>
                  </a:cubicBezTo>
                  <a:cubicBezTo>
                    <a:pt x="199806" y="140390"/>
                    <a:pt x="197901" y="140305"/>
                    <a:pt x="195996" y="140219"/>
                  </a:cubicBezTo>
                  <a:cubicBezTo>
                    <a:pt x="197661" y="134058"/>
                    <a:pt x="199910" y="128069"/>
                    <a:pt x="202711" y="122331"/>
                  </a:cubicBezTo>
                  <a:cubicBezTo>
                    <a:pt x="205574" y="121952"/>
                    <a:pt x="208402" y="121349"/>
                    <a:pt x="211169" y="120529"/>
                  </a:cubicBezTo>
                  <a:cubicBezTo>
                    <a:pt x="211169" y="120529"/>
                    <a:pt x="218342" y="133532"/>
                    <a:pt x="219466" y="135780"/>
                  </a:cubicBezTo>
                  <a:cubicBezTo>
                    <a:pt x="220504" y="137857"/>
                    <a:pt x="222047" y="138749"/>
                    <a:pt x="222942" y="140902"/>
                  </a:cubicBezTo>
                  <a:cubicBezTo>
                    <a:pt x="221037" y="141945"/>
                    <a:pt x="219885" y="142609"/>
                    <a:pt x="219475" y="142031"/>
                  </a:cubicBezTo>
                  <a:cubicBezTo>
                    <a:pt x="219135" y="139791"/>
                    <a:pt x="217844" y="137804"/>
                    <a:pt x="215932" y="136577"/>
                  </a:cubicBezTo>
                  <a:cubicBezTo>
                    <a:pt x="215944" y="138183"/>
                    <a:pt x="215555" y="139768"/>
                    <a:pt x="214798" y="141187"/>
                  </a:cubicBezTo>
                  <a:cubicBezTo>
                    <a:pt x="214798" y="141187"/>
                    <a:pt x="212503" y="135894"/>
                    <a:pt x="214684" y="133248"/>
                  </a:cubicBezTo>
                  <a:cubicBezTo>
                    <a:pt x="211527" y="134666"/>
                    <a:pt x="209218" y="137474"/>
                    <a:pt x="208445" y="140836"/>
                  </a:cubicBezTo>
                  <a:moveTo>
                    <a:pt x="153067" y="123697"/>
                  </a:moveTo>
                  <a:cubicBezTo>
                    <a:pt x="164919" y="127772"/>
                    <a:pt x="177746" y="128103"/>
                    <a:pt x="189795" y="124645"/>
                  </a:cubicBezTo>
                  <a:cubicBezTo>
                    <a:pt x="189468" y="129578"/>
                    <a:pt x="189589" y="134530"/>
                    <a:pt x="190157" y="139441"/>
                  </a:cubicBezTo>
                  <a:lnTo>
                    <a:pt x="190157" y="140067"/>
                  </a:lnTo>
                  <a:cubicBezTo>
                    <a:pt x="188166" y="140011"/>
                    <a:pt x="186185" y="139954"/>
                    <a:pt x="184166" y="139954"/>
                  </a:cubicBezTo>
                  <a:cubicBezTo>
                    <a:pt x="184306" y="138210"/>
                    <a:pt x="185581" y="136767"/>
                    <a:pt x="187300" y="136406"/>
                  </a:cubicBezTo>
                  <a:cubicBezTo>
                    <a:pt x="184113" y="136069"/>
                    <a:pt x="180959" y="137292"/>
                    <a:pt x="178841" y="139688"/>
                  </a:cubicBezTo>
                  <a:cubicBezTo>
                    <a:pt x="179047" y="137236"/>
                    <a:pt x="180116" y="134934"/>
                    <a:pt x="181861" y="133191"/>
                  </a:cubicBezTo>
                  <a:cubicBezTo>
                    <a:pt x="178097" y="134029"/>
                    <a:pt x="174907" y="136499"/>
                    <a:pt x="173164" y="139925"/>
                  </a:cubicBezTo>
                  <a:cubicBezTo>
                    <a:pt x="173164" y="139925"/>
                    <a:pt x="173050" y="134870"/>
                    <a:pt x="175822" y="132944"/>
                  </a:cubicBezTo>
                  <a:cubicBezTo>
                    <a:pt x="172034" y="133656"/>
                    <a:pt x="168986" y="136458"/>
                    <a:pt x="167973" y="140162"/>
                  </a:cubicBezTo>
                  <a:cubicBezTo>
                    <a:pt x="167973" y="140162"/>
                    <a:pt x="167021" y="135629"/>
                    <a:pt x="168783" y="133713"/>
                  </a:cubicBezTo>
                  <a:cubicBezTo>
                    <a:pt x="166050" y="134556"/>
                    <a:pt x="164199" y="137086"/>
                    <a:pt x="164230" y="139935"/>
                  </a:cubicBezTo>
                  <a:cubicBezTo>
                    <a:pt x="162266" y="138153"/>
                    <a:pt x="159617" y="137318"/>
                    <a:pt x="156982" y="137649"/>
                  </a:cubicBezTo>
                  <a:cubicBezTo>
                    <a:pt x="158191" y="138047"/>
                    <a:pt x="159020" y="139470"/>
                    <a:pt x="159610" y="141291"/>
                  </a:cubicBezTo>
                  <a:cubicBezTo>
                    <a:pt x="158553" y="141405"/>
                    <a:pt x="157420" y="141566"/>
                    <a:pt x="156334" y="141708"/>
                  </a:cubicBezTo>
                  <a:lnTo>
                    <a:pt x="156334" y="141651"/>
                  </a:lnTo>
                  <a:cubicBezTo>
                    <a:pt x="153591" y="136109"/>
                    <a:pt x="152479" y="129908"/>
                    <a:pt x="153124" y="123763"/>
                  </a:cubicBezTo>
                  <a:moveTo>
                    <a:pt x="130159" y="128240"/>
                  </a:moveTo>
                  <a:cubicBezTo>
                    <a:pt x="131754" y="125247"/>
                    <a:pt x="133807" y="122521"/>
                    <a:pt x="136246" y="120159"/>
                  </a:cubicBezTo>
                  <a:cubicBezTo>
                    <a:pt x="136432" y="120083"/>
                    <a:pt x="136623" y="120020"/>
                    <a:pt x="136817" y="119969"/>
                  </a:cubicBezTo>
                  <a:cubicBezTo>
                    <a:pt x="136019" y="122881"/>
                    <a:pt x="136526" y="125994"/>
                    <a:pt x="138208" y="128505"/>
                  </a:cubicBezTo>
                  <a:cubicBezTo>
                    <a:pt x="139379" y="130649"/>
                    <a:pt x="143027" y="137393"/>
                    <a:pt x="146047" y="143197"/>
                  </a:cubicBezTo>
                  <a:cubicBezTo>
                    <a:pt x="144389" y="143463"/>
                    <a:pt x="142780" y="143691"/>
                    <a:pt x="141094" y="144004"/>
                  </a:cubicBezTo>
                  <a:cubicBezTo>
                    <a:pt x="141443" y="142715"/>
                    <a:pt x="141992" y="141490"/>
                    <a:pt x="142723" y="140371"/>
                  </a:cubicBezTo>
                  <a:cubicBezTo>
                    <a:pt x="139559" y="140515"/>
                    <a:pt x="136696" y="142276"/>
                    <a:pt x="135150" y="145028"/>
                  </a:cubicBezTo>
                  <a:cubicBezTo>
                    <a:pt x="135153" y="142341"/>
                    <a:pt x="136476" y="139825"/>
                    <a:pt x="138694" y="138294"/>
                  </a:cubicBezTo>
                  <a:cubicBezTo>
                    <a:pt x="134763" y="139825"/>
                    <a:pt x="131395" y="142511"/>
                    <a:pt x="129035" y="145995"/>
                  </a:cubicBezTo>
                  <a:cubicBezTo>
                    <a:pt x="129117" y="143111"/>
                    <a:pt x="130070" y="140318"/>
                    <a:pt x="131769" y="137981"/>
                  </a:cubicBezTo>
                  <a:cubicBezTo>
                    <a:pt x="128543" y="140040"/>
                    <a:pt x="125849" y="142824"/>
                    <a:pt x="123901" y="146109"/>
                  </a:cubicBezTo>
                  <a:cubicBezTo>
                    <a:pt x="124387" y="143672"/>
                    <a:pt x="125035" y="141234"/>
                    <a:pt x="125616" y="139214"/>
                  </a:cubicBezTo>
                  <a:cubicBezTo>
                    <a:pt x="126733" y="135417"/>
                    <a:pt x="128256" y="131751"/>
                    <a:pt x="130159" y="128278"/>
                  </a:cubicBezTo>
                  <a:moveTo>
                    <a:pt x="113881" y="82485"/>
                  </a:moveTo>
                  <a:cubicBezTo>
                    <a:pt x="111613" y="71332"/>
                    <a:pt x="112037" y="59801"/>
                    <a:pt x="115119" y="48843"/>
                  </a:cubicBezTo>
                  <a:cubicBezTo>
                    <a:pt x="114701" y="54882"/>
                    <a:pt x="114935" y="60949"/>
                    <a:pt x="115814" y="66940"/>
                  </a:cubicBezTo>
                  <a:cubicBezTo>
                    <a:pt x="117222" y="75507"/>
                    <a:pt x="119656" y="83875"/>
                    <a:pt x="123063" y="91866"/>
                  </a:cubicBezTo>
                  <a:cubicBezTo>
                    <a:pt x="124199" y="97341"/>
                    <a:pt x="123017" y="103041"/>
                    <a:pt x="119796" y="107620"/>
                  </a:cubicBezTo>
                  <a:lnTo>
                    <a:pt x="119243" y="108768"/>
                  </a:lnTo>
                  <a:cubicBezTo>
                    <a:pt x="119851" y="106025"/>
                    <a:pt x="119999" y="103202"/>
                    <a:pt x="119682" y="100411"/>
                  </a:cubicBezTo>
                  <a:cubicBezTo>
                    <a:pt x="119243" y="95669"/>
                    <a:pt x="115957" y="91429"/>
                    <a:pt x="113881" y="82485"/>
                  </a:cubicBezTo>
                  <a:moveTo>
                    <a:pt x="244545" y="298464"/>
                  </a:moveTo>
                  <a:cubicBezTo>
                    <a:pt x="193186" y="298464"/>
                    <a:pt x="145961" y="280073"/>
                    <a:pt x="114329" y="236509"/>
                  </a:cubicBezTo>
                  <a:cubicBezTo>
                    <a:pt x="137255" y="224832"/>
                    <a:pt x="162843" y="219311"/>
                    <a:pt x="188566" y="220489"/>
                  </a:cubicBezTo>
                  <a:cubicBezTo>
                    <a:pt x="240249" y="220489"/>
                    <a:pt x="276035" y="248185"/>
                    <a:pt x="320097" y="282434"/>
                  </a:cubicBezTo>
                  <a:cubicBezTo>
                    <a:pt x="296550" y="293690"/>
                    <a:pt x="270645" y="299185"/>
                    <a:pt x="244535" y="298464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3" name="Google Shape;123;p15"/>
            <p:cNvSpPr/>
            <p:nvPr/>
          </p:nvSpPr>
          <p:spPr>
            <a:xfrm>
              <a:off x="5257800" y="3054350"/>
              <a:ext cx="524379" cy="410436"/>
            </a:xfrm>
            <a:custGeom>
              <a:avLst/>
              <a:gdLst/>
              <a:ahLst/>
              <a:cxnLst/>
              <a:rect l="l" t="t" r="r" b="b"/>
              <a:pathLst>
                <a:path w="524379" h="410436" extrusionOk="0">
                  <a:moveTo>
                    <a:pt x="260985" y="79672"/>
                  </a:moveTo>
                  <a:cubicBezTo>
                    <a:pt x="360493" y="79672"/>
                    <a:pt x="430530" y="151387"/>
                    <a:pt x="430530" y="267092"/>
                  </a:cubicBezTo>
                  <a:cubicBezTo>
                    <a:pt x="430530" y="285455"/>
                    <a:pt x="427673" y="325661"/>
                    <a:pt x="412575" y="353679"/>
                  </a:cubicBezTo>
                  <a:cubicBezTo>
                    <a:pt x="418290" y="358260"/>
                    <a:pt x="472259" y="403778"/>
                    <a:pt x="485061" y="410436"/>
                  </a:cubicBezTo>
                  <a:cubicBezTo>
                    <a:pt x="510720" y="366334"/>
                    <a:pt x="524280" y="316288"/>
                    <a:pt x="524380" y="265319"/>
                  </a:cubicBezTo>
                  <a:cubicBezTo>
                    <a:pt x="524389" y="107046"/>
                    <a:pt x="419310" y="0"/>
                    <a:pt x="262766" y="0"/>
                  </a:cubicBezTo>
                  <a:cubicBezTo>
                    <a:pt x="111119" y="0"/>
                    <a:pt x="0" y="113078"/>
                    <a:pt x="0" y="268420"/>
                  </a:cubicBezTo>
                  <a:cubicBezTo>
                    <a:pt x="434" y="295103"/>
                    <a:pt x="3642" y="321670"/>
                    <a:pt x="9573" y="347694"/>
                  </a:cubicBezTo>
                  <a:cubicBezTo>
                    <a:pt x="34518" y="322973"/>
                    <a:pt x="64273" y="303588"/>
                    <a:pt x="97012" y="290728"/>
                  </a:cubicBezTo>
                  <a:cubicBezTo>
                    <a:pt x="88316" y="188008"/>
                    <a:pt x="135950" y="79672"/>
                    <a:pt x="260985" y="79672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4" name="Google Shape;124;p15"/>
            <p:cNvSpPr/>
            <p:nvPr/>
          </p:nvSpPr>
          <p:spPr>
            <a:xfrm>
              <a:off x="6566125" y="3054957"/>
              <a:ext cx="370979" cy="531844"/>
            </a:xfrm>
            <a:custGeom>
              <a:avLst/>
              <a:gdLst/>
              <a:ahLst/>
              <a:cxnLst/>
              <a:rect l="l" t="t" r="r" b="b"/>
              <a:pathLst>
                <a:path w="370979" h="531844" extrusionOk="0">
                  <a:moveTo>
                    <a:pt x="370980" y="376936"/>
                  </a:moveTo>
                  <a:cubicBezTo>
                    <a:pt x="370980" y="304851"/>
                    <a:pt x="325031" y="258233"/>
                    <a:pt x="226371" y="230320"/>
                  </a:cubicBezTo>
                  <a:cubicBezTo>
                    <a:pt x="215979" y="227396"/>
                    <a:pt x="205564" y="224551"/>
                    <a:pt x="195129" y="221783"/>
                  </a:cubicBezTo>
                  <a:cubicBezTo>
                    <a:pt x="137703" y="206418"/>
                    <a:pt x="99755" y="196260"/>
                    <a:pt x="99755" y="153037"/>
                  </a:cubicBezTo>
                  <a:cubicBezTo>
                    <a:pt x="99755" y="110356"/>
                    <a:pt x="143856" y="80564"/>
                    <a:pt x="206997" y="80564"/>
                  </a:cubicBezTo>
                  <a:cubicBezTo>
                    <a:pt x="244053" y="81240"/>
                    <a:pt x="280068" y="92889"/>
                    <a:pt x="310448" y="114026"/>
                  </a:cubicBezTo>
                  <a:cubicBezTo>
                    <a:pt x="332356" y="87279"/>
                    <a:pt x="365693" y="46532"/>
                    <a:pt x="365693" y="46532"/>
                  </a:cubicBezTo>
                  <a:cubicBezTo>
                    <a:pt x="329051" y="15811"/>
                    <a:pt x="265719" y="0"/>
                    <a:pt x="210950" y="0"/>
                  </a:cubicBezTo>
                  <a:cubicBezTo>
                    <a:pt x="82363" y="0"/>
                    <a:pt x="5620" y="61073"/>
                    <a:pt x="5620" y="163347"/>
                  </a:cubicBezTo>
                  <a:cubicBezTo>
                    <a:pt x="5620" y="232264"/>
                    <a:pt x="54521" y="276217"/>
                    <a:pt x="159506" y="301522"/>
                  </a:cubicBezTo>
                  <a:cubicBezTo>
                    <a:pt x="263481" y="326619"/>
                    <a:pt x="276816" y="358327"/>
                    <a:pt x="276816" y="383148"/>
                  </a:cubicBezTo>
                  <a:cubicBezTo>
                    <a:pt x="276816" y="414799"/>
                    <a:pt x="249526" y="451221"/>
                    <a:pt x="167459" y="451221"/>
                  </a:cubicBezTo>
                  <a:cubicBezTo>
                    <a:pt x="136303" y="451221"/>
                    <a:pt x="88487" y="435391"/>
                    <a:pt x="55626" y="413898"/>
                  </a:cubicBezTo>
                  <a:cubicBezTo>
                    <a:pt x="27051" y="448869"/>
                    <a:pt x="21708" y="455963"/>
                    <a:pt x="0" y="482492"/>
                  </a:cubicBezTo>
                  <a:cubicBezTo>
                    <a:pt x="50363" y="515496"/>
                    <a:pt x="109518" y="532678"/>
                    <a:pt x="169802" y="531813"/>
                  </a:cubicBezTo>
                  <a:cubicBezTo>
                    <a:pt x="350139" y="531813"/>
                    <a:pt x="370970" y="413253"/>
                    <a:pt x="370970" y="376955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5" name="Google Shape;125;p15"/>
            <p:cNvSpPr/>
            <p:nvPr/>
          </p:nvSpPr>
          <p:spPr>
            <a:xfrm>
              <a:off x="5910129" y="3065874"/>
              <a:ext cx="548649" cy="507001"/>
            </a:xfrm>
            <a:custGeom>
              <a:avLst/>
              <a:gdLst/>
              <a:ahLst/>
              <a:cxnLst/>
              <a:rect l="l" t="t" r="r" b="b"/>
              <a:pathLst>
                <a:path w="548649" h="507001" extrusionOk="0">
                  <a:moveTo>
                    <a:pt x="548650" y="506925"/>
                  </a:moveTo>
                  <a:lnTo>
                    <a:pt x="548650" y="0"/>
                  </a:lnTo>
                  <a:lnTo>
                    <a:pt x="455428" y="180"/>
                  </a:lnTo>
                  <a:lnTo>
                    <a:pt x="273501" y="222665"/>
                  </a:lnTo>
                  <a:lnTo>
                    <a:pt x="96974" y="123"/>
                  </a:lnTo>
                  <a:lnTo>
                    <a:pt x="0" y="123"/>
                  </a:lnTo>
                  <a:lnTo>
                    <a:pt x="0" y="507001"/>
                  </a:lnTo>
                  <a:lnTo>
                    <a:pt x="94812" y="507001"/>
                  </a:lnTo>
                  <a:lnTo>
                    <a:pt x="94812" y="138345"/>
                  </a:lnTo>
                  <a:lnTo>
                    <a:pt x="273358" y="358393"/>
                  </a:lnTo>
                  <a:lnTo>
                    <a:pt x="453723" y="137966"/>
                  </a:lnTo>
                  <a:lnTo>
                    <a:pt x="453723" y="506925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126" name="Google Shape;126;p15" descr="Logo&#10;&#10;Description automatically generated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348692" y="392070"/>
            <a:ext cx="2520509" cy="715622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p15"/>
          <p:cNvSpPr/>
          <p:nvPr/>
        </p:nvSpPr>
        <p:spPr>
          <a:xfrm rot="5400000">
            <a:off x="6727677" y="1418544"/>
            <a:ext cx="4185813" cy="3614854"/>
          </a:xfrm>
          <a:prstGeom prst="hexagon">
            <a:avLst>
              <a:gd name="adj" fmla="val 24512"/>
              <a:gd name="vf" fmla="val 115470"/>
            </a:avLst>
          </a:prstGeom>
          <a:solidFill>
            <a:schemeClr val="lt1">
              <a:alpha val="40000"/>
            </a:schemeClr>
          </a:solidFill>
          <a:ln w="127000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8" name="Google Shape;128;p15" descr="Diagram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775119" y="1159235"/>
            <a:ext cx="4031294" cy="38944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End Slide">
  <p:cSld name="1_End Slide"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1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16"/>
          <p:cNvSpPr/>
          <p:nvPr/>
        </p:nvSpPr>
        <p:spPr>
          <a:xfrm>
            <a:off x="105508" y="112102"/>
            <a:ext cx="11969261" cy="663379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32" name="Google Shape;132;p16"/>
          <p:cNvGrpSpPr/>
          <p:nvPr/>
        </p:nvGrpSpPr>
        <p:grpSpPr>
          <a:xfrm>
            <a:off x="6804450" y="2328965"/>
            <a:ext cx="2055392" cy="917646"/>
            <a:chOff x="5257800" y="3054350"/>
            <a:chExt cx="1679304" cy="749739"/>
          </a:xfrm>
        </p:grpSpPr>
        <p:sp>
          <p:nvSpPr>
            <p:cNvPr id="133" name="Google Shape;133;p16"/>
            <p:cNvSpPr/>
            <p:nvPr/>
          </p:nvSpPr>
          <p:spPr>
            <a:xfrm>
              <a:off x="5278821" y="3673689"/>
              <a:ext cx="876601" cy="130400"/>
            </a:xfrm>
            <a:custGeom>
              <a:avLst/>
              <a:gdLst/>
              <a:ahLst/>
              <a:cxnLst/>
              <a:rect l="l" t="t" r="r" b="b"/>
              <a:pathLst>
                <a:path w="876601" h="130400" extrusionOk="0">
                  <a:moveTo>
                    <a:pt x="109081" y="55439"/>
                  </a:moveTo>
                  <a:lnTo>
                    <a:pt x="109081" y="55145"/>
                  </a:lnTo>
                  <a:cubicBezTo>
                    <a:pt x="109209" y="26224"/>
                    <a:pt x="85768" y="2677"/>
                    <a:pt x="56725" y="2549"/>
                  </a:cubicBezTo>
                  <a:cubicBezTo>
                    <a:pt x="56044" y="2546"/>
                    <a:pt x="55364" y="2557"/>
                    <a:pt x="54684" y="2580"/>
                  </a:cubicBezTo>
                  <a:cubicBezTo>
                    <a:pt x="25385" y="1695"/>
                    <a:pt x="914" y="24628"/>
                    <a:pt x="25" y="53802"/>
                  </a:cubicBezTo>
                  <a:cubicBezTo>
                    <a:pt x="8" y="54347"/>
                    <a:pt x="0" y="54893"/>
                    <a:pt x="1" y="55439"/>
                  </a:cubicBezTo>
                  <a:lnTo>
                    <a:pt x="1" y="55723"/>
                  </a:lnTo>
                  <a:cubicBezTo>
                    <a:pt x="-127" y="84644"/>
                    <a:pt x="23313" y="108192"/>
                    <a:pt x="52356" y="108319"/>
                  </a:cubicBezTo>
                  <a:cubicBezTo>
                    <a:pt x="53040" y="108322"/>
                    <a:pt x="53724" y="108312"/>
                    <a:pt x="54407" y="108288"/>
                  </a:cubicBezTo>
                  <a:cubicBezTo>
                    <a:pt x="65204" y="108357"/>
                    <a:pt x="75790" y="105314"/>
                    <a:pt x="84887" y="99524"/>
                  </a:cubicBezTo>
                  <a:lnTo>
                    <a:pt x="96174" y="109597"/>
                  </a:lnTo>
                  <a:lnTo>
                    <a:pt x="110548" y="93672"/>
                  </a:lnTo>
                  <a:lnTo>
                    <a:pt x="99994" y="84766"/>
                  </a:lnTo>
                  <a:cubicBezTo>
                    <a:pt x="105891" y="76111"/>
                    <a:pt x="109055" y="65898"/>
                    <a:pt x="109081" y="55439"/>
                  </a:cubicBezTo>
                  <a:moveTo>
                    <a:pt x="85478" y="55723"/>
                  </a:moveTo>
                  <a:cubicBezTo>
                    <a:pt x="85507" y="60536"/>
                    <a:pt x="84557" y="65304"/>
                    <a:pt x="82687" y="69742"/>
                  </a:cubicBezTo>
                  <a:lnTo>
                    <a:pt x="65828" y="54566"/>
                  </a:lnTo>
                  <a:lnTo>
                    <a:pt x="51464" y="70624"/>
                  </a:lnTo>
                  <a:lnTo>
                    <a:pt x="68180" y="84785"/>
                  </a:lnTo>
                  <a:cubicBezTo>
                    <a:pt x="52264" y="91918"/>
                    <a:pt x="33554" y="84852"/>
                    <a:pt x="26390" y="69002"/>
                  </a:cubicBezTo>
                  <a:cubicBezTo>
                    <a:pt x="24465" y="64742"/>
                    <a:pt x="23516" y="60109"/>
                    <a:pt x="23613" y="55439"/>
                  </a:cubicBezTo>
                  <a:lnTo>
                    <a:pt x="23613" y="55145"/>
                  </a:lnTo>
                  <a:cubicBezTo>
                    <a:pt x="22913" y="38281"/>
                    <a:pt x="36074" y="24046"/>
                    <a:pt x="53009" y="23349"/>
                  </a:cubicBezTo>
                  <a:cubicBezTo>
                    <a:pt x="53475" y="23330"/>
                    <a:pt x="53941" y="23321"/>
                    <a:pt x="54407" y="23323"/>
                  </a:cubicBezTo>
                  <a:cubicBezTo>
                    <a:pt x="71625" y="23365"/>
                    <a:pt x="85548" y="37298"/>
                    <a:pt x="85506" y="54443"/>
                  </a:cubicBezTo>
                  <a:cubicBezTo>
                    <a:pt x="85505" y="54775"/>
                    <a:pt x="85499" y="55107"/>
                    <a:pt x="85487" y="55439"/>
                  </a:cubicBezTo>
                  <a:close/>
                  <a:moveTo>
                    <a:pt x="178023" y="71990"/>
                  </a:moveTo>
                  <a:cubicBezTo>
                    <a:pt x="178023" y="82499"/>
                    <a:pt x="172594" y="87905"/>
                    <a:pt x="164088" y="87905"/>
                  </a:cubicBezTo>
                  <a:cubicBezTo>
                    <a:pt x="155582" y="87905"/>
                    <a:pt x="150600" y="82499"/>
                    <a:pt x="150600" y="71990"/>
                  </a:cubicBezTo>
                  <a:lnTo>
                    <a:pt x="150600" y="28360"/>
                  </a:lnTo>
                  <a:lnTo>
                    <a:pt x="128312" y="28360"/>
                  </a:lnTo>
                  <a:lnTo>
                    <a:pt x="128312" y="79018"/>
                  </a:lnTo>
                  <a:cubicBezTo>
                    <a:pt x="128312" y="96982"/>
                    <a:pt x="138132" y="108070"/>
                    <a:pt x="154982" y="108070"/>
                  </a:cubicBezTo>
                  <a:cubicBezTo>
                    <a:pt x="164282" y="107980"/>
                    <a:pt x="172921" y="103268"/>
                    <a:pt x="178004" y="95512"/>
                  </a:cubicBezTo>
                  <a:lnTo>
                    <a:pt x="178004" y="106609"/>
                  </a:lnTo>
                  <a:lnTo>
                    <a:pt x="200283" y="106609"/>
                  </a:lnTo>
                  <a:lnTo>
                    <a:pt x="200283" y="28350"/>
                  </a:lnTo>
                  <a:lnTo>
                    <a:pt x="178023" y="28350"/>
                  </a:lnTo>
                  <a:close/>
                  <a:moveTo>
                    <a:pt x="253566" y="27449"/>
                  </a:moveTo>
                  <a:cubicBezTo>
                    <a:pt x="243059" y="27216"/>
                    <a:pt x="232637" y="29363"/>
                    <a:pt x="223086" y="33728"/>
                  </a:cubicBezTo>
                  <a:lnTo>
                    <a:pt x="228658" y="50668"/>
                  </a:lnTo>
                  <a:cubicBezTo>
                    <a:pt x="235550" y="47883"/>
                    <a:pt x="242917" y="46446"/>
                    <a:pt x="250356" y="46438"/>
                  </a:cubicBezTo>
                  <a:cubicBezTo>
                    <a:pt x="261500" y="46438"/>
                    <a:pt x="267224" y="51550"/>
                    <a:pt x="267224" y="60741"/>
                  </a:cubicBezTo>
                  <a:lnTo>
                    <a:pt x="267224" y="62059"/>
                  </a:lnTo>
                  <a:cubicBezTo>
                    <a:pt x="261058" y="59881"/>
                    <a:pt x="254555" y="58796"/>
                    <a:pt x="248012" y="58853"/>
                  </a:cubicBezTo>
                  <a:cubicBezTo>
                    <a:pt x="229391" y="58853"/>
                    <a:pt x="216342" y="66735"/>
                    <a:pt x="216342" y="83817"/>
                  </a:cubicBezTo>
                  <a:lnTo>
                    <a:pt x="216342" y="84102"/>
                  </a:lnTo>
                  <a:cubicBezTo>
                    <a:pt x="216402" y="97470"/>
                    <a:pt x="227334" y="108258"/>
                    <a:pt x="240759" y="108198"/>
                  </a:cubicBezTo>
                  <a:cubicBezTo>
                    <a:pt x="241617" y="108194"/>
                    <a:pt x="242474" y="108145"/>
                    <a:pt x="243326" y="108051"/>
                  </a:cubicBezTo>
                  <a:cubicBezTo>
                    <a:pt x="252333" y="108437"/>
                    <a:pt x="261043" y="104795"/>
                    <a:pt x="267072" y="98120"/>
                  </a:cubicBezTo>
                  <a:lnTo>
                    <a:pt x="267072" y="106590"/>
                  </a:lnTo>
                  <a:lnTo>
                    <a:pt x="288627" y="106590"/>
                  </a:lnTo>
                  <a:lnTo>
                    <a:pt x="288627" y="61215"/>
                  </a:lnTo>
                  <a:cubicBezTo>
                    <a:pt x="289270" y="52094"/>
                    <a:pt x="286205" y="43099"/>
                    <a:pt x="280121" y="36251"/>
                  </a:cubicBezTo>
                  <a:cubicBezTo>
                    <a:pt x="272807" y="29917"/>
                    <a:pt x="263251" y="26761"/>
                    <a:pt x="253585" y="27487"/>
                  </a:cubicBezTo>
                  <a:moveTo>
                    <a:pt x="267510" y="79027"/>
                  </a:moveTo>
                  <a:cubicBezTo>
                    <a:pt x="267510" y="87061"/>
                    <a:pt x="260471" y="92752"/>
                    <a:pt x="250060" y="92752"/>
                  </a:cubicBezTo>
                  <a:cubicBezTo>
                    <a:pt x="242878" y="92752"/>
                    <a:pt x="237887" y="89252"/>
                    <a:pt x="237887" y="83267"/>
                  </a:cubicBezTo>
                  <a:lnTo>
                    <a:pt x="237887" y="82973"/>
                  </a:lnTo>
                  <a:cubicBezTo>
                    <a:pt x="237887" y="75964"/>
                    <a:pt x="243755" y="72170"/>
                    <a:pt x="253280" y="72170"/>
                  </a:cubicBezTo>
                  <a:cubicBezTo>
                    <a:pt x="258174" y="72129"/>
                    <a:pt x="263022" y="73125"/>
                    <a:pt x="267501" y="75091"/>
                  </a:cubicBezTo>
                  <a:close/>
                  <a:moveTo>
                    <a:pt x="309363" y="0"/>
                  </a:moveTo>
                  <a:lnTo>
                    <a:pt x="331652" y="0"/>
                  </a:lnTo>
                  <a:lnTo>
                    <a:pt x="331652" y="106590"/>
                  </a:lnTo>
                  <a:lnTo>
                    <a:pt x="309363" y="106590"/>
                  </a:lnTo>
                  <a:close/>
                  <a:moveTo>
                    <a:pt x="352692" y="0"/>
                  </a:moveTo>
                  <a:lnTo>
                    <a:pt x="376152" y="0"/>
                  </a:lnTo>
                  <a:lnTo>
                    <a:pt x="376152" y="19709"/>
                  </a:lnTo>
                  <a:lnTo>
                    <a:pt x="352692" y="19709"/>
                  </a:lnTo>
                  <a:close/>
                  <a:moveTo>
                    <a:pt x="353273" y="28331"/>
                  </a:moveTo>
                  <a:lnTo>
                    <a:pt x="375562" y="28331"/>
                  </a:lnTo>
                  <a:lnTo>
                    <a:pt x="375562" y="106590"/>
                  </a:lnTo>
                  <a:lnTo>
                    <a:pt x="353273" y="106590"/>
                  </a:lnTo>
                  <a:close/>
                  <a:moveTo>
                    <a:pt x="422539" y="8347"/>
                  </a:moveTo>
                  <a:lnTo>
                    <a:pt x="400251" y="8347"/>
                  </a:lnTo>
                  <a:lnTo>
                    <a:pt x="400251" y="28350"/>
                  </a:lnTo>
                  <a:lnTo>
                    <a:pt x="390868" y="28350"/>
                  </a:lnTo>
                  <a:lnTo>
                    <a:pt x="390868" y="47320"/>
                  </a:lnTo>
                  <a:lnTo>
                    <a:pt x="400251" y="47320"/>
                  </a:lnTo>
                  <a:lnTo>
                    <a:pt x="400251" y="84405"/>
                  </a:lnTo>
                  <a:cubicBezTo>
                    <a:pt x="400251" y="102512"/>
                    <a:pt x="409490" y="107909"/>
                    <a:pt x="423111" y="107909"/>
                  </a:cubicBezTo>
                  <a:cubicBezTo>
                    <a:pt x="429285" y="108079"/>
                    <a:pt x="435383" y="106511"/>
                    <a:pt x="440703" y="103385"/>
                  </a:cubicBezTo>
                  <a:lnTo>
                    <a:pt x="440703" y="85572"/>
                  </a:lnTo>
                  <a:cubicBezTo>
                    <a:pt x="437331" y="87409"/>
                    <a:pt x="433545" y="88362"/>
                    <a:pt x="429702" y="88342"/>
                  </a:cubicBezTo>
                  <a:cubicBezTo>
                    <a:pt x="424720" y="88342"/>
                    <a:pt x="422520" y="85857"/>
                    <a:pt x="422520" y="80754"/>
                  </a:cubicBezTo>
                  <a:lnTo>
                    <a:pt x="422520" y="47320"/>
                  </a:lnTo>
                  <a:lnTo>
                    <a:pt x="440999" y="47320"/>
                  </a:lnTo>
                  <a:lnTo>
                    <a:pt x="440999" y="28350"/>
                  </a:lnTo>
                  <a:lnTo>
                    <a:pt x="422520" y="28350"/>
                  </a:lnTo>
                  <a:close/>
                  <a:moveTo>
                    <a:pt x="492957" y="81617"/>
                  </a:moveTo>
                  <a:lnTo>
                    <a:pt x="475069" y="28322"/>
                  </a:lnTo>
                  <a:lnTo>
                    <a:pt x="451466" y="28322"/>
                  </a:lnTo>
                  <a:lnTo>
                    <a:pt x="482261" y="106884"/>
                  </a:lnTo>
                  <a:cubicBezTo>
                    <a:pt x="481189" y="110188"/>
                    <a:pt x="477961" y="112311"/>
                    <a:pt x="474488" y="111997"/>
                  </a:cubicBezTo>
                  <a:cubicBezTo>
                    <a:pt x="471106" y="111786"/>
                    <a:pt x="467830" y="110733"/>
                    <a:pt x="464963" y="108933"/>
                  </a:cubicBezTo>
                  <a:lnTo>
                    <a:pt x="457486" y="124991"/>
                  </a:lnTo>
                  <a:cubicBezTo>
                    <a:pt x="463438" y="128621"/>
                    <a:pt x="470301" y="130496"/>
                    <a:pt x="477279" y="130397"/>
                  </a:cubicBezTo>
                  <a:cubicBezTo>
                    <a:pt x="490614" y="130397"/>
                    <a:pt x="497072" y="124412"/>
                    <a:pt x="503082" y="108497"/>
                  </a:cubicBezTo>
                  <a:lnTo>
                    <a:pt x="533286" y="28341"/>
                  </a:lnTo>
                  <a:lnTo>
                    <a:pt x="510112" y="28341"/>
                  </a:lnTo>
                  <a:close/>
                  <a:moveTo>
                    <a:pt x="645015" y="47595"/>
                  </a:moveTo>
                  <a:lnTo>
                    <a:pt x="618030" y="4373"/>
                  </a:lnTo>
                  <a:lnTo>
                    <a:pt x="593694" y="4373"/>
                  </a:lnTo>
                  <a:lnTo>
                    <a:pt x="593694" y="106581"/>
                  </a:lnTo>
                  <a:lnTo>
                    <a:pt x="615830" y="106581"/>
                  </a:lnTo>
                  <a:lnTo>
                    <a:pt x="615830" y="40301"/>
                  </a:lnTo>
                  <a:lnTo>
                    <a:pt x="644405" y="83523"/>
                  </a:lnTo>
                  <a:lnTo>
                    <a:pt x="644995" y="83523"/>
                  </a:lnTo>
                  <a:lnTo>
                    <a:pt x="673885" y="39893"/>
                  </a:lnTo>
                  <a:lnTo>
                    <a:pt x="673885" y="106619"/>
                  </a:lnTo>
                  <a:lnTo>
                    <a:pt x="696316" y="106619"/>
                  </a:lnTo>
                  <a:lnTo>
                    <a:pt x="696316" y="4382"/>
                  </a:lnTo>
                  <a:lnTo>
                    <a:pt x="671970" y="4382"/>
                  </a:lnTo>
                  <a:close/>
                  <a:moveTo>
                    <a:pt x="754581" y="26870"/>
                  </a:moveTo>
                  <a:cubicBezTo>
                    <a:pt x="732966" y="26999"/>
                    <a:pt x="715548" y="44552"/>
                    <a:pt x="715677" y="66076"/>
                  </a:cubicBezTo>
                  <a:cubicBezTo>
                    <a:pt x="715680" y="66602"/>
                    <a:pt x="715694" y="67129"/>
                    <a:pt x="715719" y="67655"/>
                  </a:cubicBezTo>
                  <a:lnTo>
                    <a:pt x="715719" y="67940"/>
                  </a:lnTo>
                  <a:cubicBezTo>
                    <a:pt x="716218" y="90768"/>
                    <a:pt x="735207" y="108871"/>
                    <a:pt x="758132" y="108374"/>
                  </a:cubicBezTo>
                  <a:cubicBezTo>
                    <a:pt x="770008" y="108117"/>
                    <a:pt x="781205" y="102806"/>
                    <a:pt x="788890" y="93786"/>
                  </a:cubicBezTo>
                  <a:lnTo>
                    <a:pt x="776136" y="82546"/>
                  </a:lnTo>
                  <a:cubicBezTo>
                    <a:pt x="771193" y="87758"/>
                    <a:pt x="764284" y="90669"/>
                    <a:pt x="757086" y="90570"/>
                  </a:cubicBezTo>
                  <a:cubicBezTo>
                    <a:pt x="747661" y="91188"/>
                    <a:pt x="739324" y="84536"/>
                    <a:pt x="737874" y="75243"/>
                  </a:cubicBezTo>
                  <a:lnTo>
                    <a:pt x="792576" y="75243"/>
                  </a:lnTo>
                  <a:cubicBezTo>
                    <a:pt x="792719" y="73194"/>
                    <a:pt x="792862" y="71146"/>
                    <a:pt x="792862" y="69400"/>
                  </a:cubicBezTo>
                  <a:cubicBezTo>
                    <a:pt x="792862" y="47206"/>
                    <a:pt x="780831" y="26908"/>
                    <a:pt x="754600" y="26908"/>
                  </a:cubicBezTo>
                  <a:moveTo>
                    <a:pt x="737588" y="61367"/>
                  </a:moveTo>
                  <a:cubicBezTo>
                    <a:pt x="738008" y="52239"/>
                    <a:pt x="745427" y="44979"/>
                    <a:pt x="754600" y="44721"/>
                  </a:cubicBezTo>
                  <a:cubicBezTo>
                    <a:pt x="763742" y="44875"/>
                    <a:pt x="771093" y="52262"/>
                    <a:pt x="771164" y="61367"/>
                  </a:cubicBezTo>
                  <a:close/>
                  <a:moveTo>
                    <a:pt x="841449" y="27449"/>
                  </a:moveTo>
                  <a:cubicBezTo>
                    <a:pt x="830942" y="27216"/>
                    <a:pt x="820520" y="29363"/>
                    <a:pt x="810969" y="33728"/>
                  </a:cubicBezTo>
                  <a:lnTo>
                    <a:pt x="816541" y="50668"/>
                  </a:lnTo>
                  <a:cubicBezTo>
                    <a:pt x="823436" y="47882"/>
                    <a:pt x="830807" y="46446"/>
                    <a:pt x="838248" y="46438"/>
                  </a:cubicBezTo>
                  <a:cubicBezTo>
                    <a:pt x="849392" y="46438"/>
                    <a:pt x="855107" y="51550"/>
                    <a:pt x="855107" y="60741"/>
                  </a:cubicBezTo>
                  <a:lnTo>
                    <a:pt x="855107" y="62059"/>
                  </a:lnTo>
                  <a:cubicBezTo>
                    <a:pt x="848944" y="59881"/>
                    <a:pt x="842445" y="58796"/>
                    <a:pt x="835905" y="58853"/>
                  </a:cubicBezTo>
                  <a:cubicBezTo>
                    <a:pt x="817284" y="58853"/>
                    <a:pt x="804225" y="66735"/>
                    <a:pt x="804225" y="83817"/>
                  </a:cubicBezTo>
                  <a:lnTo>
                    <a:pt x="804225" y="84102"/>
                  </a:lnTo>
                  <a:cubicBezTo>
                    <a:pt x="804285" y="97470"/>
                    <a:pt x="815217" y="108258"/>
                    <a:pt x="828642" y="108198"/>
                  </a:cubicBezTo>
                  <a:cubicBezTo>
                    <a:pt x="829500" y="108194"/>
                    <a:pt x="830357" y="108145"/>
                    <a:pt x="831209" y="108051"/>
                  </a:cubicBezTo>
                  <a:cubicBezTo>
                    <a:pt x="840220" y="108440"/>
                    <a:pt x="848933" y="104797"/>
                    <a:pt x="854965" y="98120"/>
                  </a:cubicBezTo>
                  <a:lnTo>
                    <a:pt x="854965" y="106590"/>
                  </a:lnTo>
                  <a:lnTo>
                    <a:pt x="876520" y="106590"/>
                  </a:lnTo>
                  <a:lnTo>
                    <a:pt x="876520" y="61215"/>
                  </a:lnTo>
                  <a:cubicBezTo>
                    <a:pt x="877155" y="52095"/>
                    <a:pt x="874091" y="43103"/>
                    <a:pt x="868014" y="36251"/>
                  </a:cubicBezTo>
                  <a:cubicBezTo>
                    <a:pt x="860698" y="29919"/>
                    <a:pt x="851143" y="26763"/>
                    <a:pt x="841477" y="27487"/>
                  </a:cubicBezTo>
                  <a:moveTo>
                    <a:pt x="855412" y="79027"/>
                  </a:moveTo>
                  <a:cubicBezTo>
                    <a:pt x="855412" y="87061"/>
                    <a:pt x="848364" y="92752"/>
                    <a:pt x="837962" y="92752"/>
                  </a:cubicBezTo>
                  <a:cubicBezTo>
                    <a:pt x="830781" y="92752"/>
                    <a:pt x="825789" y="89252"/>
                    <a:pt x="825789" y="83267"/>
                  </a:cubicBezTo>
                  <a:lnTo>
                    <a:pt x="825789" y="82973"/>
                  </a:lnTo>
                  <a:cubicBezTo>
                    <a:pt x="825789" y="75964"/>
                    <a:pt x="831657" y="72170"/>
                    <a:pt x="841182" y="72170"/>
                  </a:cubicBezTo>
                  <a:cubicBezTo>
                    <a:pt x="846076" y="72131"/>
                    <a:pt x="850923" y="73127"/>
                    <a:pt x="855403" y="7509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4" name="Google Shape;134;p16"/>
            <p:cNvSpPr/>
            <p:nvPr/>
          </p:nvSpPr>
          <p:spPr>
            <a:xfrm>
              <a:off x="6168599" y="3682035"/>
              <a:ext cx="50091" cy="99574"/>
            </a:xfrm>
            <a:custGeom>
              <a:avLst/>
              <a:gdLst/>
              <a:ahLst/>
              <a:cxnLst/>
              <a:rect l="l" t="t" r="r" b="b"/>
              <a:pathLst>
                <a:path w="50091" h="99574" extrusionOk="0">
                  <a:moveTo>
                    <a:pt x="31671" y="0"/>
                  </a:moveTo>
                  <a:lnTo>
                    <a:pt x="9382" y="0"/>
                  </a:lnTo>
                  <a:lnTo>
                    <a:pt x="9382" y="20003"/>
                  </a:lnTo>
                  <a:lnTo>
                    <a:pt x="0" y="20003"/>
                  </a:lnTo>
                  <a:lnTo>
                    <a:pt x="0" y="38973"/>
                  </a:lnTo>
                  <a:lnTo>
                    <a:pt x="9382" y="38973"/>
                  </a:lnTo>
                  <a:lnTo>
                    <a:pt x="9382" y="76059"/>
                  </a:lnTo>
                  <a:cubicBezTo>
                    <a:pt x="9382" y="94165"/>
                    <a:pt x="18621" y="99562"/>
                    <a:pt x="32242" y="99562"/>
                  </a:cubicBezTo>
                  <a:cubicBezTo>
                    <a:pt x="38420" y="99733"/>
                    <a:pt x="44521" y="98165"/>
                    <a:pt x="49844" y="95038"/>
                  </a:cubicBezTo>
                  <a:lnTo>
                    <a:pt x="49844" y="77225"/>
                  </a:lnTo>
                  <a:cubicBezTo>
                    <a:pt x="46475" y="79060"/>
                    <a:pt x="42693" y="80013"/>
                    <a:pt x="38852" y="79995"/>
                  </a:cubicBezTo>
                  <a:cubicBezTo>
                    <a:pt x="33861" y="79995"/>
                    <a:pt x="31671" y="77510"/>
                    <a:pt x="31671" y="72407"/>
                  </a:cubicBezTo>
                  <a:lnTo>
                    <a:pt x="31671" y="38973"/>
                  </a:lnTo>
                  <a:lnTo>
                    <a:pt x="50092" y="38973"/>
                  </a:lnTo>
                  <a:lnTo>
                    <a:pt x="50092" y="20003"/>
                  </a:lnTo>
                  <a:lnTo>
                    <a:pt x="31623" y="20003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5" name="Google Shape;135;p16"/>
            <p:cNvSpPr/>
            <p:nvPr/>
          </p:nvSpPr>
          <p:spPr>
            <a:xfrm>
              <a:off x="6275336" y="3676603"/>
              <a:ext cx="81238" cy="105128"/>
            </a:xfrm>
            <a:custGeom>
              <a:avLst/>
              <a:gdLst/>
              <a:ahLst/>
              <a:cxnLst/>
              <a:rect l="l" t="t" r="r" b="b"/>
              <a:pathLst>
                <a:path w="81238" h="105128" extrusionOk="0">
                  <a:moveTo>
                    <a:pt x="48673" y="42499"/>
                  </a:moveTo>
                  <a:cubicBezTo>
                    <a:pt x="30928" y="37966"/>
                    <a:pt x="26537" y="35784"/>
                    <a:pt x="26537" y="29059"/>
                  </a:cubicBezTo>
                  <a:lnTo>
                    <a:pt x="26537" y="28775"/>
                  </a:lnTo>
                  <a:cubicBezTo>
                    <a:pt x="26537" y="23805"/>
                    <a:pt x="31070" y="19869"/>
                    <a:pt x="39729" y="19869"/>
                  </a:cubicBezTo>
                  <a:cubicBezTo>
                    <a:pt x="49436" y="20469"/>
                    <a:pt x="58733" y="23981"/>
                    <a:pt x="66399" y="29941"/>
                  </a:cubicBezTo>
                  <a:lnTo>
                    <a:pt x="78124" y="13002"/>
                  </a:lnTo>
                  <a:cubicBezTo>
                    <a:pt x="67330" y="4386"/>
                    <a:pt x="53856" y="-210"/>
                    <a:pt x="40024" y="7"/>
                  </a:cubicBezTo>
                  <a:cubicBezTo>
                    <a:pt x="19069" y="7"/>
                    <a:pt x="4096" y="12271"/>
                    <a:pt x="4096" y="30814"/>
                  </a:cubicBezTo>
                  <a:lnTo>
                    <a:pt x="4096" y="31108"/>
                  </a:lnTo>
                  <a:cubicBezTo>
                    <a:pt x="4096" y="51406"/>
                    <a:pt x="17431" y="57096"/>
                    <a:pt x="38119" y="62361"/>
                  </a:cubicBezTo>
                  <a:cubicBezTo>
                    <a:pt x="55264" y="66733"/>
                    <a:pt x="58798" y="69654"/>
                    <a:pt x="58798" y="75355"/>
                  </a:cubicBezTo>
                  <a:lnTo>
                    <a:pt x="58798" y="75639"/>
                  </a:lnTo>
                  <a:cubicBezTo>
                    <a:pt x="58798" y="81624"/>
                    <a:pt x="53226" y="85276"/>
                    <a:pt x="43986" y="85276"/>
                  </a:cubicBezTo>
                  <a:cubicBezTo>
                    <a:pt x="32599" y="84967"/>
                    <a:pt x="21710" y="80559"/>
                    <a:pt x="13335" y="72870"/>
                  </a:cubicBezTo>
                  <a:lnTo>
                    <a:pt x="0" y="88785"/>
                  </a:lnTo>
                  <a:cubicBezTo>
                    <a:pt x="12012" y="99372"/>
                    <a:pt x="27516" y="105189"/>
                    <a:pt x="43558" y="105128"/>
                  </a:cubicBezTo>
                  <a:cubicBezTo>
                    <a:pt x="65694" y="105128"/>
                    <a:pt x="81239" y="93746"/>
                    <a:pt x="81239" y="73448"/>
                  </a:cubicBezTo>
                  <a:lnTo>
                    <a:pt x="81239" y="73154"/>
                  </a:lnTo>
                  <a:cubicBezTo>
                    <a:pt x="81239" y="55342"/>
                    <a:pt x="69513" y="47896"/>
                    <a:pt x="48682" y="42499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6" name="Google Shape;136;p16"/>
            <p:cNvSpPr/>
            <p:nvPr/>
          </p:nvSpPr>
          <p:spPr>
            <a:xfrm>
              <a:off x="6369753" y="3700492"/>
              <a:ext cx="73079" cy="81573"/>
            </a:xfrm>
            <a:custGeom>
              <a:avLst/>
              <a:gdLst/>
              <a:ahLst/>
              <a:cxnLst/>
              <a:rect l="l" t="t" r="r" b="b"/>
              <a:pathLst>
                <a:path w="73079" h="81573" extrusionOk="0">
                  <a:moveTo>
                    <a:pt x="42009" y="62421"/>
                  </a:moveTo>
                  <a:cubicBezTo>
                    <a:pt x="30884" y="62344"/>
                    <a:pt x="21927" y="53301"/>
                    <a:pt x="22004" y="42222"/>
                  </a:cubicBezTo>
                  <a:cubicBezTo>
                    <a:pt x="22007" y="41749"/>
                    <a:pt x="22027" y="41276"/>
                    <a:pt x="22064" y="40805"/>
                  </a:cubicBezTo>
                  <a:lnTo>
                    <a:pt x="22064" y="40520"/>
                  </a:lnTo>
                  <a:cubicBezTo>
                    <a:pt x="21314" y="29503"/>
                    <a:pt x="29675" y="19967"/>
                    <a:pt x="40739" y="19220"/>
                  </a:cubicBezTo>
                  <a:cubicBezTo>
                    <a:pt x="40864" y="19212"/>
                    <a:pt x="40989" y="19204"/>
                    <a:pt x="41114" y="19198"/>
                  </a:cubicBezTo>
                  <a:cubicBezTo>
                    <a:pt x="48080" y="19218"/>
                    <a:pt x="54661" y="22386"/>
                    <a:pt x="59002" y="27810"/>
                  </a:cubicBezTo>
                  <a:lnTo>
                    <a:pt x="72642" y="13213"/>
                  </a:lnTo>
                  <a:cubicBezTo>
                    <a:pt x="64776" y="4218"/>
                    <a:pt x="53166" y="-637"/>
                    <a:pt x="41209" y="67"/>
                  </a:cubicBezTo>
                  <a:cubicBezTo>
                    <a:pt x="18931" y="-406"/>
                    <a:pt x="485" y="17194"/>
                    <a:pt x="9" y="39378"/>
                  </a:cubicBezTo>
                  <a:cubicBezTo>
                    <a:pt x="-1" y="39854"/>
                    <a:pt x="-3" y="40329"/>
                    <a:pt x="4" y="40805"/>
                  </a:cubicBezTo>
                  <a:lnTo>
                    <a:pt x="4" y="41099"/>
                  </a:lnTo>
                  <a:cubicBezTo>
                    <a:pt x="-264" y="63171"/>
                    <a:pt x="17489" y="81281"/>
                    <a:pt x="39655" y="81547"/>
                  </a:cubicBezTo>
                  <a:cubicBezTo>
                    <a:pt x="40090" y="81553"/>
                    <a:pt x="40526" y="81551"/>
                    <a:pt x="40962" y="81542"/>
                  </a:cubicBezTo>
                  <a:cubicBezTo>
                    <a:pt x="53324" y="82036"/>
                    <a:pt x="65208" y="76744"/>
                    <a:pt x="73080" y="67239"/>
                  </a:cubicBezTo>
                  <a:lnTo>
                    <a:pt x="60031" y="54102"/>
                  </a:lnTo>
                  <a:cubicBezTo>
                    <a:pt x="55435" y="59245"/>
                    <a:pt x="48902" y="62258"/>
                    <a:pt x="41990" y="62421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7" name="Google Shape;137;p16"/>
            <p:cNvSpPr/>
            <p:nvPr/>
          </p:nvSpPr>
          <p:spPr>
            <a:xfrm>
              <a:off x="6450882" y="3700534"/>
              <a:ext cx="85048" cy="81617"/>
            </a:xfrm>
            <a:custGeom>
              <a:avLst/>
              <a:gdLst/>
              <a:ahLst/>
              <a:cxnLst/>
              <a:rect l="l" t="t" r="r" b="b"/>
              <a:pathLst>
                <a:path w="85048" h="81617" extrusionOk="0">
                  <a:moveTo>
                    <a:pt x="42681" y="25"/>
                  </a:moveTo>
                  <a:cubicBezTo>
                    <a:pt x="19912" y="-761"/>
                    <a:pt x="813" y="16982"/>
                    <a:pt x="24" y="39655"/>
                  </a:cubicBezTo>
                  <a:cubicBezTo>
                    <a:pt x="11" y="40024"/>
                    <a:pt x="3" y="40393"/>
                    <a:pt x="0" y="40762"/>
                  </a:cubicBezTo>
                  <a:lnTo>
                    <a:pt x="0" y="41056"/>
                  </a:lnTo>
                  <a:cubicBezTo>
                    <a:pt x="1008" y="64440"/>
                    <a:pt x="20862" y="82582"/>
                    <a:pt x="44344" y="81578"/>
                  </a:cubicBezTo>
                  <a:cubicBezTo>
                    <a:pt x="66527" y="80630"/>
                    <a:pt x="84250" y="62858"/>
                    <a:pt x="85049" y="40762"/>
                  </a:cubicBezTo>
                  <a:lnTo>
                    <a:pt x="85049" y="40478"/>
                  </a:lnTo>
                  <a:cubicBezTo>
                    <a:pt x="84933" y="18011"/>
                    <a:pt x="66548" y="-108"/>
                    <a:pt x="43986" y="7"/>
                  </a:cubicBezTo>
                  <a:cubicBezTo>
                    <a:pt x="43551" y="10"/>
                    <a:pt x="43116" y="19"/>
                    <a:pt x="42681" y="35"/>
                  </a:cubicBezTo>
                  <a:moveTo>
                    <a:pt x="63056" y="41066"/>
                  </a:moveTo>
                  <a:cubicBezTo>
                    <a:pt x="63761" y="52117"/>
                    <a:pt x="55337" y="61646"/>
                    <a:pt x="44239" y="62349"/>
                  </a:cubicBezTo>
                  <a:cubicBezTo>
                    <a:pt x="43720" y="62382"/>
                    <a:pt x="43201" y="62395"/>
                    <a:pt x="42681" y="62388"/>
                  </a:cubicBezTo>
                  <a:cubicBezTo>
                    <a:pt x="31146" y="62281"/>
                    <a:pt x="21881" y="52883"/>
                    <a:pt x="21987" y="41396"/>
                  </a:cubicBezTo>
                  <a:cubicBezTo>
                    <a:pt x="21989" y="41188"/>
                    <a:pt x="21994" y="40980"/>
                    <a:pt x="22003" y="40772"/>
                  </a:cubicBezTo>
                  <a:lnTo>
                    <a:pt x="22003" y="40487"/>
                  </a:lnTo>
                  <a:cubicBezTo>
                    <a:pt x="21297" y="29436"/>
                    <a:pt x="29721" y="19907"/>
                    <a:pt x="40820" y="19204"/>
                  </a:cubicBezTo>
                  <a:cubicBezTo>
                    <a:pt x="41341" y="19171"/>
                    <a:pt x="41864" y="19158"/>
                    <a:pt x="42386" y="19166"/>
                  </a:cubicBezTo>
                  <a:cubicBezTo>
                    <a:pt x="53917" y="19267"/>
                    <a:pt x="63182" y="28657"/>
                    <a:pt x="63080" y="40139"/>
                  </a:cubicBezTo>
                  <a:cubicBezTo>
                    <a:pt x="63078" y="40350"/>
                    <a:pt x="63073" y="40561"/>
                    <a:pt x="63065" y="4077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8" name="Google Shape;138;p16"/>
            <p:cNvSpPr/>
            <p:nvPr/>
          </p:nvSpPr>
          <p:spPr>
            <a:xfrm>
              <a:off x="6545332" y="3682035"/>
              <a:ext cx="50158" cy="99574"/>
            </a:xfrm>
            <a:custGeom>
              <a:avLst/>
              <a:gdLst/>
              <a:ahLst/>
              <a:cxnLst/>
              <a:rect l="l" t="t" r="r" b="b"/>
              <a:pathLst>
                <a:path w="50158" h="99574" extrusionOk="0">
                  <a:moveTo>
                    <a:pt x="31671" y="0"/>
                  </a:moveTo>
                  <a:lnTo>
                    <a:pt x="9382" y="0"/>
                  </a:lnTo>
                  <a:lnTo>
                    <a:pt x="9382" y="20003"/>
                  </a:lnTo>
                  <a:lnTo>
                    <a:pt x="0" y="20003"/>
                  </a:lnTo>
                  <a:lnTo>
                    <a:pt x="0" y="38973"/>
                  </a:lnTo>
                  <a:lnTo>
                    <a:pt x="9382" y="38973"/>
                  </a:lnTo>
                  <a:lnTo>
                    <a:pt x="9382" y="76059"/>
                  </a:lnTo>
                  <a:cubicBezTo>
                    <a:pt x="9382" y="94165"/>
                    <a:pt x="18621" y="99562"/>
                    <a:pt x="32242" y="99562"/>
                  </a:cubicBezTo>
                  <a:cubicBezTo>
                    <a:pt x="38417" y="99734"/>
                    <a:pt x="44515" y="98165"/>
                    <a:pt x="49835" y="95038"/>
                  </a:cubicBezTo>
                  <a:lnTo>
                    <a:pt x="49835" y="77225"/>
                  </a:lnTo>
                  <a:cubicBezTo>
                    <a:pt x="46465" y="79060"/>
                    <a:pt x="42683" y="80013"/>
                    <a:pt x="38843" y="79995"/>
                  </a:cubicBezTo>
                  <a:cubicBezTo>
                    <a:pt x="33861" y="79995"/>
                    <a:pt x="31661" y="77510"/>
                    <a:pt x="31661" y="72407"/>
                  </a:cubicBezTo>
                  <a:lnTo>
                    <a:pt x="31661" y="38973"/>
                  </a:lnTo>
                  <a:lnTo>
                    <a:pt x="50159" y="38973"/>
                  </a:lnTo>
                  <a:lnTo>
                    <a:pt x="50159" y="20003"/>
                  </a:lnTo>
                  <a:lnTo>
                    <a:pt x="31690" y="20003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9" name="Google Shape;139;p16"/>
            <p:cNvSpPr/>
            <p:nvPr/>
          </p:nvSpPr>
          <p:spPr>
            <a:xfrm>
              <a:off x="6613950" y="3673689"/>
              <a:ext cx="22288" cy="106590"/>
            </a:xfrm>
            <a:custGeom>
              <a:avLst/>
              <a:gdLst/>
              <a:ahLst/>
              <a:cxnLst/>
              <a:rect l="l" t="t" r="r" b="b"/>
              <a:pathLst>
                <a:path w="22288" h="106590" extrusionOk="0">
                  <a:moveTo>
                    <a:pt x="0" y="0"/>
                  </a:moveTo>
                  <a:lnTo>
                    <a:pt x="22288" y="0"/>
                  </a:lnTo>
                  <a:lnTo>
                    <a:pt x="22288" y="106590"/>
                  </a:lnTo>
                  <a:lnTo>
                    <a:pt x="0" y="10659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0" name="Google Shape;140;p16"/>
            <p:cNvSpPr/>
            <p:nvPr/>
          </p:nvSpPr>
          <p:spPr>
            <a:xfrm>
              <a:off x="6652564" y="3701073"/>
              <a:ext cx="72376" cy="80812"/>
            </a:xfrm>
            <a:custGeom>
              <a:avLst/>
              <a:gdLst/>
              <a:ahLst/>
              <a:cxnLst/>
              <a:rect l="l" t="t" r="r" b="b"/>
              <a:pathLst>
                <a:path w="72376" h="80812" extrusionOk="0">
                  <a:moveTo>
                    <a:pt x="37224" y="65"/>
                  </a:moveTo>
                  <a:cubicBezTo>
                    <a:pt x="26717" y="-167"/>
                    <a:pt x="16295" y="1980"/>
                    <a:pt x="6744" y="6344"/>
                  </a:cubicBezTo>
                  <a:lnTo>
                    <a:pt x="12325" y="23283"/>
                  </a:lnTo>
                  <a:cubicBezTo>
                    <a:pt x="19217" y="20496"/>
                    <a:pt x="26585" y="19060"/>
                    <a:pt x="34023" y="19053"/>
                  </a:cubicBezTo>
                  <a:cubicBezTo>
                    <a:pt x="45167" y="19053"/>
                    <a:pt x="50883" y="24165"/>
                    <a:pt x="50883" y="33356"/>
                  </a:cubicBezTo>
                  <a:lnTo>
                    <a:pt x="50883" y="34675"/>
                  </a:lnTo>
                  <a:cubicBezTo>
                    <a:pt x="44719" y="32497"/>
                    <a:pt x="38220" y="31412"/>
                    <a:pt x="31680" y="31469"/>
                  </a:cubicBezTo>
                  <a:cubicBezTo>
                    <a:pt x="13059" y="31469"/>
                    <a:pt x="0" y="39351"/>
                    <a:pt x="0" y="56433"/>
                  </a:cubicBezTo>
                  <a:lnTo>
                    <a:pt x="0" y="56717"/>
                  </a:lnTo>
                  <a:cubicBezTo>
                    <a:pt x="66" y="70091"/>
                    <a:pt x="11007" y="80878"/>
                    <a:pt x="24437" y="80812"/>
                  </a:cubicBezTo>
                  <a:cubicBezTo>
                    <a:pt x="25288" y="80808"/>
                    <a:pt x="26138" y="80759"/>
                    <a:pt x="26984" y="80667"/>
                  </a:cubicBezTo>
                  <a:cubicBezTo>
                    <a:pt x="35995" y="81055"/>
                    <a:pt x="44708" y="77413"/>
                    <a:pt x="50740" y="70736"/>
                  </a:cubicBezTo>
                  <a:lnTo>
                    <a:pt x="50740" y="79206"/>
                  </a:lnTo>
                  <a:lnTo>
                    <a:pt x="72295" y="79206"/>
                  </a:lnTo>
                  <a:lnTo>
                    <a:pt x="72295" y="33830"/>
                  </a:lnTo>
                  <a:cubicBezTo>
                    <a:pt x="72930" y="24711"/>
                    <a:pt x="69866" y="15719"/>
                    <a:pt x="63789" y="8866"/>
                  </a:cubicBezTo>
                  <a:cubicBezTo>
                    <a:pt x="56474" y="2532"/>
                    <a:pt x="46918" y="-624"/>
                    <a:pt x="37252" y="102"/>
                  </a:cubicBezTo>
                  <a:moveTo>
                    <a:pt x="51178" y="51643"/>
                  </a:moveTo>
                  <a:cubicBezTo>
                    <a:pt x="51178" y="59677"/>
                    <a:pt x="44129" y="65368"/>
                    <a:pt x="33728" y="65368"/>
                  </a:cubicBezTo>
                  <a:cubicBezTo>
                    <a:pt x="26546" y="65368"/>
                    <a:pt x="21555" y="61868"/>
                    <a:pt x="21555" y="55883"/>
                  </a:cubicBezTo>
                  <a:lnTo>
                    <a:pt x="21555" y="55589"/>
                  </a:lnTo>
                  <a:cubicBezTo>
                    <a:pt x="21555" y="48579"/>
                    <a:pt x="27422" y="44785"/>
                    <a:pt x="36947" y="44785"/>
                  </a:cubicBezTo>
                  <a:cubicBezTo>
                    <a:pt x="41842" y="44746"/>
                    <a:pt x="46689" y="45741"/>
                    <a:pt x="51168" y="47707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1" name="Google Shape;141;p16"/>
            <p:cNvSpPr/>
            <p:nvPr/>
          </p:nvSpPr>
          <p:spPr>
            <a:xfrm>
              <a:off x="6744957" y="3700512"/>
              <a:ext cx="71999" cy="79814"/>
            </a:xfrm>
            <a:custGeom>
              <a:avLst/>
              <a:gdLst/>
              <a:ahLst/>
              <a:cxnLst/>
              <a:rect l="l" t="t" r="r" b="b"/>
              <a:pathLst>
                <a:path w="71999" h="79814" extrusionOk="0">
                  <a:moveTo>
                    <a:pt x="45310" y="47"/>
                  </a:moveTo>
                  <a:cubicBezTo>
                    <a:pt x="36011" y="137"/>
                    <a:pt x="27371" y="4850"/>
                    <a:pt x="22288" y="12605"/>
                  </a:cubicBezTo>
                  <a:lnTo>
                    <a:pt x="22288" y="1556"/>
                  </a:lnTo>
                  <a:lnTo>
                    <a:pt x="0" y="1556"/>
                  </a:lnTo>
                  <a:lnTo>
                    <a:pt x="0" y="79815"/>
                  </a:lnTo>
                  <a:lnTo>
                    <a:pt x="22288" y="79815"/>
                  </a:lnTo>
                  <a:lnTo>
                    <a:pt x="22288" y="36185"/>
                  </a:lnTo>
                  <a:cubicBezTo>
                    <a:pt x="22288" y="25675"/>
                    <a:pt x="27718" y="20279"/>
                    <a:pt x="36224" y="20279"/>
                  </a:cubicBezTo>
                  <a:cubicBezTo>
                    <a:pt x="44729" y="20279"/>
                    <a:pt x="49711" y="25675"/>
                    <a:pt x="49711" y="36185"/>
                  </a:cubicBezTo>
                  <a:lnTo>
                    <a:pt x="49711" y="79815"/>
                  </a:lnTo>
                  <a:lnTo>
                    <a:pt x="71999" y="79815"/>
                  </a:lnTo>
                  <a:lnTo>
                    <a:pt x="71999" y="29061"/>
                  </a:lnTo>
                  <a:cubicBezTo>
                    <a:pt x="71999" y="11097"/>
                    <a:pt x="62179" y="0"/>
                    <a:pt x="45330" y="0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2" name="Google Shape;142;p16"/>
            <p:cNvSpPr/>
            <p:nvPr/>
          </p:nvSpPr>
          <p:spPr>
            <a:xfrm>
              <a:off x="6833520" y="3673689"/>
              <a:ext cx="82562" cy="108046"/>
            </a:xfrm>
            <a:custGeom>
              <a:avLst/>
              <a:gdLst/>
              <a:ahLst/>
              <a:cxnLst/>
              <a:rect l="l" t="t" r="r" b="b"/>
              <a:pathLst>
                <a:path w="82562" h="108046" extrusionOk="0">
                  <a:moveTo>
                    <a:pt x="60274" y="38546"/>
                  </a:moveTo>
                  <a:cubicBezTo>
                    <a:pt x="54430" y="31011"/>
                    <a:pt x="45345" y="26679"/>
                    <a:pt x="35785" y="26870"/>
                  </a:cubicBezTo>
                  <a:cubicBezTo>
                    <a:pt x="17164" y="26870"/>
                    <a:pt x="0" y="41174"/>
                    <a:pt x="0" y="67314"/>
                  </a:cubicBezTo>
                  <a:lnTo>
                    <a:pt x="0" y="67598"/>
                  </a:lnTo>
                  <a:cubicBezTo>
                    <a:pt x="0" y="93729"/>
                    <a:pt x="17450" y="108042"/>
                    <a:pt x="35785" y="108042"/>
                  </a:cubicBezTo>
                  <a:cubicBezTo>
                    <a:pt x="45585" y="108225"/>
                    <a:pt x="54808" y="103442"/>
                    <a:pt x="60274" y="95341"/>
                  </a:cubicBezTo>
                  <a:lnTo>
                    <a:pt x="60274" y="106581"/>
                  </a:lnTo>
                  <a:lnTo>
                    <a:pt x="82563" y="106581"/>
                  </a:lnTo>
                  <a:lnTo>
                    <a:pt x="82563" y="0"/>
                  </a:lnTo>
                  <a:lnTo>
                    <a:pt x="60274" y="0"/>
                  </a:lnTo>
                  <a:close/>
                  <a:moveTo>
                    <a:pt x="60560" y="67598"/>
                  </a:moveTo>
                  <a:cubicBezTo>
                    <a:pt x="61917" y="78119"/>
                    <a:pt x="54452" y="87744"/>
                    <a:pt x="43886" y="89095"/>
                  </a:cubicBezTo>
                  <a:cubicBezTo>
                    <a:pt x="33320" y="90447"/>
                    <a:pt x="23655" y="83013"/>
                    <a:pt x="22298" y="72492"/>
                  </a:cubicBezTo>
                  <a:cubicBezTo>
                    <a:pt x="22088" y="70868"/>
                    <a:pt x="22088" y="69223"/>
                    <a:pt x="22298" y="67598"/>
                  </a:cubicBezTo>
                  <a:lnTo>
                    <a:pt x="22298" y="67314"/>
                  </a:lnTo>
                  <a:cubicBezTo>
                    <a:pt x="20941" y="56793"/>
                    <a:pt x="28406" y="47168"/>
                    <a:pt x="38972" y="45817"/>
                  </a:cubicBezTo>
                  <a:cubicBezTo>
                    <a:pt x="49538" y="44465"/>
                    <a:pt x="59203" y="51899"/>
                    <a:pt x="60560" y="62420"/>
                  </a:cubicBezTo>
                  <a:cubicBezTo>
                    <a:pt x="60770" y="64044"/>
                    <a:pt x="60770" y="65689"/>
                    <a:pt x="60560" y="67314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3" name="Google Shape;143;p16"/>
            <p:cNvSpPr/>
            <p:nvPr/>
          </p:nvSpPr>
          <p:spPr>
            <a:xfrm>
              <a:off x="5275935" y="3208596"/>
              <a:ext cx="572395" cy="377530"/>
            </a:xfrm>
            <a:custGeom>
              <a:avLst/>
              <a:gdLst/>
              <a:ahLst/>
              <a:cxnLst/>
              <a:rect l="l" t="t" r="r" b="b"/>
              <a:pathLst>
                <a:path w="572395" h="377530" extrusionOk="0">
                  <a:moveTo>
                    <a:pt x="512559" y="298625"/>
                  </a:moveTo>
                  <a:cubicBezTo>
                    <a:pt x="474545" y="298625"/>
                    <a:pt x="436483" y="265096"/>
                    <a:pt x="382972" y="221561"/>
                  </a:cubicBezTo>
                  <a:cubicBezTo>
                    <a:pt x="374158" y="214352"/>
                    <a:pt x="365141" y="207394"/>
                    <a:pt x="355930" y="200694"/>
                  </a:cubicBezTo>
                  <a:cubicBezTo>
                    <a:pt x="358316" y="200726"/>
                    <a:pt x="360697" y="200925"/>
                    <a:pt x="363055" y="201292"/>
                  </a:cubicBezTo>
                  <a:cubicBezTo>
                    <a:pt x="359023" y="197669"/>
                    <a:pt x="353980" y="195354"/>
                    <a:pt x="348596" y="194653"/>
                  </a:cubicBezTo>
                  <a:cubicBezTo>
                    <a:pt x="350135" y="193774"/>
                    <a:pt x="351830" y="193198"/>
                    <a:pt x="353587" y="192955"/>
                  </a:cubicBezTo>
                  <a:cubicBezTo>
                    <a:pt x="350492" y="190564"/>
                    <a:pt x="346684" y="189272"/>
                    <a:pt x="342767" y="189284"/>
                  </a:cubicBezTo>
                  <a:cubicBezTo>
                    <a:pt x="344164" y="187690"/>
                    <a:pt x="346072" y="186628"/>
                    <a:pt x="348167" y="186277"/>
                  </a:cubicBezTo>
                  <a:cubicBezTo>
                    <a:pt x="343255" y="184349"/>
                    <a:pt x="338016" y="183383"/>
                    <a:pt x="332737" y="183432"/>
                  </a:cubicBezTo>
                  <a:cubicBezTo>
                    <a:pt x="334175" y="180947"/>
                    <a:pt x="341957" y="180406"/>
                    <a:pt x="345119" y="181023"/>
                  </a:cubicBezTo>
                  <a:cubicBezTo>
                    <a:pt x="338467" y="177603"/>
                    <a:pt x="330781" y="176748"/>
                    <a:pt x="323536" y="178623"/>
                  </a:cubicBezTo>
                  <a:cubicBezTo>
                    <a:pt x="326891" y="175458"/>
                    <a:pt x="331537" y="174034"/>
                    <a:pt x="336099" y="174772"/>
                  </a:cubicBezTo>
                  <a:cubicBezTo>
                    <a:pt x="331665" y="171504"/>
                    <a:pt x="326040" y="170279"/>
                    <a:pt x="320640" y="171405"/>
                  </a:cubicBezTo>
                  <a:cubicBezTo>
                    <a:pt x="322729" y="168808"/>
                    <a:pt x="325522" y="166863"/>
                    <a:pt x="328689" y="165800"/>
                  </a:cubicBezTo>
                  <a:cubicBezTo>
                    <a:pt x="323659" y="165595"/>
                    <a:pt x="318664" y="166707"/>
                    <a:pt x="314201" y="169025"/>
                  </a:cubicBezTo>
                  <a:cubicBezTo>
                    <a:pt x="317564" y="161437"/>
                    <a:pt x="316716" y="157017"/>
                    <a:pt x="315154" y="154892"/>
                  </a:cubicBezTo>
                  <a:cubicBezTo>
                    <a:pt x="314692" y="161066"/>
                    <a:pt x="310365" y="166276"/>
                    <a:pt x="304362" y="167886"/>
                  </a:cubicBezTo>
                  <a:cubicBezTo>
                    <a:pt x="303702" y="164300"/>
                    <a:pt x="305216" y="160662"/>
                    <a:pt x="308229" y="158591"/>
                  </a:cubicBezTo>
                  <a:cubicBezTo>
                    <a:pt x="303441" y="158965"/>
                    <a:pt x="298993" y="161200"/>
                    <a:pt x="295847" y="164813"/>
                  </a:cubicBezTo>
                  <a:cubicBezTo>
                    <a:pt x="294894" y="164377"/>
                    <a:pt x="293942" y="163979"/>
                    <a:pt x="292989" y="163561"/>
                  </a:cubicBezTo>
                  <a:cubicBezTo>
                    <a:pt x="292463" y="162581"/>
                    <a:pt x="292045" y="161548"/>
                    <a:pt x="291741" y="160479"/>
                  </a:cubicBezTo>
                  <a:cubicBezTo>
                    <a:pt x="290981" y="158024"/>
                    <a:pt x="290659" y="155456"/>
                    <a:pt x="290789" y="152891"/>
                  </a:cubicBezTo>
                  <a:cubicBezTo>
                    <a:pt x="289749" y="147959"/>
                    <a:pt x="289168" y="142943"/>
                    <a:pt x="289055" y="137905"/>
                  </a:cubicBezTo>
                  <a:cubicBezTo>
                    <a:pt x="289550" y="132442"/>
                    <a:pt x="292246" y="126523"/>
                    <a:pt x="292789" y="122729"/>
                  </a:cubicBezTo>
                  <a:cubicBezTo>
                    <a:pt x="295855" y="121030"/>
                    <a:pt x="298729" y="119008"/>
                    <a:pt x="301362" y="116697"/>
                  </a:cubicBezTo>
                  <a:cubicBezTo>
                    <a:pt x="304269" y="113647"/>
                    <a:pt x="306755" y="110224"/>
                    <a:pt x="308753" y="106520"/>
                  </a:cubicBezTo>
                  <a:cubicBezTo>
                    <a:pt x="310753" y="102887"/>
                    <a:pt x="316316" y="77752"/>
                    <a:pt x="329013" y="62890"/>
                  </a:cubicBezTo>
                  <a:cubicBezTo>
                    <a:pt x="332889" y="58346"/>
                    <a:pt x="337909" y="50161"/>
                    <a:pt x="343129" y="50645"/>
                  </a:cubicBezTo>
                  <a:cubicBezTo>
                    <a:pt x="349564" y="51213"/>
                    <a:pt x="355975" y="49325"/>
                    <a:pt x="361064" y="45362"/>
                  </a:cubicBezTo>
                  <a:cubicBezTo>
                    <a:pt x="363903" y="44456"/>
                    <a:pt x="366894" y="44117"/>
                    <a:pt x="369865" y="44366"/>
                  </a:cubicBezTo>
                  <a:cubicBezTo>
                    <a:pt x="372111" y="44629"/>
                    <a:pt x="374217" y="43231"/>
                    <a:pt x="374837" y="41065"/>
                  </a:cubicBezTo>
                  <a:cubicBezTo>
                    <a:pt x="375909" y="41232"/>
                    <a:pt x="376987" y="40803"/>
                    <a:pt x="377647" y="39946"/>
                  </a:cubicBezTo>
                  <a:cubicBezTo>
                    <a:pt x="379647" y="36512"/>
                    <a:pt x="381029" y="34777"/>
                    <a:pt x="380067" y="32434"/>
                  </a:cubicBezTo>
                  <a:cubicBezTo>
                    <a:pt x="379638" y="31372"/>
                    <a:pt x="377885" y="30708"/>
                    <a:pt x="376923" y="29958"/>
                  </a:cubicBezTo>
                  <a:cubicBezTo>
                    <a:pt x="372339" y="25256"/>
                    <a:pt x="367459" y="20849"/>
                    <a:pt x="362312" y="16765"/>
                  </a:cubicBezTo>
                  <a:cubicBezTo>
                    <a:pt x="360138" y="15217"/>
                    <a:pt x="358119" y="13463"/>
                    <a:pt x="356283" y="11529"/>
                  </a:cubicBezTo>
                  <a:cubicBezTo>
                    <a:pt x="353604" y="8992"/>
                    <a:pt x="350561" y="6866"/>
                    <a:pt x="347253" y="5222"/>
                  </a:cubicBezTo>
                  <a:cubicBezTo>
                    <a:pt x="344986" y="4093"/>
                    <a:pt x="343386" y="-716"/>
                    <a:pt x="337433" y="91"/>
                  </a:cubicBezTo>
                  <a:cubicBezTo>
                    <a:pt x="333223" y="660"/>
                    <a:pt x="331203" y="5544"/>
                    <a:pt x="324231" y="5706"/>
                  </a:cubicBezTo>
                  <a:cubicBezTo>
                    <a:pt x="317814" y="5017"/>
                    <a:pt x="311358" y="4747"/>
                    <a:pt x="304905" y="4899"/>
                  </a:cubicBezTo>
                  <a:cubicBezTo>
                    <a:pt x="296384" y="7487"/>
                    <a:pt x="288298" y="11323"/>
                    <a:pt x="280911" y="16281"/>
                  </a:cubicBezTo>
                  <a:cubicBezTo>
                    <a:pt x="275445" y="16587"/>
                    <a:pt x="270008" y="17284"/>
                    <a:pt x="264643" y="18368"/>
                  </a:cubicBezTo>
                  <a:cubicBezTo>
                    <a:pt x="257842" y="20847"/>
                    <a:pt x="250906" y="22944"/>
                    <a:pt x="243869" y="24647"/>
                  </a:cubicBezTo>
                  <a:cubicBezTo>
                    <a:pt x="238001" y="25387"/>
                    <a:pt x="224819" y="26221"/>
                    <a:pt x="207159" y="26610"/>
                  </a:cubicBezTo>
                  <a:cubicBezTo>
                    <a:pt x="195594" y="26519"/>
                    <a:pt x="184051" y="25587"/>
                    <a:pt x="172622" y="23822"/>
                  </a:cubicBezTo>
                  <a:cubicBezTo>
                    <a:pt x="168888" y="23347"/>
                    <a:pt x="151581" y="21925"/>
                    <a:pt x="140484" y="20929"/>
                  </a:cubicBezTo>
                  <a:cubicBezTo>
                    <a:pt x="130220" y="19654"/>
                    <a:pt x="120095" y="24168"/>
                    <a:pt x="114214" y="32642"/>
                  </a:cubicBezTo>
                  <a:cubicBezTo>
                    <a:pt x="101651" y="51252"/>
                    <a:pt x="108280" y="72659"/>
                    <a:pt x="109376" y="85406"/>
                  </a:cubicBezTo>
                  <a:cubicBezTo>
                    <a:pt x="109833" y="90642"/>
                    <a:pt x="103661" y="95555"/>
                    <a:pt x="108928" y="105097"/>
                  </a:cubicBezTo>
                  <a:cubicBezTo>
                    <a:pt x="110757" y="108250"/>
                    <a:pt x="110952" y="112086"/>
                    <a:pt x="109452" y="115407"/>
                  </a:cubicBezTo>
                  <a:cubicBezTo>
                    <a:pt x="111778" y="114208"/>
                    <a:pt x="113435" y="112025"/>
                    <a:pt x="113957" y="109469"/>
                  </a:cubicBezTo>
                  <a:cubicBezTo>
                    <a:pt x="115091" y="111556"/>
                    <a:pt x="113395" y="116450"/>
                    <a:pt x="112833" y="117494"/>
                  </a:cubicBezTo>
                  <a:cubicBezTo>
                    <a:pt x="114289" y="116598"/>
                    <a:pt x="115578" y="115459"/>
                    <a:pt x="116643" y="114126"/>
                  </a:cubicBezTo>
                  <a:lnTo>
                    <a:pt x="116643" y="114620"/>
                  </a:lnTo>
                  <a:cubicBezTo>
                    <a:pt x="116668" y="120098"/>
                    <a:pt x="116279" y="125570"/>
                    <a:pt x="115481" y="130990"/>
                  </a:cubicBezTo>
                  <a:cubicBezTo>
                    <a:pt x="115033" y="134111"/>
                    <a:pt x="114529" y="139233"/>
                    <a:pt x="113824" y="143397"/>
                  </a:cubicBezTo>
                  <a:cubicBezTo>
                    <a:pt x="113418" y="145866"/>
                    <a:pt x="112887" y="148313"/>
                    <a:pt x="112233" y="150728"/>
                  </a:cubicBezTo>
                  <a:cubicBezTo>
                    <a:pt x="109376" y="151573"/>
                    <a:pt x="106518" y="152455"/>
                    <a:pt x="103556" y="153422"/>
                  </a:cubicBezTo>
                  <a:cubicBezTo>
                    <a:pt x="104043" y="149807"/>
                    <a:pt x="105560" y="146407"/>
                    <a:pt x="107928" y="143624"/>
                  </a:cubicBezTo>
                  <a:cubicBezTo>
                    <a:pt x="102632" y="145625"/>
                    <a:pt x="98270" y="149512"/>
                    <a:pt x="95688" y="154532"/>
                  </a:cubicBezTo>
                  <a:cubicBezTo>
                    <a:pt x="94893" y="150894"/>
                    <a:pt x="95175" y="147106"/>
                    <a:pt x="96498" y="143624"/>
                  </a:cubicBezTo>
                  <a:cubicBezTo>
                    <a:pt x="91697" y="146572"/>
                    <a:pt x="88499" y="151529"/>
                    <a:pt x="87801" y="157102"/>
                  </a:cubicBezTo>
                  <a:cubicBezTo>
                    <a:pt x="83586" y="153823"/>
                    <a:pt x="78323" y="152169"/>
                    <a:pt x="72981" y="152445"/>
                  </a:cubicBezTo>
                  <a:cubicBezTo>
                    <a:pt x="80477" y="156059"/>
                    <a:pt x="80715" y="160469"/>
                    <a:pt x="80715" y="160469"/>
                  </a:cubicBezTo>
                  <a:cubicBezTo>
                    <a:pt x="76481" y="158122"/>
                    <a:pt x="71350" y="158033"/>
                    <a:pt x="67037" y="160232"/>
                  </a:cubicBezTo>
                  <a:cubicBezTo>
                    <a:pt x="69979" y="160217"/>
                    <a:pt x="72667" y="161889"/>
                    <a:pt x="73943" y="164529"/>
                  </a:cubicBezTo>
                  <a:cubicBezTo>
                    <a:pt x="69593" y="163463"/>
                    <a:pt x="64993" y="164411"/>
                    <a:pt x="61427" y="167109"/>
                  </a:cubicBezTo>
                  <a:cubicBezTo>
                    <a:pt x="63411" y="166597"/>
                    <a:pt x="65516" y="167230"/>
                    <a:pt x="66885" y="168749"/>
                  </a:cubicBezTo>
                  <a:cubicBezTo>
                    <a:pt x="41506" y="181632"/>
                    <a:pt x="18811" y="199189"/>
                    <a:pt x="0" y="220489"/>
                  </a:cubicBezTo>
                  <a:cubicBezTo>
                    <a:pt x="35709" y="318619"/>
                    <a:pt x="123958" y="377520"/>
                    <a:pt x="243754" y="377520"/>
                  </a:cubicBezTo>
                  <a:cubicBezTo>
                    <a:pt x="295118" y="377983"/>
                    <a:pt x="345552" y="363869"/>
                    <a:pt x="389153" y="336830"/>
                  </a:cubicBezTo>
                  <a:cubicBezTo>
                    <a:pt x="423773" y="362473"/>
                    <a:pt x="465634" y="376589"/>
                    <a:pt x="508778" y="377169"/>
                  </a:cubicBezTo>
                  <a:cubicBezTo>
                    <a:pt x="531941" y="378454"/>
                    <a:pt x="554715" y="370831"/>
                    <a:pt x="572395" y="355875"/>
                  </a:cubicBezTo>
                  <a:lnTo>
                    <a:pt x="572395" y="266177"/>
                  </a:lnTo>
                  <a:cubicBezTo>
                    <a:pt x="558727" y="279893"/>
                    <a:pt x="544439" y="298625"/>
                    <a:pt x="512550" y="298625"/>
                  </a:cubicBezTo>
                  <a:moveTo>
                    <a:pt x="188500" y="66740"/>
                  </a:moveTo>
                  <a:cubicBezTo>
                    <a:pt x="193453" y="66854"/>
                    <a:pt x="223209" y="67461"/>
                    <a:pt x="226428" y="66977"/>
                  </a:cubicBezTo>
                  <a:cubicBezTo>
                    <a:pt x="235668" y="65593"/>
                    <a:pt x="243011" y="65858"/>
                    <a:pt x="245631" y="64692"/>
                  </a:cubicBezTo>
                  <a:cubicBezTo>
                    <a:pt x="247393" y="63904"/>
                    <a:pt x="252155" y="57938"/>
                    <a:pt x="257232" y="54742"/>
                  </a:cubicBezTo>
                  <a:cubicBezTo>
                    <a:pt x="261614" y="51973"/>
                    <a:pt x="275215" y="48036"/>
                    <a:pt x="279816" y="58308"/>
                  </a:cubicBezTo>
                  <a:cubicBezTo>
                    <a:pt x="281835" y="60044"/>
                    <a:pt x="283626" y="61894"/>
                    <a:pt x="284417" y="62463"/>
                  </a:cubicBezTo>
                  <a:cubicBezTo>
                    <a:pt x="287560" y="64872"/>
                    <a:pt x="293942" y="69946"/>
                    <a:pt x="294065" y="71426"/>
                  </a:cubicBezTo>
                  <a:cubicBezTo>
                    <a:pt x="294208" y="72649"/>
                    <a:pt x="295427" y="76083"/>
                    <a:pt x="292618" y="77800"/>
                  </a:cubicBezTo>
                  <a:cubicBezTo>
                    <a:pt x="291875" y="78255"/>
                    <a:pt x="292503" y="79602"/>
                    <a:pt x="289836" y="80209"/>
                  </a:cubicBezTo>
                  <a:cubicBezTo>
                    <a:pt x="288325" y="80583"/>
                    <a:pt x="286733" y="80068"/>
                    <a:pt x="285731" y="78881"/>
                  </a:cubicBezTo>
                  <a:cubicBezTo>
                    <a:pt x="285731" y="78881"/>
                    <a:pt x="279930" y="79365"/>
                    <a:pt x="278482" y="79251"/>
                  </a:cubicBezTo>
                  <a:cubicBezTo>
                    <a:pt x="280140" y="87588"/>
                    <a:pt x="271291" y="98581"/>
                    <a:pt x="269672" y="103665"/>
                  </a:cubicBezTo>
                  <a:cubicBezTo>
                    <a:pt x="269265" y="107055"/>
                    <a:pt x="268319" y="110358"/>
                    <a:pt x="266871" y="113453"/>
                  </a:cubicBezTo>
                  <a:cubicBezTo>
                    <a:pt x="270567" y="115350"/>
                    <a:pt x="273539" y="117247"/>
                    <a:pt x="273539" y="117247"/>
                  </a:cubicBezTo>
                  <a:cubicBezTo>
                    <a:pt x="273539" y="117247"/>
                    <a:pt x="275149" y="122777"/>
                    <a:pt x="275958" y="127595"/>
                  </a:cubicBezTo>
                  <a:cubicBezTo>
                    <a:pt x="276768" y="132413"/>
                    <a:pt x="278521" y="135325"/>
                    <a:pt x="278816" y="139622"/>
                  </a:cubicBezTo>
                  <a:cubicBezTo>
                    <a:pt x="279314" y="144449"/>
                    <a:pt x="279260" y="149318"/>
                    <a:pt x="278654" y="154133"/>
                  </a:cubicBezTo>
                  <a:cubicBezTo>
                    <a:pt x="277335" y="154329"/>
                    <a:pt x="276095" y="154884"/>
                    <a:pt x="275072" y="155736"/>
                  </a:cubicBezTo>
                  <a:cubicBezTo>
                    <a:pt x="274221" y="152199"/>
                    <a:pt x="272424" y="148958"/>
                    <a:pt x="269872" y="146356"/>
                  </a:cubicBezTo>
                  <a:cubicBezTo>
                    <a:pt x="270520" y="151478"/>
                    <a:pt x="268672" y="153090"/>
                    <a:pt x="268672" y="153090"/>
                  </a:cubicBezTo>
                  <a:cubicBezTo>
                    <a:pt x="267248" y="149506"/>
                    <a:pt x="264707" y="146471"/>
                    <a:pt x="261423" y="144430"/>
                  </a:cubicBezTo>
                  <a:cubicBezTo>
                    <a:pt x="262335" y="146592"/>
                    <a:pt x="262294" y="149035"/>
                    <a:pt x="261309" y="151165"/>
                  </a:cubicBezTo>
                  <a:cubicBezTo>
                    <a:pt x="259614" y="147929"/>
                    <a:pt x="257065" y="145214"/>
                    <a:pt x="253937" y="143311"/>
                  </a:cubicBezTo>
                  <a:cubicBezTo>
                    <a:pt x="254581" y="145290"/>
                    <a:pt x="254702" y="147400"/>
                    <a:pt x="254289" y="149438"/>
                  </a:cubicBezTo>
                  <a:cubicBezTo>
                    <a:pt x="251412" y="148635"/>
                    <a:pt x="248501" y="147880"/>
                    <a:pt x="245555" y="147172"/>
                  </a:cubicBezTo>
                  <a:cubicBezTo>
                    <a:pt x="245156" y="145147"/>
                    <a:pt x="245978" y="143076"/>
                    <a:pt x="247660" y="141870"/>
                  </a:cubicBezTo>
                  <a:cubicBezTo>
                    <a:pt x="244300" y="141900"/>
                    <a:pt x="241055" y="143090"/>
                    <a:pt x="238477" y="145237"/>
                  </a:cubicBezTo>
                  <a:cubicBezTo>
                    <a:pt x="238679" y="142358"/>
                    <a:pt x="240232" y="139743"/>
                    <a:pt x="242668" y="138180"/>
                  </a:cubicBezTo>
                  <a:cubicBezTo>
                    <a:pt x="238243" y="138176"/>
                    <a:pt x="234120" y="140413"/>
                    <a:pt x="231724" y="144117"/>
                  </a:cubicBezTo>
                  <a:cubicBezTo>
                    <a:pt x="231493" y="141416"/>
                    <a:pt x="232315" y="138729"/>
                    <a:pt x="234020" y="136615"/>
                  </a:cubicBezTo>
                  <a:cubicBezTo>
                    <a:pt x="231872" y="137010"/>
                    <a:pt x="229776" y="137647"/>
                    <a:pt x="227771" y="138512"/>
                  </a:cubicBezTo>
                  <a:cubicBezTo>
                    <a:pt x="225821" y="131845"/>
                    <a:pt x="224858" y="124931"/>
                    <a:pt x="224914" y="117987"/>
                  </a:cubicBezTo>
                  <a:cubicBezTo>
                    <a:pt x="226409" y="117152"/>
                    <a:pt x="226276" y="117370"/>
                    <a:pt x="232801" y="116166"/>
                  </a:cubicBezTo>
                  <a:cubicBezTo>
                    <a:pt x="236449" y="115492"/>
                    <a:pt x="248993" y="117114"/>
                    <a:pt x="256003" y="108445"/>
                  </a:cubicBezTo>
                  <a:cubicBezTo>
                    <a:pt x="258861" y="107497"/>
                    <a:pt x="258699" y="103039"/>
                    <a:pt x="259299" y="100990"/>
                  </a:cubicBezTo>
                  <a:cubicBezTo>
                    <a:pt x="259794" y="99330"/>
                    <a:pt x="256489" y="101113"/>
                    <a:pt x="255489" y="102128"/>
                  </a:cubicBezTo>
                  <a:cubicBezTo>
                    <a:pt x="251080" y="101705"/>
                    <a:pt x="246948" y="99798"/>
                    <a:pt x="243773" y="96722"/>
                  </a:cubicBezTo>
                  <a:cubicBezTo>
                    <a:pt x="241116" y="92871"/>
                    <a:pt x="240268" y="92605"/>
                    <a:pt x="239678" y="91031"/>
                  </a:cubicBezTo>
                  <a:cubicBezTo>
                    <a:pt x="243807" y="88334"/>
                    <a:pt x="246309" y="83760"/>
                    <a:pt x="246345" y="78843"/>
                  </a:cubicBezTo>
                  <a:cubicBezTo>
                    <a:pt x="240832" y="81043"/>
                    <a:pt x="235522" y="83718"/>
                    <a:pt x="230476" y="86839"/>
                  </a:cubicBezTo>
                  <a:cubicBezTo>
                    <a:pt x="229029" y="86241"/>
                    <a:pt x="218818" y="85890"/>
                    <a:pt x="214046" y="85037"/>
                  </a:cubicBezTo>
                  <a:cubicBezTo>
                    <a:pt x="205218" y="83353"/>
                    <a:pt x="196223" y="82697"/>
                    <a:pt x="187242" y="83083"/>
                  </a:cubicBezTo>
                  <a:cubicBezTo>
                    <a:pt x="178670" y="83083"/>
                    <a:pt x="167316" y="80598"/>
                    <a:pt x="154781" y="81186"/>
                  </a:cubicBezTo>
                  <a:cubicBezTo>
                    <a:pt x="162244" y="70290"/>
                    <a:pt x="175356" y="64669"/>
                    <a:pt x="188433" y="66759"/>
                  </a:cubicBezTo>
                  <a:moveTo>
                    <a:pt x="208436" y="140817"/>
                  </a:moveTo>
                  <a:cubicBezTo>
                    <a:pt x="207008" y="138702"/>
                    <a:pt x="206513" y="136097"/>
                    <a:pt x="207064" y="133608"/>
                  </a:cubicBezTo>
                  <a:cubicBezTo>
                    <a:pt x="204715" y="135416"/>
                    <a:pt x="202872" y="137793"/>
                    <a:pt x="201711" y="140513"/>
                  </a:cubicBezTo>
                  <a:cubicBezTo>
                    <a:pt x="199806" y="140390"/>
                    <a:pt x="197901" y="140305"/>
                    <a:pt x="195996" y="140219"/>
                  </a:cubicBezTo>
                  <a:cubicBezTo>
                    <a:pt x="197661" y="134058"/>
                    <a:pt x="199910" y="128069"/>
                    <a:pt x="202711" y="122331"/>
                  </a:cubicBezTo>
                  <a:cubicBezTo>
                    <a:pt x="205574" y="121952"/>
                    <a:pt x="208402" y="121349"/>
                    <a:pt x="211169" y="120529"/>
                  </a:cubicBezTo>
                  <a:cubicBezTo>
                    <a:pt x="211169" y="120529"/>
                    <a:pt x="218342" y="133532"/>
                    <a:pt x="219466" y="135780"/>
                  </a:cubicBezTo>
                  <a:cubicBezTo>
                    <a:pt x="220504" y="137857"/>
                    <a:pt x="222047" y="138749"/>
                    <a:pt x="222942" y="140902"/>
                  </a:cubicBezTo>
                  <a:cubicBezTo>
                    <a:pt x="221037" y="141945"/>
                    <a:pt x="219885" y="142609"/>
                    <a:pt x="219475" y="142031"/>
                  </a:cubicBezTo>
                  <a:cubicBezTo>
                    <a:pt x="219135" y="139791"/>
                    <a:pt x="217844" y="137804"/>
                    <a:pt x="215932" y="136577"/>
                  </a:cubicBezTo>
                  <a:cubicBezTo>
                    <a:pt x="215944" y="138183"/>
                    <a:pt x="215555" y="139768"/>
                    <a:pt x="214798" y="141187"/>
                  </a:cubicBezTo>
                  <a:cubicBezTo>
                    <a:pt x="214798" y="141187"/>
                    <a:pt x="212503" y="135894"/>
                    <a:pt x="214684" y="133248"/>
                  </a:cubicBezTo>
                  <a:cubicBezTo>
                    <a:pt x="211527" y="134666"/>
                    <a:pt x="209218" y="137474"/>
                    <a:pt x="208445" y="140836"/>
                  </a:cubicBezTo>
                  <a:moveTo>
                    <a:pt x="153067" y="123697"/>
                  </a:moveTo>
                  <a:cubicBezTo>
                    <a:pt x="164919" y="127772"/>
                    <a:pt x="177746" y="128103"/>
                    <a:pt x="189795" y="124645"/>
                  </a:cubicBezTo>
                  <a:cubicBezTo>
                    <a:pt x="189468" y="129578"/>
                    <a:pt x="189589" y="134530"/>
                    <a:pt x="190157" y="139441"/>
                  </a:cubicBezTo>
                  <a:lnTo>
                    <a:pt x="190157" y="140067"/>
                  </a:lnTo>
                  <a:cubicBezTo>
                    <a:pt x="188166" y="140011"/>
                    <a:pt x="186185" y="139954"/>
                    <a:pt x="184166" y="139954"/>
                  </a:cubicBezTo>
                  <a:cubicBezTo>
                    <a:pt x="184306" y="138210"/>
                    <a:pt x="185581" y="136767"/>
                    <a:pt x="187300" y="136406"/>
                  </a:cubicBezTo>
                  <a:cubicBezTo>
                    <a:pt x="184113" y="136069"/>
                    <a:pt x="180959" y="137292"/>
                    <a:pt x="178841" y="139688"/>
                  </a:cubicBezTo>
                  <a:cubicBezTo>
                    <a:pt x="179047" y="137236"/>
                    <a:pt x="180116" y="134934"/>
                    <a:pt x="181861" y="133191"/>
                  </a:cubicBezTo>
                  <a:cubicBezTo>
                    <a:pt x="178097" y="134029"/>
                    <a:pt x="174907" y="136499"/>
                    <a:pt x="173164" y="139925"/>
                  </a:cubicBezTo>
                  <a:cubicBezTo>
                    <a:pt x="173164" y="139925"/>
                    <a:pt x="173050" y="134870"/>
                    <a:pt x="175822" y="132944"/>
                  </a:cubicBezTo>
                  <a:cubicBezTo>
                    <a:pt x="172034" y="133656"/>
                    <a:pt x="168986" y="136458"/>
                    <a:pt x="167973" y="140162"/>
                  </a:cubicBezTo>
                  <a:cubicBezTo>
                    <a:pt x="167973" y="140162"/>
                    <a:pt x="167021" y="135629"/>
                    <a:pt x="168783" y="133713"/>
                  </a:cubicBezTo>
                  <a:cubicBezTo>
                    <a:pt x="166050" y="134556"/>
                    <a:pt x="164199" y="137086"/>
                    <a:pt x="164230" y="139935"/>
                  </a:cubicBezTo>
                  <a:cubicBezTo>
                    <a:pt x="162266" y="138153"/>
                    <a:pt x="159617" y="137318"/>
                    <a:pt x="156982" y="137649"/>
                  </a:cubicBezTo>
                  <a:cubicBezTo>
                    <a:pt x="158191" y="138047"/>
                    <a:pt x="159020" y="139470"/>
                    <a:pt x="159610" y="141291"/>
                  </a:cubicBezTo>
                  <a:cubicBezTo>
                    <a:pt x="158553" y="141405"/>
                    <a:pt x="157420" y="141566"/>
                    <a:pt x="156334" y="141708"/>
                  </a:cubicBezTo>
                  <a:lnTo>
                    <a:pt x="156334" y="141651"/>
                  </a:lnTo>
                  <a:cubicBezTo>
                    <a:pt x="153591" y="136109"/>
                    <a:pt x="152479" y="129908"/>
                    <a:pt x="153124" y="123763"/>
                  </a:cubicBezTo>
                  <a:moveTo>
                    <a:pt x="130159" y="128240"/>
                  </a:moveTo>
                  <a:cubicBezTo>
                    <a:pt x="131754" y="125247"/>
                    <a:pt x="133807" y="122521"/>
                    <a:pt x="136246" y="120159"/>
                  </a:cubicBezTo>
                  <a:cubicBezTo>
                    <a:pt x="136432" y="120083"/>
                    <a:pt x="136623" y="120020"/>
                    <a:pt x="136817" y="119969"/>
                  </a:cubicBezTo>
                  <a:cubicBezTo>
                    <a:pt x="136019" y="122881"/>
                    <a:pt x="136526" y="125994"/>
                    <a:pt x="138208" y="128505"/>
                  </a:cubicBezTo>
                  <a:cubicBezTo>
                    <a:pt x="139379" y="130649"/>
                    <a:pt x="143027" y="137393"/>
                    <a:pt x="146047" y="143197"/>
                  </a:cubicBezTo>
                  <a:cubicBezTo>
                    <a:pt x="144389" y="143463"/>
                    <a:pt x="142780" y="143691"/>
                    <a:pt x="141094" y="144004"/>
                  </a:cubicBezTo>
                  <a:cubicBezTo>
                    <a:pt x="141443" y="142715"/>
                    <a:pt x="141992" y="141490"/>
                    <a:pt x="142723" y="140371"/>
                  </a:cubicBezTo>
                  <a:cubicBezTo>
                    <a:pt x="139559" y="140515"/>
                    <a:pt x="136696" y="142276"/>
                    <a:pt x="135150" y="145028"/>
                  </a:cubicBezTo>
                  <a:cubicBezTo>
                    <a:pt x="135153" y="142341"/>
                    <a:pt x="136476" y="139825"/>
                    <a:pt x="138694" y="138294"/>
                  </a:cubicBezTo>
                  <a:cubicBezTo>
                    <a:pt x="134763" y="139825"/>
                    <a:pt x="131395" y="142511"/>
                    <a:pt x="129035" y="145995"/>
                  </a:cubicBezTo>
                  <a:cubicBezTo>
                    <a:pt x="129117" y="143111"/>
                    <a:pt x="130070" y="140318"/>
                    <a:pt x="131769" y="137981"/>
                  </a:cubicBezTo>
                  <a:cubicBezTo>
                    <a:pt x="128543" y="140040"/>
                    <a:pt x="125849" y="142824"/>
                    <a:pt x="123901" y="146109"/>
                  </a:cubicBezTo>
                  <a:cubicBezTo>
                    <a:pt x="124387" y="143672"/>
                    <a:pt x="125035" y="141234"/>
                    <a:pt x="125616" y="139214"/>
                  </a:cubicBezTo>
                  <a:cubicBezTo>
                    <a:pt x="126733" y="135417"/>
                    <a:pt x="128256" y="131751"/>
                    <a:pt x="130159" y="128278"/>
                  </a:cubicBezTo>
                  <a:moveTo>
                    <a:pt x="113881" y="82485"/>
                  </a:moveTo>
                  <a:cubicBezTo>
                    <a:pt x="111613" y="71332"/>
                    <a:pt x="112037" y="59801"/>
                    <a:pt x="115119" y="48843"/>
                  </a:cubicBezTo>
                  <a:cubicBezTo>
                    <a:pt x="114701" y="54882"/>
                    <a:pt x="114935" y="60949"/>
                    <a:pt x="115814" y="66940"/>
                  </a:cubicBezTo>
                  <a:cubicBezTo>
                    <a:pt x="117222" y="75507"/>
                    <a:pt x="119656" y="83875"/>
                    <a:pt x="123063" y="91866"/>
                  </a:cubicBezTo>
                  <a:cubicBezTo>
                    <a:pt x="124199" y="97341"/>
                    <a:pt x="123017" y="103041"/>
                    <a:pt x="119796" y="107620"/>
                  </a:cubicBezTo>
                  <a:lnTo>
                    <a:pt x="119243" y="108768"/>
                  </a:lnTo>
                  <a:cubicBezTo>
                    <a:pt x="119851" y="106025"/>
                    <a:pt x="119999" y="103202"/>
                    <a:pt x="119682" y="100411"/>
                  </a:cubicBezTo>
                  <a:cubicBezTo>
                    <a:pt x="119243" y="95669"/>
                    <a:pt x="115957" y="91429"/>
                    <a:pt x="113881" y="82485"/>
                  </a:cubicBezTo>
                  <a:moveTo>
                    <a:pt x="244545" y="298464"/>
                  </a:moveTo>
                  <a:cubicBezTo>
                    <a:pt x="193186" y="298464"/>
                    <a:pt x="145961" y="280073"/>
                    <a:pt x="114329" y="236509"/>
                  </a:cubicBezTo>
                  <a:cubicBezTo>
                    <a:pt x="137255" y="224832"/>
                    <a:pt x="162843" y="219311"/>
                    <a:pt x="188566" y="220489"/>
                  </a:cubicBezTo>
                  <a:cubicBezTo>
                    <a:pt x="240249" y="220489"/>
                    <a:pt x="276035" y="248185"/>
                    <a:pt x="320097" y="282434"/>
                  </a:cubicBezTo>
                  <a:cubicBezTo>
                    <a:pt x="296550" y="293690"/>
                    <a:pt x="270645" y="299185"/>
                    <a:pt x="244535" y="298464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4" name="Google Shape;144;p16"/>
            <p:cNvSpPr/>
            <p:nvPr/>
          </p:nvSpPr>
          <p:spPr>
            <a:xfrm>
              <a:off x="5257800" y="3054350"/>
              <a:ext cx="524379" cy="410436"/>
            </a:xfrm>
            <a:custGeom>
              <a:avLst/>
              <a:gdLst/>
              <a:ahLst/>
              <a:cxnLst/>
              <a:rect l="l" t="t" r="r" b="b"/>
              <a:pathLst>
                <a:path w="524379" h="410436" extrusionOk="0">
                  <a:moveTo>
                    <a:pt x="260985" y="79672"/>
                  </a:moveTo>
                  <a:cubicBezTo>
                    <a:pt x="360493" y="79672"/>
                    <a:pt x="430530" y="151387"/>
                    <a:pt x="430530" y="267092"/>
                  </a:cubicBezTo>
                  <a:cubicBezTo>
                    <a:pt x="430530" y="285455"/>
                    <a:pt x="427673" y="325661"/>
                    <a:pt x="412575" y="353679"/>
                  </a:cubicBezTo>
                  <a:cubicBezTo>
                    <a:pt x="418290" y="358260"/>
                    <a:pt x="472259" y="403778"/>
                    <a:pt x="485061" y="410436"/>
                  </a:cubicBezTo>
                  <a:cubicBezTo>
                    <a:pt x="510720" y="366334"/>
                    <a:pt x="524280" y="316288"/>
                    <a:pt x="524380" y="265319"/>
                  </a:cubicBezTo>
                  <a:cubicBezTo>
                    <a:pt x="524389" y="107046"/>
                    <a:pt x="419310" y="0"/>
                    <a:pt x="262766" y="0"/>
                  </a:cubicBezTo>
                  <a:cubicBezTo>
                    <a:pt x="111119" y="0"/>
                    <a:pt x="0" y="113078"/>
                    <a:pt x="0" y="268420"/>
                  </a:cubicBezTo>
                  <a:cubicBezTo>
                    <a:pt x="434" y="295103"/>
                    <a:pt x="3642" y="321670"/>
                    <a:pt x="9573" y="347694"/>
                  </a:cubicBezTo>
                  <a:cubicBezTo>
                    <a:pt x="34518" y="322973"/>
                    <a:pt x="64273" y="303588"/>
                    <a:pt x="97012" y="290728"/>
                  </a:cubicBezTo>
                  <a:cubicBezTo>
                    <a:pt x="88316" y="188008"/>
                    <a:pt x="135950" y="79672"/>
                    <a:pt x="260985" y="79672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5" name="Google Shape;145;p16"/>
            <p:cNvSpPr/>
            <p:nvPr/>
          </p:nvSpPr>
          <p:spPr>
            <a:xfrm>
              <a:off x="6566125" y="3054957"/>
              <a:ext cx="370979" cy="531844"/>
            </a:xfrm>
            <a:custGeom>
              <a:avLst/>
              <a:gdLst/>
              <a:ahLst/>
              <a:cxnLst/>
              <a:rect l="l" t="t" r="r" b="b"/>
              <a:pathLst>
                <a:path w="370979" h="531844" extrusionOk="0">
                  <a:moveTo>
                    <a:pt x="370980" y="376936"/>
                  </a:moveTo>
                  <a:cubicBezTo>
                    <a:pt x="370980" y="304851"/>
                    <a:pt x="325031" y="258233"/>
                    <a:pt x="226371" y="230320"/>
                  </a:cubicBezTo>
                  <a:cubicBezTo>
                    <a:pt x="215979" y="227396"/>
                    <a:pt x="205564" y="224551"/>
                    <a:pt x="195129" y="221783"/>
                  </a:cubicBezTo>
                  <a:cubicBezTo>
                    <a:pt x="137703" y="206418"/>
                    <a:pt x="99755" y="196260"/>
                    <a:pt x="99755" y="153037"/>
                  </a:cubicBezTo>
                  <a:cubicBezTo>
                    <a:pt x="99755" y="110356"/>
                    <a:pt x="143856" y="80564"/>
                    <a:pt x="206997" y="80564"/>
                  </a:cubicBezTo>
                  <a:cubicBezTo>
                    <a:pt x="244053" y="81240"/>
                    <a:pt x="280068" y="92889"/>
                    <a:pt x="310448" y="114026"/>
                  </a:cubicBezTo>
                  <a:cubicBezTo>
                    <a:pt x="332356" y="87279"/>
                    <a:pt x="365693" y="46532"/>
                    <a:pt x="365693" y="46532"/>
                  </a:cubicBezTo>
                  <a:cubicBezTo>
                    <a:pt x="329051" y="15811"/>
                    <a:pt x="265719" y="0"/>
                    <a:pt x="210950" y="0"/>
                  </a:cubicBezTo>
                  <a:cubicBezTo>
                    <a:pt x="82363" y="0"/>
                    <a:pt x="5620" y="61073"/>
                    <a:pt x="5620" y="163347"/>
                  </a:cubicBezTo>
                  <a:cubicBezTo>
                    <a:pt x="5620" y="232264"/>
                    <a:pt x="54521" y="276217"/>
                    <a:pt x="159506" y="301522"/>
                  </a:cubicBezTo>
                  <a:cubicBezTo>
                    <a:pt x="263481" y="326619"/>
                    <a:pt x="276816" y="358327"/>
                    <a:pt x="276816" y="383148"/>
                  </a:cubicBezTo>
                  <a:cubicBezTo>
                    <a:pt x="276816" y="414799"/>
                    <a:pt x="249526" y="451221"/>
                    <a:pt x="167459" y="451221"/>
                  </a:cubicBezTo>
                  <a:cubicBezTo>
                    <a:pt x="136303" y="451221"/>
                    <a:pt x="88487" y="435391"/>
                    <a:pt x="55626" y="413898"/>
                  </a:cubicBezTo>
                  <a:cubicBezTo>
                    <a:pt x="27051" y="448869"/>
                    <a:pt x="21708" y="455963"/>
                    <a:pt x="0" y="482492"/>
                  </a:cubicBezTo>
                  <a:cubicBezTo>
                    <a:pt x="50363" y="515496"/>
                    <a:pt x="109518" y="532678"/>
                    <a:pt x="169802" y="531813"/>
                  </a:cubicBezTo>
                  <a:cubicBezTo>
                    <a:pt x="350139" y="531813"/>
                    <a:pt x="370970" y="413253"/>
                    <a:pt x="370970" y="376955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6" name="Google Shape;146;p16"/>
            <p:cNvSpPr/>
            <p:nvPr/>
          </p:nvSpPr>
          <p:spPr>
            <a:xfrm>
              <a:off x="5910129" y="3065874"/>
              <a:ext cx="548649" cy="507001"/>
            </a:xfrm>
            <a:custGeom>
              <a:avLst/>
              <a:gdLst/>
              <a:ahLst/>
              <a:cxnLst/>
              <a:rect l="l" t="t" r="r" b="b"/>
              <a:pathLst>
                <a:path w="548649" h="507001" extrusionOk="0">
                  <a:moveTo>
                    <a:pt x="548650" y="506925"/>
                  </a:moveTo>
                  <a:lnTo>
                    <a:pt x="548650" y="0"/>
                  </a:lnTo>
                  <a:lnTo>
                    <a:pt x="455428" y="180"/>
                  </a:lnTo>
                  <a:lnTo>
                    <a:pt x="273501" y="222665"/>
                  </a:lnTo>
                  <a:lnTo>
                    <a:pt x="96974" y="123"/>
                  </a:lnTo>
                  <a:lnTo>
                    <a:pt x="0" y="123"/>
                  </a:lnTo>
                  <a:lnTo>
                    <a:pt x="0" y="507001"/>
                  </a:lnTo>
                  <a:lnTo>
                    <a:pt x="94812" y="507001"/>
                  </a:lnTo>
                  <a:lnTo>
                    <a:pt x="94812" y="138345"/>
                  </a:lnTo>
                  <a:lnTo>
                    <a:pt x="273358" y="358393"/>
                  </a:lnTo>
                  <a:lnTo>
                    <a:pt x="453723" y="137966"/>
                  </a:lnTo>
                  <a:lnTo>
                    <a:pt x="453723" y="506925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47" name="Google Shape;147;p16"/>
          <p:cNvSpPr/>
          <p:nvPr/>
        </p:nvSpPr>
        <p:spPr>
          <a:xfrm>
            <a:off x="3538280" y="4344164"/>
            <a:ext cx="5022905" cy="1219848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148" name="Google Shape;148;p16"/>
          <p:cNvGrpSpPr/>
          <p:nvPr/>
        </p:nvGrpSpPr>
        <p:grpSpPr>
          <a:xfrm>
            <a:off x="2977095" y="2343071"/>
            <a:ext cx="2784129" cy="874398"/>
            <a:chOff x="5592127" y="3266378"/>
            <a:chExt cx="973454" cy="305728"/>
          </a:xfrm>
        </p:grpSpPr>
        <p:sp>
          <p:nvSpPr>
            <p:cNvPr id="149" name="Google Shape;149;p16"/>
            <p:cNvSpPr/>
            <p:nvPr/>
          </p:nvSpPr>
          <p:spPr>
            <a:xfrm>
              <a:off x="5592127" y="3270095"/>
              <a:ext cx="137159" cy="183995"/>
            </a:xfrm>
            <a:custGeom>
              <a:avLst/>
              <a:gdLst/>
              <a:ahLst/>
              <a:cxnLst/>
              <a:rect l="l" t="t" r="r" b="b"/>
              <a:pathLst>
                <a:path w="137159" h="183995" extrusionOk="0">
                  <a:moveTo>
                    <a:pt x="0" y="52039"/>
                  </a:moveTo>
                  <a:lnTo>
                    <a:pt x="0" y="164480"/>
                  </a:lnTo>
                  <a:lnTo>
                    <a:pt x="30480" y="183995"/>
                  </a:lnTo>
                  <a:lnTo>
                    <a:pt x="30480" y="137532"/>
                  </a:lnTo>
                  <a:lnTo>
                    <a:pt x="99060" y="103149"/>
                  </a:lnTo>
                  <a:lnTo>
                    <a:pt x="99060" y="68766"/>
                  </a:lnTo>
                  <a:lnTo>
                    <a:pt x="30480" y="104078"/>
                  </a:lnTo>
                  <a:lnTo>
                    <a:pt x="30480" y="70624"/>
                  </a:lnTo>
                  <a:lnTo>
                    <a:pt x="100965" y="34383"/>
                  </a:lnTo>
                  <a:lnTo>
                    <a:pt x="137160" y="55756"/>
                  </a:lnTo>
                  <a:lnTo>
                    <a:pt x="137160" y="20444"/>
                  </a:lnTo>
                  <a:lnTo>
                    <a:pt x="101918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0" name="Google Shape;150;p16"/>
            <p:cNvSpPr/>
            <p:nvPr/>
          </p:nvSpPr>
          <p:spPr>
            <a:xfrm>
              <a:off x="5651182" y="3310053"/>
              <a:ext cx="137160" cy="183995"/>
            </a:xfrm>
            <a:custGeom>
              <a:avLst/>
              <a:gdLst/>
              <a:ahLst/>
              <a:cxnLst/>
              <a:rect l="l" t="t" r="r" b="b"/>
              <a:pathLst>
                <a:path w="137160" h="183995" extrusionOk="0">
                  <a:moveTo>
                    <a:pt x="34290" y="183995"/>
                  </a:moveTo>
                  <a:lnTo>
                    <a:pt x="0" y="162622"/>
                  </a:lnTo>
                  <a:lnTo>
                    <a:pt x="0" y="127310"/>
                  </a:lnTo>
                  <a:lnTo>
                    <a:pt x="36195" y="149612"/>
                  </a:lnTo>
                  <a:lnTo>
                    <a:pt x="105727" y="113371"/>
                  </a:lnTo>
                  <a:lnTo>
                    <a:pt x="105727" y="79917"/>
                  </a:lnTo>
                  <a:lnTo>
                    <a:pt x="38100" y="114300"/>
                  </a:lnTo>
                  <a:lnTo>
                    <a:pt x="38100" y="80846"/>
                  </a:lnTo>
                  <a:lnTo>
                    <a:pt x="105727" y="46463"/>
                  </a:lnTo>
                  <a:lnTo>
                    <a:pt x="105727" y="0"/>
                  </a:lnTo>
                  <a:lnTo>
                    <a:pt x="137160" y="18585"/>
                  </a:lnTo>
                  <a:lnTo>
                    <a:pt x="137160" y="131956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1" name="Google Shape;151;p16"/>
            <p:cNvSpPr/>
            <p:nvPr/>
          </p:nvSpPr>
          <p:spPr>
            <a:xfrm>
              <a:off x="5827394" y="3271024"/>
              <a:ext cx="60007" cy="88280"/>
            </a:xfrm>
            <a:custGeom>
              <a:avLst/>
              <a:gdLst/>
              <a:ahLst/>
              <a:cxnLst/>
              <a:rect l="l" t="t" r="r" b="b"/>
              <a:pathLst>
                <a:path w="60007" h="88280" extrusionOk="0">
                  <a:moveTo>
                    <a:pt x="20955" y="17656"/>
                  </a:moveTo>
                  <a:lnTo>
                    <a:pt x="20955" y="36241"/>
                  </a:lnTo>
                  <a:lnTo>
                    <a:pt x="56198" y="36241"/>
                  </a:lnTo>
                  <a:lnTo>
                    <a:pt x="56198" y="53898"/>
                  </a:lnTo>
                  <a:lnTo>
                    <a:pt x="20955" y="53898"/>
                  </a:lnTo>
                  <a:lnTo>
                    <a:pt x="20955" y="88280"/>
                  </a:lnTo>
                  <a:lnTo>
                    <a:pt x="0" y="88280"/>
                  </a:lnTo>
                  <a:lnTo>
                    <a:pt x="0" y="0"/>
                  </a:lnTo>
                  <a:lnTo>
                    <a:pt x="60007" y="0"/>
                  </a:lnTo>
                  <a:lnTo>
                    <a:pt x="60007" y="17656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2" name="Google Shape;152;p16"/>
            <p:cNvSpPr/>
            <p:nvPr/>
          </p:nvSpPr>
          <p:spPr>
            <a:xfrm>
              <a:off x="5881687" y="3271024"/>
              <a:ext cx="97155" cy="88280"/>
            </a:xfrm>
            <a:custGeom>
              <a:avLst/>
              <a:gdLst/>
              <a:ahLst/>
              <a:cxnLst/>
              <a:rect l="l" t="t" r="r" b="b"/>
              <a:pathLst>
                <a:path w="97155" h="88280" extrusionOk="0">
                  <a:moveTo>
                    <a:pt x="47625" y="23232"/>
                  </a:moveTo>
                  <a:lnTo>
                    <a:pt x="36195" y="53898"/>
                  </a:lnTo>
                  <a:lnTo>
                    <a:pt x="59055" y="53898"/>
                  </a:lnTo>
                  <a:lnTo>
                    <a:pt x="47625" y="23232"/>
                  </a:lnTo>
                  <a:close/>
                  <a:moveTo>
                    <a:pt x="72390" y="88280"/>
                  </a:moveTo>
                  <a:lnTo>
                    <a:pt x="65723" y="70624"/>
                  </a:lnTo>
                  <a:lnTo>
                    <a:pt x="30480" y="70624"/>
                  </a:lnTo>
                  <a:lnTo>
                    <a:pt x="23813" y="88280"/>
                  </a:lnTo>
                  <a:lnTo>
                    <a:pt x="0" y="88280"/>
                  </a:lnTo>
                  <a:lnTo>
                    <a:pt x="38100" y="0"/>
                  </a:lnTo>
                  <a:lnTo>
                    <a:pt x="59055" y="0"/>
                  </a:lnTo>
                  <a:lnTo>
                    <a:pt x="97155" y="88280"/>
                  </a:lnTo>
                  <a:lnTo>
                    <a:pt x="72390" y="8828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3" name="Google Shape;153;p16"/>
            <p:cNvSpPr/>
            <p:nvPr/>
          </p:nvSpPr>
          <p:spPr>
            <a:xfrm>
              <a:off x="5983605" y="3271024"/>
              <a:ext cx="74294" cy="88280"/>
            </a:xfrm>
            <a:custGeom>
              <a:avLst/>
              <a:gdLst/>
              <a:ahLst/>
              <a:cxnLst/>
              <a:rect l="l" t="t" r="r" b="b"/>
              <a:pathLst>
                <a:path w="74294" h="88280" extrusionOk="0">
                  <a:moveTo>
                    <a:pt x="47625" y="26949"/>
                  </a:moveTo>
                  <a:cubicBezTo>
                    <a:pt x="47625" y="25090"/>
                    <a:pt x="47625" y="23232"/>
                    <a:pt x="46672" y="22302"/>
                  </a:cubicBezTo>
                  <a:cubicBezTo>
                    <a:pt x="45720" y="21373"/>
                    <a:pt x="44768" y="20444"/>
                    <a:pt x="42863" y="19515"/>
                  </a:cubicBezTo>
                  <a:cubicBezTo>
                    <a:pt x="41910" y="18585"/>
                    <a:pt x="40005" y="18585"/>
                    <a:pt x="38100" y="17656"/>
                  </a:cubicBezTo>
                  <a:cubicBezTo>
                    <a:pt x="36195" y="17656"/>
                    <a:pt x="34290" y="17656"/>
                    <a:pt x="33338" y="17656"/>
                  </a:cubicBezTo>
                  <a:lnTo>
                    <a:pt x="21907" y="17656"/>
                  </a:lnTo>
                  <a:lnTo>
                    <a:pt x="21907" y="38100"/>
                  </a:lnTo>
                  <a:lnTo>
                    <a:pt x="32385" y="38100"/>
                  </a:lnTo>
                  <a:cubicBezTo>
                    <a:pt x="34290" y="38100"/>
                    <a:pt x="36195" y="38100"/>
                    <a:pt x="38100" y="38100"/>
                  </a:cubicBezTo>
                  <a:cubicBezTo>
                    <a:pt x="40005" y="38100"/>
                    <a:pt x="41910" y="37171"/>
                    <a:pt x="42863" y="36241"/>
                  </a:cubicBezTo>
                  <a:cubicBezTo>
                    <a:pt x="43815" y="35312"/>
                    <a:pt x="45720" y="33454"/>
                    <a:pt x="46672" y="32524"/>
                  </a:cubicBezTo>
                  <a:cubicBezTo>
                    <a:pt x="47625" y="30666"/>
                    <a:pt x="47625" y="28807"/>
                    <a:pt x="47625" y="26949"/>
                  </a:cubicBezTo>
                  <a:moveTo>
                    <a:pt x="48577" y="88280"/>
                  </a:moveTo>
                  <a:lnTo>
                    <a:pt x="28575" y="52968"/>
                  </a:lnTo>
                  <a:lnTo>
                    <a:pt x="20955" y="52968"/>
                  </a:lnTo>
                  <a:lnTo>
                    <a:pt x="20955" y="88280"/>
                  </a:lnTo>
                  <a:lnTo>
                    <a:pt x="0" y="88280"/>
                  </a:lnTo>
                  <a:lnTo>
                    <a:pt x="0" y="0"/>
                  </a:lnTo>
                  <a:lnTo>
                    <a:pt x="34290" y="0"/>
                  </a:lnTo>
                  <a:cubicBezTo>
                    <a:pt x="39052" y="0"/>
                    <a:pt x="42863" y="0"/>
                    <a:pt x="46672" y="929"/>
                  </a:cubicBezTo>
                  <a:cubicBezTo>
                    <a:pt x="50482" y="1859"/>
                    <a:pt x="54293" y="3717"/>
                    <a:pt x="58102" y="5576"/>
                  </a:cubicBezTo>
                  <a:cubicBezTo>
                    <a:pt x="61913" y="7434"/>
                    <a:pt x="64770" y="10222"/>
                    <a:pt x="66675" y="13939"/>
                  </a:cubicBezTo>
                  <a:cubicBezTo>
                    <a:pt x="68580" y="17656"/>
                    <a:pt x="69532" y="21373"/>
                    <a:pt x="69532" y="26949"/>
                  </a:cubicBezTo>
                  <a:cubicBezTo>
                    <a:pt x="69532" y="32524"/>
                    <a:pt x="67627" y="37171"/>
                    <a:pt x="64770" y="41817"/>
                  </a:cubicBezTo>
                  <a:cubicBezTo>
                    <a:pt x="60960" y="45534"/>
                    <a:pt x="57150" y="49251"/>
                    <a:pt x="50482" y="50180"/>
                  </a:cubicBezTo>
                  <a:lnTo>
                    <a:pt x="74295" y="88280"/>
                  </a:lnTo>
                  <a:lnTo>
                    <a:pt x="48577" y="8828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4" name="Google Shape;154;p16"/>
            <p:cNvSpPr/>
            <p:nvPr/>
          </p:nvSpPr>
          <p:spPr>
            <a:xfrm>
              <a:off x="6065519" y="3271024"/>
              <a:ext cx="103822" cy="88280"/>
            </a:xfrm>
            <a:custGeom>
              <a:avLst/>
              <a:gdLst/>
              <a:ahLst/>
              <a:cxnLst/>
              <a:rect l="l" t="t" r="r" b="b"/>
              <a:pathLst>
                <a:path w="103822" h="88280" extrusionOk="0">
                  <a:moveTo>
                    <a:pt x="82868" y="88280"/>
                  </a:moveTo>
                  <a:lnTo>
                    <a:pt x="82868" y="25090"/>
                  </a:lnTo>
                  <a:lnTo>
                    <a:pt x="82868" y="25090"/>
                  </a:lnTo>
                  <a:lnTo>
                    <a:pt x="59055" y="88280"/>
                  </a:lnTo>
                  <a:lnTo>
                    <a:pt x="43815" y="88280"/>
                  </a:lnTo>
                  <a:lnTo>
                    <a:pt x="20955" y="25090"/>
                  </a:lnTo>
                  <a:lnTo>
                    <a:pt x="20003" y="25090"/>
                  </a:lnTo>
                  <a:lnTo>
                    <a:pt x="20955" y="88280"/>
                  </a:lnTo>
                  <a:lnTo>
                    <a:pt x="0" y="88280"/>
                  </a:lnTo>
                  <a:lnTo>
                    <a:pt x="0" y="0"/>
                  </a:lnTo>
                  <a:lnTo>
                    <a:pt x="31432" y="0"/>
                  </a:lnTo>
                  <a:lnTo>
                    <a:pt x="52388" y="56685"/>
                  </a:lnTo>
                  <a:lnTo>
                    <a:pt x="52388" y="56685"/>
                  </a:lnTo>
                  <a:lnTo>
                    <a:pt x="72390" y="0"/>
                  </a:lnTo>
                  <a:lnTo>
                    <a:pt x="103823" y="0"/>
                  </a:lnTo>
                  <a:lnTo>
                    <a:pt x="103823" y="8828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5" name="Google Shape;155;p16"/>
            <p:cNvSpPr/>
            <p:nvPr/>
          </p:nvSpPr>
          <p:spPr>
            <a:xfrm>
              <a:off x="6185535" y="3271024"/>
              <a:ext cx="21907" cy="88280"/>
            </a:xfrm>
            <a:custGeom>
              <a:avLst/>
              <a:gdLst/>
              <a:ahLst/>
              <a:cxnLst/>
              <a:rect l="l" t="t" r="r" b="b"/>
              <a:pathLst>
                <a:path w="21907" h="88280" extrusionOk="0">
                  <a:moveTo>
                    <a:pt x="0" y="0"/>
                  </a:moveTo>
                  <a:lnTo>
                    <a:pt x="21908" y="0"/>
                  </a:lnTo>
                  <a:lnTo>
                    <a:pt x="21908" y="88280"/>
                  </a:lnTo>
                  <a:lnTo>
                    <a:pt x="0" y="8828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6" name="Google Shape;156;p16"/>
            <p:cNvSpPr/>
            <p:nvPr/>
          </p:nvSpPr>
          <p:spPr>
            <a:xfrm>
              <a:off x="6222682" y="3271024"/>
              <a:ext cx="82867" cy="88280"/>
            </a:xfrm>
            <a:custGeom>
              <a:avLst/>
              <a:gdLst/>
              <a:ahLst/>
              <a:cxnLst/>
              <a:rect l="l" t="t" r="r" b="b"/>
              <a:pathLst>
                <a:path w="82867" h="88280" extrusionOk="0">
                  <a:moveTo>
                    <a:pt x="58102" y="88280"/>
                  </a:moveTo>
                  <a:lnTo>
                    <a:pt x="21907" y="30666"/>
                  </a:lnTo>
                  <a:lnTo>
                    <a:pt x="20955" y="30666"/>
                  </a:lnTo>
                  <a:lnTo>
                    <a:pt x="21907" y="88280"/>
                  </a:lnTo>
                  <a:lnTo>
                    <a:pt x="0" y="88280"/>
                  </a:lnTo>
                  <a:lnTo>
                    <a:pt x="0" y="0"/>
                  </a:lnTo>
                  <a:lnTo>
                    <a:pt x="25717" y="0"/>
                  </a:lnTo>
                  <a:lnTo>
                    <a:pt x="61913" y="57615"/>
                  </a:lnTo>
                  <a:lnTo>
                    <a:pt x="61913" y="57615"/>
                  </a:lnTo>
                  <a:lnTo>
                    <a:pt x="61913" y="0"/>
                  </a:lnTo>
                  <a:lnTo>
                    <a:pt x="82867" y="0"/>
                  </a:lnTo>
                  <a:lnTo>
                    <a:pt x="82867" y="8828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7" name="Google Shape;157;p16"/>
            <p:cNvSpPr/>
            <p:nvPr/>
          </p:nvSpPr>
          <p:spPr>
            <a:xfrm>
              <a:off x="6316979" y="3266378"/>
              <a:ext cx="85725" cy="94785"/>
            </a:xfrm>
            <a:custGeom>
              <a:avLst/>
              <a:gdLst/>
              <a:ahLst/>
              <a:cxnLst/>
              <a:rect l="l" t="t" r="r" b="b"/>
              <a:pathLst>
                <a:path w="85725" h="94785" extrusionOk="0">
                  <a:moveTo>
                    <a:pt x="69533" y="92927"/>
                  </a:moveTo>
                  <a:cubicBezTo>
                    <a:pt x="63818" y="94785"/>
                    <a:pt x="57150" y="94785"/>
                    <a:pt x="50483" y="94785"/>
                  </a:cubicBezTo>
                  <a:cubicBezTo>
                    <a:pt x="42863" y="94785"/>
                    <a:pt x="36195" y="93856"/>
                    <a:pt x="30480" y="91068"/>
                  </a:cubicBezTo>
                  <a:cubicBezTo>
                    <a:pt x="24765" y="89210"/>
                    <a:pt x="19050" y="85493"/>
                    <a:pt x="14288" y="81776"/>
                  </a:cubicBezTo>
                  <a:cubicBezTo>
                    <a:pt x="9525" y="78059"/>
                    <a:pt x="6668" y="72483"/>
                    <a:pt x="3810" y="66907"/>
                  </a:cubicBezTo>
                  <a:cubicBezTo>
                    <a:pt x="953" y="61332"/>
                    <a:pt x="0" y="54827"/>
                    <a:pt x="0" y="47393"/>
                  </a:cubicBezTo>
                  <a:cubicBezTo>
                    <a:pt x="0" y="39959"/>
                    <a:pt x="953" y="33454"/>
                    <a:pt x="3810" y="27878"/>
                  </a:cubicBezTo>
                  <a:cubicBezTo>
                    <a:pt x="6668" y="22302"/>
                    <a:pt x="9525" y="17656"/>
                    <a:pt x="14288" y="13010"/>
                  </a:cubicBezTo>
                  <a:cubicBezTo>
                    <a:pt x="19050" y="9293"/>
                    <a:pt x="23813" y="5576"/>
                    <a:pt x="29528" y="3717"/>
                  </a:cubicBezTo>
                  <a:cubicBezTo>
                    <a:pt x="35243" y="1859"/>
                    <a:pt x="41910" y="0"/>
                    <a:pt x="48578" y="0"/>
                  </a:cubicBezTo>
                  <a:cubicBezTo>
                    <a:pt x="56198" y="0"/>
                    <a:pt x="62865" y="929"/>
                    <a:pt x="68580" y="2788"/>
                  </a:cubicBezTo>
                  <a:cubicBezTo>
                    <a:pt x="74295" y="4646"/>
                    <a:pt x="80010" y="7434"/>
                    <a:pt x="83820" y="11151"/>
                  </a:cubicBezTo>
                  <a:lnTo>
                    <a:pt x="69533" y="26949"/>
                  </a:lnTo>
                  <a:cubicBezTo>
                    <a:pt x="67628" y="24161"/>
                    <a:pt x="64770" y="22302"/>
                    <a:pt x="60960" y="21373"/>
                  </a:cubicBezTo>
                  <a:cubicBezTo>
                    <a:pt x="57150" y="19515"/>
                    <a:pt x="53340" y="19515"/>
                    <a:pt x="48578" y="19515"/>
                  </a:cubicBezTo>
                  <a:cubicBezTo>
                    <a:pt x="44768" y="19515"/>
                    <a:pt x="40958" y="20444"/>
                    <a:pt x="38100" y="21373"/>
                  </a:cubicBezTo>
                  <a:cubicBezTo>
                    <a:pt x="35243" y="22302"/>
                    <a:pt x="32385" y="25090"/>
                    <a:pt x="29528" y="26949"/>
                  </a:cubicBezTo>
                  <a:cubicBezTo>
                    <a:pt x="28575" y="30666"/>
                    <a:pt x="26670" y="34383"/>
                    <a:pt x="25718" y="37171"/>
                  </a:cubicBezTo>
                  <a:cubicBezTo>
                    <a:pt x="24765" y="40888"/>
                    <a:pt x="23813" y="44605"/>
                    <a:pt x="23813" y="48322"/>
                  </a:cubicBezTo>
                  <a:cubicBezTo>
                    <a:pt x="23813" y="52039"/>
                    <a:pt x="24765" y="55756"/>
                    <a:pt x="25718" y="59473"/>
                  </a:cubicBezTo>
                  <a:cubicBezTo>
                    <a:pt x="26670" y="63190"/>
                    <a:pt x="28575" y="65978"/>
                    <a:pt x="31433" y="67837"/>
                  </a:cubicBezTo>
                  <a:cubicBezTo>
                    <a:pt x="33338" y="70624"/>
                    <a:pt x="37148" y="72483"/>
                    <a:pt x="40005" y="73412"/>
                  </a:cubicBezTo>
                  <a:cubicBezTo>
                    <a:pt x="43815" y="74341"/>
                    <a:pt x="47625" y="75271"/>
                    <a:pt x="51435" y="75271"/>
                  </a:cubicBezTo>
                  <a:cubicBezTo>
                    <a:pt x="54293" y="75271"/>
                    <a:pt x="56198" y="75271"/>
                    <a:pt x="59055" y="74341"/>
                  </a:cubicBezTo>
                  <a:cubicBezTo>
                    <a:pt x="60960" y="74341"/>
                    <a:pt x="63818" y="73412"/>
                    <a:pt x="65723" y="72483"/>
                  </a:cubicBezTo>
                  <a:lnTo>
                    <a:pt x="65723" y="57615"/>
                  </a:lnTo>
                  <a:lnTo>
                    <a:pt x="48578" y="57615"/>
                  </a:lnTo>
                  <a:lnTo>
                    <a:pt x="48578" y="40888"/>
                  </a:lnTo>
                  <a:lnTo>
                    <a:pt x="85725" y="40888"/>
                  </a:lnTo>
                  <a:lnTo>
                    <a:pt x="85725" y="88280"/>
                  </a:lnTo>
                  <a:cubicBezTo>
                    <a:pt x="80963" y="90139"/>
                    <a:pt x="75248" y="91998"/>
                    <a:pt x="69533" y="92927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8" name="Google Shape;158;p16"/>
            <p:cNvSpPr/>
            <p:nvPr/>
          </p:nvSpPr>
          <p:spPr>
            <a:xfrm>
              <a:off x="5827394" y="3395546"/>
              <a:ext cx="60007" cy="89209"/>
            </a:xfrm>
            <a:custGeom>
              <a:avLst/>
              <a:gdLst/>
              <a:ahLst/>
              <a:cxnLst/>
              <a:rect l="l" t="t" r="r" b="b"/>
              <a:pathLst>
                <a:path w="60007" h="89209" extrusionOk="0">
                  <a:moveTo>
                    <a:pt x="20955" y="18585"/>
                  </a:moveTo>
                  <a:lnTo>
                    <a:pt x="20955" y="37171"/>
                  </a:lnTo>
                  <a:lnTo>
                    <a:pt x="56198" y="37171"/>
                  </a:lnTo>
                  <a:lnTo>
                    <a:pt x="56198" y="54827"/>
                  </a:lnTo>
                  <a:lnTo>
                    <a:pt x="20955" y="54827"/>
                  </a:lnTo>
                  <a:lnTo>
                    <a:pt x="20955" y="89210"/>
                  </a:lnTo>
                  <a:lnTo>
                    <a:pt x="0" y="89210"/>
                  </a:lnTo>
                  <a:lnTo>
                    <a:pt x="0" y="0"/>
                  </a:lnTo>
                  <a:lnTo>
                    <a:pt x="60007" y="0"/>
                  </a:lnTo>
                  <a:lnTo>
                    <a:pt x="60007" y="18585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159" name="Google Shape;159;p16"/>
            <p:cNvGrpSpPr/>
            <p:nvPr/>
          </p:nvGrpSpPr>
          <p:grpSpPr>
            <a:xfrm>
              <a:off x="5891212" y="3392758"/>
              <a:ext cx="373380" cy="94785"/>
              <a:chOff x="5891212" y="3392758"/>
              <a:chExt cx="373380" cy="94785"/>
            </a:xfrm>
          </p:grpSpPr>
          <p:sp>
            <p:nvSpPr>
              <p:cNvPr id="160" name="Google Shape;160;p16"/>
              <p:cNvSpPr/>
              <p:nvPr/>
            </p:nvSpPr>
            <p:spPr>
              <a:xfrm>
                <a:off x="5891212" y="3392758"/>
                <a:ext cx="100012" cy="94785"/>
              </a:xfrm>
              <a:custGeom>
                <a:avLst/>
                <a:gdLst/>
                <a:ahLst/>
                <a:cxnLst/>
                <a:rect l="l" t="t" r="r" b="b"/>
                <a:pathLst>
                  <a:path w="100012" h="94785" extrusionOk="0">
                    <a:moveTo>
                      <a:pt x="76200" y="47393"/>
                    </a:moveTo>
                    <a:cubicBezTo>
                      <a:pt x="76200" y="43676"/>
                      <a:pt x="75248" y="39959"/>
                      <a:pt x="74295" y="36241"/>
                    </a:cubicBezTo>
                    <a:cubicBezTo>
                      <a:pt x="73343" y="32524"/>
                      <a:pt x="71438" y="29737"/>
                      <a:pt x="68580" y="27878"/>
                    </a:cubicBezTo>
                    <a:cubicBezTo>
                      <a:pt x="66675" y="25090"/>
                      <a:pt x="63818" y="23232"/>
                      <a:pt x="60007" y="22302"/>
                    </a:cubicBezTo>
                    <a:cubicBezTo>
                      <a:pt x="57150" y="21373"/>
                      <a:pt x="53340" y="20444"/>
                      <a:pt x="49530" y="20444"/>
                    </a:cubicBezTo>
                    <a:cubicBezTo>
                      <a:pt x="45720" y="20444"/>
                      <a:pt x="41910" y="21373"/>
                      <a:pt x="39052" y="22302"/>
                    </a:cubicBezTo>
                    <a:cubicBezTo>
                      <a:pt x="36195" y="23232"/>
                      <a:pt x="33338" y="26020"/>
                      <a:pt x="30480" y="27878"/>
                    </a:cubicBezTo>
                    <a:cubicBezTo>
                      <a:pt x="28575" y="30666"/>
                      <a:pt x="26670" y="33454"/>
                      <a:pt x="24765" y="36241"/>
                    </a:cubicBezTo>
                    <a:cubicBezTo>
                      <a:pt x="23813" y="39959"/>
                      <a:pt x="22860" y="42746"/>
                      <a:pt x="22860" y="47393"/>
                    </a:cubicBezTo>
                    <a:cubicBezTo>
                      <a:pt x="22860" y="51110"/>
                      <a:pt x="23813" y="54827"/>
                      <a:pt x="24765" y="58544"/>
                    </a:cubicBezTo>
                    <a:cubicBezTo>
                      <a:pt x="25718" y="62261"/>
                      <a:pt x="27623" y="65049"/>
                      <a:pt x="30480" y="66907"/>
                    </a:cubicBezTo>
                    <a:cubicBezTo>
                      <a:pt x="32385" y="69695"/>
                      <a:pt x="35243" y="71554"/>
                      <a:pt x="39052" y="72483"/>
                    </a:cubicBezTo>
                    <a:cubicBezTo>
                      <a:pt x="41910" y="73412"/>
                      <a:pt x="45720" y="74341"/>
                      <a:pt x="49530" y="74341"/>
                    </a:cubicBezTo>
                    <a:cubicBezTo>
                      <a:pt x="53340" y="74341"/>
                      <a:pt x="57150" y="73412"/>
                      <a:pt x="60007" y="72483"/>
                    </a:cubicBezTo>
                    <a:cubicBezTo>
                      <a:pt x="62865" y="71554"/>
                      <a:pt x="65723" y="68766"/>
                      <a:pt x="68580" y="66907"/>
                    </a:cubicBezTo>
                    <a:cubicBezTo>
                      <a:pt x="70485" y="64120"/>
                      <a:pt x="72390" y="61332"/>
                      <a:pt x="74295" y="58544"/>
                    </a:cubicBezTo>
                    <a:cubicBezTo>
                      <a:pt x="75248" y="54827"/>
                      <a:pt x="76200" y="51110"/>
                      <a:pt x="76200" y="47393"/>
                    </a:cubicBezTo>
                    <a:moveTo>
                      <a:pt x="100013" y="47393"/>
                    </a:moveTo>
                    <a:cubicBezTo>
                      <a:pt x="100013" y="54827"/>
                      <a:pt x="99060" y="60402"/>
                      <a:pt x="96202" y="66907"/>
                    </a:cubicBezTo>
                    <a:cubicBezTo>
                      <a:pt x="93345" y="72483"/>
                      <a:pt x="90488" y="78059"/>
                      <a:pt x="85725" y="81776"/>
                    </a:cubicBezTo>
                    <a:cubicBezTo>
                      <a:pt x="80963" y="85493"/>
                      <a:pt x="76200" y="89210"/>
                      <a:pt x="69532" y="91068"/>
                    </a:cubicBezTo>
                    <a:cubicBezTo>
                      <a:pt x="62865" y="92927"/>
                      <a:pt x="57150" y="94785"/>
                      <a:pt x="49530" y="94785"/>
                    </a:cubicBezTo>
                    <a:cubicBezTo>
                      <a:pt x="41910" y="94785"/>
                      <a:pt x="36195" y="93856"/>
                      <a:pt x="29527" y="91068"/>
                    </a:cubicBezTo>
                    <a:cubicBezTo>
                      <a:pt x="22860" y="88280"/>
                      <a:pt x="18098" y="85493"/>
                      <a:pt x="14288" y="81776"/>
                    </a:cubicBezTo>
                    <a:cubicBezTo>
                      <a:pt x="9525" y="78059"/>
                      <a:pt x="6668" y="72483"/>
                      <a:pt x="3810" y="66907"/>
                    </a:cubicBezTo>
                    <a:cubicBezTo>
                      <a:pt x="952" y="61332"/>
                      <a:pt x="0" y="54827"/>
                      <a:pt x="0" y="47393"/>
                    </a:cubicBezTo>
                    <a:cubicBezTo>
                      <a:pt x="0" y="39959"/>
                      <a:pt x="952" y="33454"/>
                      <a:pt x="3810" y="27878"/>
                    </a:cubicBezTo>
                    <a:cubicBezTo>
                      <a:pt x="6668" y="22302"/>
                      <a:pt x="9525" y="17656"/>
                      <a:pt x="14288" y="13010"/>
                    </a:cubicBezTo>
                    <a:cubicBezTo>
                      <a:pt x="19050" y="9293"/>
                      <a:pt x="23813" y="5576"/>
                      <a:pt x="29527" y="3717"/>
                    </a:cubicBezTo>
                    <a:cubicBezTo>
                      <a:pt x="35243" y="1859"/>
                      <a:pt x="41910" y="0"/>
                      <a:pt x="49530" y="0"/>
                    </a:cubicBezTo>
                    <a:cubicBezTo>
                      <a:pt x="57150" y="0"/>
                      <a:pt x="62865" y="929"/>
                      <a:pt x="69532" y="3717"/>
                    </a:cubicBezTo>
                    <a:cubicBezTo>
                      <a:pt x="75248" y="5576"/>
                      <a:pt x="80963" y="9293"/>
                      <a:pt x="85725" y="13010"/>
                    </a:cubicBezTo>
                    <a:cubicBezTo>
                      <a:pt x="90488" y="16727"/>
                      <a:pt x="93345" y="22302"/>
                      <a:pt x="96202" y="27878"/>
                    </a:cubicBezTo>
                    <a:cubicBezTo>
                      <a:pt x="98107" y="33454"/>
                      <a:pt x="100013" y="39959"/>
                      <a:pt x="100013" y="47393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61" name="Google Shape;161;p16"/>
              <p:cNvSpPr/>
              <p:nvPr/>
            </p:nvSpPr>
            <p:spPr>
              <a:xfrm>
                <a:off x="5995987" y="3392758"/>
                <a:ext cx="100012" cy="94785"/>
              </a:xfrm>
              <a:custGeom>
                <a:avLst/>
                <a:gdLst/>
                <a:ahLst/>
                <a:cxnLst/>
                <a:rect l="l" t="t" r="r" b="b"/>
                <a:pathLst>
                  <a:path w="100012" h="94785" extrusionOk="0">
                    <a:moveTo>
                      <a:pt x="77152" y="47393"/>
                    </a:moveTo>
                    <a:cubicBezTo>
                      <a:pt x="77152" y="43676"/>
                      <a:pt x="76200" y="39959"/>
                      <a:pt x="75248" y="36241"/>
                    </a:cubicBezTo>
                    <a:cubicBezTo>
                      <a:pt x="74295" y="32524"/>
                      <a:pt x="72390" y="29737"/>
                      <a:pt x="69532" y="27878"/>
                    </a:cubicBezTo>
                    <a:cubicBezTo>
                      <a:pt x="67627" y="25090"/>
                      <a:pt x="64770" y="23232"/>
                      <a:pt x="60960" y="22302"/>
                    </a:cubicBezTo>
                    <a:cubicBezTo>
                      <a:pt x="58102" y="21373"/>
                      <a:pt x="54293" y="20444"/>
                      <a:pt x="50482" y="20444"/>
                    </a:cubicBezTo>
                    <a:cubicBezTo>
                      <a:pt x="46673" y="20444"/>
                      <a:pt x="42863" y="21373"/>
                      <a:pt x="40005" y="22302"/>
                    </a:cubicBezTo>
                    <a:cubicBezTo>
                      <a:pt x="37148" y="23232"/>
                      <a:pt x="34290" y="26020"/>
                      <a:pt x="31432" y="27878"/>
                    </a:cubicBezTo>
                    <a:cubicBezTo>
                      <a:pt x="29527" y="30666"/>
                      <a:pt x="27623" y="33454"/>
                      <a:pt x="25718" y="36241"/>
                    </a:cubicBezTo>
                    <a:cubicBezTo>
                      <a:pt x="24765" y="39959"/>
                      <a:pt x="23813" y="42746"/>
                      <a:pt x="23813" y="47393"/>
                    </a:cubicBezTo>
                    <a:cubicBezTo>
                      <a:pt x="23813" y="51110"/>
                      <a:pt x="24765" y="54827"/>
                      <a:pt x="25718" y="58544"/>
                    </a:cubicBezTo>
                    <a:cubicBezTo>
                      <a:pt x="26670" y="62261"/>
                      <a:pt x="28575" y="65049"/>
                      <a:pt x="31432" y="66907"/>
                    </a:cubicBezTo>
                    <a:cubicBezTo>
                      <a:pt x="33338" y="69695"/>
                      <a:pt x="36195" y="71554"/>
                      <a:pt x="40005" y="72483"/>
                    </a:cubicBezTo>
                    <a:cubicBezTo>
                      <a:pt x="42863" y="73412"/>
                      <a:pt x="46673" y="74341"/>
                      <a:pt x="50482" y="74341"/>
                    </a:cubicBezTo>
                    <a:cubicBezTo>
                      <a:pt x="54293" y="74341"/>
                      <a:pt x="58102" y="73412"/>
                      <a:pt x="60960" y="72483"/>
                    </a:cubicBezTo>
                    <a:cubicBezTo>
                      <a:pt x="63818" y="71554"/>
                      <a:pt x="66675" y="68766"/>
                      <a:pt x="69532" y="66907"/>
                    </a:cubicBezTo>
                    <a:cubicBezTo>
                      <a:pt x="71438" y="64120"/>
                      <a:pt x="73343" y="61332"/>
                      <a:pt x="75248" y="58544"/>
                    </a:cubicBezTo>
                    <a:cubicBezTo>
                      <a:pt x="76200" y="54827"/>
                      <a:pt x="77152" y="51110"/>
                      <a:pt x="77152" y="47393"/>
                    </a:cubicBezTo>
                    <a:moveTo>
                      <a:pt x="100013" y="47393"/>
                    </a:moveTo>
                    <a:cubicBezTo>
                      <a:pt x="100013" y="54827"/>
                      <a:pt x="99060" y="60402"/>
                      <a:pt x="96202" y="66907"/>
                    </a:cubicBezTo>
                    <a:cubicBezTo>
                      <a:pt x="93345" y="72483"/>
                      <a:pt x="90488" y="78059"/>
                      <a:pt x="85725" y="81776"/>
                    </a:cubicBezTo>
                    <a:cubicBezTo>
                      <a:pt x="80963" y="85493"/>
                      <a:pt x="76200" y="89210"/>
                      <a:pt x="69532" y="91068"/>
                    </a:cubicBezTo>
                    <a:cubicBezTo>
                      <a:pt x="62865" y="92927"/>
                      <a:pt x="57150" y="94785"/>
                      <a:pt x="49530" y="94785"/>
                    </a:cubicBezTo>
                    <a:cubicBezTo>
                      <a:pt x="42863" y="94785"/>
                      <a:pt x="36195" y="93856"/>
                      <a:pt x="29527" y="91068"/>
                    </a:cubicBezTo>
                    <a:cubicBezTo>
                      <a:pt x="22860" y="88280"/>
                      <a:pt x="18098" y="85493"/>
                      <a:pt x="14288" y="81776"/>
                    </a:cubicBezTo>
                    <a:cubicBezTo>
                      <a:pt x="9525" y="78059"/>
                      <a:pt x="6668" y="72483"/>
                      <a:pt x="3810" y="66907"/>
                    </a:cubicBezTo>
                    <a:cubicBezTo>
                      <a:pt x="952" y="61332"/>
                      <a:pt x="0" y="54827"/>
                      <a:pt x="0" y="47393"/>
                    </a:cubicBezTo>
                    <a:cubicBezTo>
                      <a:pt x="0" y="39959"/>
                      <a:pt x="952" y="33454"/>
                      <a:pt x="3810" y="27878"/>
                    </a:cubicBezTo>
                    <a:cubicBezTo>
                      <a:pt x="6668" y="22302"/>
                      <a:pt x="9525" y="17656"/>
                      <a:pt x="14288" y="13010"/>
                    </a:cubicBezTo>
                    <a:cubicBezTo>
                      <a:pt x="19050" y="9293"/>
                      <a:pt x="23813" y="5576"/>
                      <a:pt x="29527" y="3717"/>
                    </a:cubicBezTo>
                    <a:cubicBezTo>
                      <a:pt x="35243" y="1859"/>
                      <a:pt x="41910" y="0"/>
                      <a:pt x="49530" y="0"/>
                    </a:cubicBezTo>
                    <a:cubicBezTo>
                      <a:pt x="56198" y="0"/>
                      <a:pt x="62865" y="929"/>
                      <a:pt x="69532" y="3717"/>
                    </a:cubicBezTo>
                    <a:cubicBezTo>
                      <a:pt x="75248" y="5576"/>
                      <a:pt x="80963" y="9293"/>
                      <a:pt x="85725" y="13010"/>
                    </a:cubicBezTo>
                    <a:cubicBezTo>
                      <a:pt x="90488" y="16727"/>
                      <a:pt x="93345" y="22302"/>
                      <a:pt x="96202" y="27878"/>
                    </a:cubicBezTo>
                    <a:cubicBezTo>
                      <a:pt x="99060" y="33454"/>
                      <a:pt x="100013" y="39959"/>
                      <a:pt x="100013" y="47393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62" name="Google Shape;162;p16"/>
              <p:cNvSpPr/>
              <p:nvPr/>
            </p:nvSpPr>
            <p:spPr>
              <a:xfrm>
                <a:off x="6107430" y="3397404"/>
                <a:ext cx="84772" cy="88280"/>
              </a:xfrm>
              <a:custGeom>
                <a:avLst/>
                <a:gdLst/>
                <a:ahLst/>
                <a:cxnLst/>
                <a:rect l="l" t="t" r="r" b="b"/>
                <a:pathLst>
                  <a:path w="84772" h="88280" extrusionOk="0">
                    <a:moveTo>
                      <a:pt x="61913" y="42746"/>
                    </a:moveTo>
                    <a:cubicBezTo>
                      <a:pt x="61913" y="38100"/>
                      <a:pt x="60960" y="33454"/>
                      <a:pt x="59055" y="30666"/>
                    </a:cubicBezTo>
                    <a:cubicBezTo>
                      <a:pt x="57150" y="26949"/>
                      <a:pt x="55245" y="25090"/>
                      <a:pt x="52388" y="23232"/>
                    </a:cubicBezTo>
                    <a:cubicBezTo>
                      <a:pt x="49530" y="21373"/>
                      <a:pt x="46672" y="19515"/>
                      <a:pt x="42863" y="18585"/>
                    </a:cubicBezTo>
                    <a:cubicBezTo>
                      <a:pt x="39052" y="17656"/>
                      <a:pt x="35243" y="17656"/>
                      <a:pt x="31432" y="17656"/>
                    </a:cubicBezTo>
                    <a:lnTo>
                      <a:pt x="20955" y="17656"/>
                    </a:lnTo>
                    <a:lnTo>
                      <a:pt x="20955" y="69695"/>
                    </a:lnTo>
                    <a:lnTo>
                      <a:pt x="31432" y="69695"/>
                    </a:lnTo>
                    <a:cubicBezTo>
                      <a:pt x="35243" y="69695"/>
                      <a:pt x="39052" y="69695"/>
                      <a:pt x="42863" y="68766"/>
                    </a:cubicBezTo>
                    <a:cubicBezTo>
                      <a:pt x="46672" y="67837"/>
                      <a:pt x="49530" y="66907"/>
                      <a:pt x="52388" y="64120"/>
                    </a:cubicBezTo>
                    <a:cubicBezTo>
                      <a:pt x="55245" y="62261"/>
                      <a:pt x="57150" y="59473"/>
                      <a:pt x="59055" y="55756"/>
                    </a:cubicBezTo>
                    <a:cubicBezTo>
                      <a:pt x="60960" y="51110"/>
                      <a:pt x="61913" y="47393"/>
                      <a:pt x="61913" y="42746"/>
                    </a:cubicBezTo>
                    <a:moveTo>
                      <a:pt x="84772" y="42746"/>
                    </a:moveTo>
                    <a:cubicBezTo>
                      <a:pt x="84772" y="50180"/>
                      <a:pt x="82868" y="57615"/>
                      <a:pt x="80010" y="63190"/>
                    </a:cubicBezTo>
                    <a:cubicBezTo>
                      <a:pt x="77152" y="68766"/>
                      <a:pt x="73343" y="73412"/>
                      <a:pt x="68580" y="77129"/>
                    </a:cubicBezTo>
                    <a:cubicBezTo>
                      <a:pt x="63818" y="80846"/>
                      <a:pt x="58102" y="83634"/>
                      <a:pt x="52388" y="85493"/>
                    </a:cubicBezTo>
                    <a:cubicBezTo>
                      <a:pt x="46672" y="87351"/>
                      <a:pt x="40005" y="88280"/>
                      <a:pt x="34290" y="88280"/>
                    </a:cubicBezTo>
                    <a:lnTo>
                      <a:pt x="0" y="88280"/>
                    </a:lnTo>
                    <a:lnTo>
                      <a:pt x="0" y="0"/>
                    </a:lnTo>
                    <a:lnTo>
                      <a:pt x="32385" y="0"/>
                    </a:lnTo>
                    <a:cubicBezTo>
                      <a:pt x="39052" y="0"/>
                      <a:pt x="44768" y="929"/>
                      <a:pt x="51435" y="1859"/>
                    </a:cubicBezTo>
                    <a:cubicBezTo>
                      <a:pt x="58102" y="3717"/>
                      <a:pt x="62865" y="5576"/>
                      <a:pt x="68580" y="9293"/>
                    </a:cubicBezTo>
                    <a:cubicBezTo>
                      <a:pt x="73343" y="13010"/>
                      <a:pt x="77152" y="17656"/>
                      <a:pt x="80010" y="23232"/>
                    </a:cubicBezTo>
                    <a:cubicBezTo>
                      <a:pt x="83820" y="26949"/>
                      <a:pt x="84772" y="34383"/>
                      <a:pt x="84772" y="42746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63" name="Google Shape;163;p16"/>
              <p:cNvSpPr/>
              <p:nvPr/>
            </p:nvSpPr>
            <p:spPr>
              <a:xfrm>
                <a:off x="6195060" y="3392758"/>
                <a:ext cx="69532" cy="94785"/>
              </a:xfrm>
              <a:custGeom>
                <a:avLst/>
                <a:gdLst/>
                <a:ahLst/>
                <a:cxnLst/>
                <a:rect l="l" t="t" r="r" b="b"/>
                <a:pathLst>
                  <a:path w="69532" h="94785" extrusionOk="0">
                    <a:moveTo>
                      <a:pt x="55245" y="26020"/>
                    </a:moveTo>
                    <a:cubicBezTo>
                      <a:pt x="53340" y="23232"/>
                      <a:pt x="50482" y="21373"/>
                      <a:pt x="47625" y="20444"/>
                    </a:cubicBezTo>
                    <a:cubicBezTo>
                      <a:pt x="44767" y="19515"/>
                      <a:pt x="41910" y="18585"/>
                      <a:pt x="39052" y="18585"/>
                    </a:cubicBezTo>
                    <a:cubicBezTo>
                      <a:pt x="37148" y="18585"/>
                      <a:pt x="36195" y="18585"/>
                      <a:pt x="34290" y="18585"/>
                    </a:cubicBezTo>
                    <a:cubicBezTo>
                      <a:pt x="32385" y="18585"/>
                      <a:pt x="31432" y="19515"/>
                      <a:pt x="30480" y="20444"/>
                    </a:cubicBezTo>
                    <a:cubicBezTo>
                      <a:pt x="29527" y="21373"/>
                      <a:pt x="28575" y="22302"/>
                      <a:pt x="27623" y="23232"/>
                    </a:cubicBezTo>
                    <a:cubicBezTo>
                      <a:pt x="26670" y="24161"/>
                      <a:pt x="26670" y="26020"/>
                      <a:pt x="26670" y="27878"/>
                    </a:cubicBezTo>
                    <a:cubicBezTo>
                      <a:pt x="26670" y="29737"/>
                      <a:pt x="26670" y="30666"/>
                      <a:pt x="27623" y="31595"/>
                    </a:cubicBezTo>
                    <a:cubicBezTo>
                      <a:pt x="28575" y="32524"/>
                      <a:pt x="29527" y="33454"/>
                      <a:pt x="30480" y="34383"/>
                    </a:cubicBezTo>
                    <a:cubicBezTo>
                      <a:pt x="31432" y="35312"/>
                      <a:pt x="33338" y="36241"/>
                      <a:pt x="35242" y="36241"/>
                    </a:cubicBezTo>
                    <a:cubicBezTo>
                      <a:pt x="37148" y="37171"/>
                      <a:pt x="39052" y="37171"/>
                      <a:pt x="40957" y="38100"/>
                    </a:cubicBezTo>
                    <a:cubicBezTo>
                      <a:pt x="43815" y="39029"/>
                      <a:pt x="47625" y="39959"/>
                      <a:pt x="50482" y="41817"/>
                    </a:cubicBezTo>
                    <a:cubicBezTo>
                      <a:pt x="54292" y="42746"/>
                      <a:pt x="57150" y="44605"/>
                      <a:pt x="60007" y="46463"/>
                    </a:cubicBezTo>
                    <a:cubicBezTo>
                      <a:pt x="62865" y="48322"/>
                      <a:pt x="64770" y="51110"/>
                      <a:pt x="66675" y="53898"/>
                    </a:cubicBezTo>
                    <a:cubicBezTo>
                      <a:pt x="68580" y="56685"/>
                      <a:pt x="69532" y="60402"/>
                      <a:pt x="69532" y="65049"/>
                    </a:cubicBezTo>
                    <a:cubicBezTo>
                      <a:pt x="69532" y="69695"/>
                      <a:pt x="68580" y="74341"/>
                      <a:pt x="66675" y="78059"/>
                    </a:cubicBezTo>
                    <a:cubicBezTo>
                      <a:pt x="64770" y="81776"/>
                      <a:pt x="61913" y="84563"/>
                      <a:pt x="59055" y="87351"/>
                    </a:cubicBezTo>
                    <a:cubicBezTo>
                      <a:pt x="56198" y="90139"/>
                      <a:pt x="52388" y="91998"/>
                      <a:pt x="47625" y="92927"/>
                    </a:cubicBezTo>
                    <a:cubicBezTo>
                      <a:pt x="43815" y="93856"/>
                      <a:pt x="39052" y="94785"/>
                      <a:pt x="34290" y="94785"/>
                    </a:cubicBezTo>
                    <a:cubicBezTo>
                      <a:pt x="27623" y="94785"/>
                      <a:pt x="21907" y="93856"/>
                      <a:pt x="15240" y="91068"/>
                    </a:cubicBezTo>
                    <a:cubicBezTo>
                      <a:pt x="8573" y="88280"/>
                      <a:pt x="3810" y="85493"/>
                      <a:pt x="0" y="81776"/>
                    </a:cubicBezTo>
                    <a:lnTo>
                      <a:pt x="14288" y="67837"/>
                    </a:lnTo>
                    <a:cubicBezTo>
                      <a:pt x="16192" y="70624"/>
                      <a:pt x="19050" y="72483"/>
                      <a:pt x="22860" y="74341"/>
                    </a:cubicBezTo>
                    <a:cubicBezTo>
                      <a:pt x="26670" y="76200"/>
                      <a:pt x="30480" y="77129"/>
                      <a:pt x="33338" y="77129"/>
                    </a:cubicBezTo>
                    <a:cubicBezTo>
                      <a:pt x="35242" y="77129"/>
                      <a:pt x="36195" y="77129"/>
                      <a:pt x="38100" y="76200"/>
                    </a:cubicBezTo>
                    <a:cubicBezTo>
                      <a:pt x="40005" y="76200"/>
                      <a:pt x="40957" y="75271"/>
                      <a:pt x="41910" y="74341"/>
                    </a:cubicBezTo>
                    <a:cubicBezTo>
                      <a:pt x="42863" y="73412"/>
                      <a:pt x="43815" y="72483"/>
                      <a:pt x="44767" y="71554"/>
                    </a:cubicBezTo>
                    <a:cubicBezTo>
                      <a:pt x="45720" y="70624"/>
                      <a:pt x="45720" y="68766"/>
                      <a:pt x="45720" y="66907"/>
                    </a:cubicBezTo>
                    <a:cubicBezTo>
                      <a:pt x="45720" y="65049"/>
                      <a:pt x="45720" y="64120"/>
                      <a:pt x="44767" y="62261"/>
                    </a:cubicBezTo>
                    <a:cubicBezTo>
                      <a:pt x="43815" y="61332"/>
                      <a:pt x="42863" y="60402"/>
                      <a:pt x="40957" y="59473"/>
                    </a:cubicBezTo>
                    <a:cubicBezTo>
                      <a:pt x="39052" y="58544"/>
                      <a:pt x="37148" y="57615"/>
                      <a:pt x="35242" y="56685"/>
                    </a:cubicBezTo>
                    <a:cubicBezTo>
                      <a:pt x="33338" y="55756"/>
                      <a:pt x="30480" y="54827"/>
                      <a:pt x="27623" y="53898"/>
                    </a:cubicBezTo>
                    <a:cubicBezTo>
                      <a:pt x="24765" y="52968"/>
                      <a:pt x="21907" y="52039"/>
                      <a:pt x="19050" y="50180"/>
                    </a:cubicBezTo>
                    <a:cubicBezTo>
                      <a:pt x="16192" y="49251"/>
                      <a:pt x="13335" y="47393"/>
                      <a:pt x="11430" y="45534"/>
                    </a:cubicBezTo>
                    <a:cubicBezTo>
                      <a:pt x="9525" y="43676"/>
                      <a:pt x="7620" y="40888"/>
                      <a:pt x="5715" y="38100"/>
                    </a:cubicBezTo>
                    <a:cubicBezTo>
                      <a:pt x="4763" y="35312"/>
                      <a:pt x="3810" y="31595"/>
                      <a:pt x="3810" y="27878"/>
                    </a:cubicBezTo>
                    <a:cubicBezTo>
                      <a:pt x="3810" y="23232"/>
                      <a:pt x="4763" y="18585"/>
                      <a:pt x="6667" y="14868"/>
                    </a:cubicBezTo>
                    <a:cubicBezTo>
                      <a:pt x="8573" y="11151"/>
                      <a:pt x="11430" y="8363"/>
                      <a:pt x="14288" y="6505"/>
                    </a:cubicBezTo>
                    <a:cubicBezTo>
                      <a:pt x="18098" y="4646"/>
                      <a:pt x="20955" y="2788"/>
                      <a:pt x="25717" y="1859"/>
                    </a:cubicBezTo>
                    <a:cubicBezTo>
                      <a:pt x="29527" y="929"/>
                      <a:pt x="34290" y="0"/>
                      <a:pt x="38100" y="0"/>
                    </a:cubicBezTo>
                    <a:cubicBezTo>
                      <a:pt x="42863" y="0"/>
                      <a:pt x="48577" y="929"/>
                      <a:pt x="54292" y="2788"/>
                    </a:cubicBezTo>
                    <a:cubicBezTo>
                      <a:pt x="60007" y="4646"/>
                      <a:pt x="64770" y="7434"/>
                      <a:pt x="68580" y="11151"/>
                    </a:cubicBezTo>
                    <a:lnTo>
                      <a:pt x="55245" y="26020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64" name="Google Shape;164;p16"/>
            <p:cNvSpPr/>
            <p:nvPr/>
          </p:nvSpPr>
          <p:spPr>
            <a:xfrm>
              <a:off x="6268402" y="3395546"/>
              <a:ext cx="73342" cy="89209"/>
            </a:xfrm>
            <a:custGeom>
              <a:avLst/>
              <a:gdLst/>
              <a:ahLst/>
              <a:cxnLst/>
              <a:rect l="l" t="t" r="r" b="b"/>
              <a:pathLst>
                <a:path w="73342" h="89209" extrusionOk="0">
                  <a:moveTo>
                    <a:pt x="47625" y="18585"/>
                  </a:moveTo>
                  <a:lnTo>
                    <a:pt x="47625" y="89210"/>
                  </a:lnTo>
                  <a:lnTo>
                    <a:pt x="25718" y="89210"/>
                  </a:lnTo>
                  <a:lnTo>
                    <a:pt x="25718" y="18585"/>
                  </a:lnTo>
                  <a:lnTo>
                    <a:pt x="0" y="18585"/>
                  </a:lnTo>
                  <a:lnTo>
                    <a:pt x="0" y="0"/>
                  </a:lnTo>
                  <a:lnTo>
                    <a:pt x="73343" y="0"/>
                  </a:lnTo>
                  <a:lnTo>
                    <a:pt x="73343" y="18585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5" name="Google Shape;165;p16"/>
            <p:cNvSpPr/>
            <p:nvPr/>
          </p:nvSpPr>
          <p:spPr>
            <a:xfrm>
              <a:off x="6348412" y="3395546"/>
              <a:ext cx="62864" cy="89209"/>
            </a:xfrm>
            <a:custGeom>
              <a:avLst/>
              <a:gdLst/>
              <a:ahLst/>
              <a:cxnLst/>
              <a:rect l="l" t="t" r="r" b="b"/>
              <a:pathLst>
                <a:path w="62864" h="89209" extrusionOk="0">
                  <a:moveTo>
                    <a:pt x="0" y="89210"/>
                  </a:moveTo>
                  <a:lnTo>
                    <a:pt x="0" y="0"/>
                  </a:lnTo>
                  <a:lnTo>
                    <a:pt x="60960" y="0"/>
                  </a:lnTo>
                  <a:lnTo>
                    <a:pt x="60960" y="18585"/>
                  </a:lnTo>
                  <a:lnTo>
                    <a:pt x="20955" y="18585"/>
                  </a:lnTo>
                  <a:lnTo>
                    <a:pt x="20955" y="35312"/>
                  </a:lnTo>
                  <a:lnTo>
                    <a:pt x="59055" y="35312"/>
                  </a:lnTo>
                  <a:lnTo>
                    <a:pt x="59055" y="52039"/>
                  </a:lnTo>
                  <a:lnTo>
                    <a:pt x="20955" y="52039"/>
                  </a:lnTo>
                  <a:lnTo>
                    <a:pt x="20955" y="70624"/>
                  </a:lnTo>
                  <a:lnTo>
                    <a:pt x="62865" y="70624"/>
                  </a:lnTo>
                  <a:lnTo>
                    <a:pt x="62865" y="8921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166" name="Google Shape;166;p16"/>
            <p:cNvGrpSpPr/>
            <p:nvPr/>
          </p:nvGrpSpPr>
          <p:grpSpPr>
            <a:xfrm>
              <a:off x="6425564" y="3392758"/>
              <a:ext cx="139065" cy="94785"/>
              <a:chOff x="6425564" y="3392758"/>
              <a:chExt cx="139065" cy="94785"/>
            </a:xfrm>
          </p:grpSpPr>
          <p:sp>
            <p:nvSpPr>
              <p:cNvPr id="167" name="Google Shape;167;p16"/>
              <p:cNvSpPr/>
              <p:nvPr/>
            </p:nvSpPr>
            <p:spPr>
              <a:xfrm>
                <a:off x="6425564" y="3396475"/>
                <a:ext cx="67627" cy="88280"/>
              </a:xfrm>
              <a:custGeom>
                <a:avLst/>
                <a:gdLst/>
                <a:ahLst/>
                <a:cxnLst/>
                <a:rect l="l" t="t" r="r" b="b"/>
                <a:pathLst>
                  <a:path w="67627" h="88280" extrusionOk="0">
                    <a:moveTo>
                      <a:pt x="45720" y="26949"/>
                    </a:moveTo>
                    <a:cubicBezTo>
                      <a:pt x="45720" y="25090"/>
                      <a:pt x="45720" y="23232"/>
                      <a:pt x="44768" y="21373"/>
                    </a:cubicBezTo>
                    <a:cubicBezTo>
                      <a:pt x="43815" y="20444"/>
                      <a:pt x="42863" y="18585"/>
                      <a:pt x="40958" y="18585"/>
                    </a:cubicBezTo>
                    <a:cubicBezTo>
                      <a:pt x="39052" y="17656"/>
                      <a:pt x="38100" y="17656"/>
                      <a:pt x="36195" y="16727"/>
                    </a:cubicBezTo>
                    <a:cubicBezTo>
                      <a:pt x="34290" y="16727"/>
                      <a:pt x="32385" y="16727"/>
                      <a:pt x="30480" y="16727"/>
                    </a:cubicBezTo>
                    <a:lnTo>
                      <a:pt x="20955" y="16727"/>
                    </a:lnTo>
                    <a:lnTo>
                      <a:pt x="20955" y="37171"/>
                    </a:lnTo>
                    <a:lnTo>
                      <a:pt x="30480" y="37171"/>
                    </a:lnTo>
                    <a:cubicBezTo>
                      <a:pt x="32385" y="37171"/>
                      <a:pt x="34290" y="37171"/>
                      <a:pt x="36195" y="36241"/>
                    </a:cubicBezTo>
                    <a:cubicBezTo>
                      <a:pt x="38100" y="36241"/>
                      <a:pt x="40005" y="35312"/>
                      <a:pt x="40958" y="34383"/>
                    </a:cubicBezTo>
                    <a:cubicBezTo>
                      <a:pt x="42863" y="33454"/>
                      <a:pt x="43815" y="32524"/>
                      <a:pt x="44768" y="30666"/>
                    </a:cubicBezTo>
                    <a:cubicBezTo>
                      <a:pt x="44768" y="30666"/>
                      <a:pt x="45720" y="28807"/>
                      <a:pt x="45720" y="26949"/>
                    </a:cubicBezTo>
                    <a:moveTo>
                      <a:pt x="67627" y="26949"/>
                    </a:moveTo>
                    <a:cubicBezTo>
                      <a:pt x="67627" y="32524"/>
                      <a:pt x="66675" y="36241"/>
                      <a:pt x="64770" y="39959"/>
                    </a:cubicBezTo>
                    <a:cubicBezTo>
                      <a:pt x="62865" y="43676"/>
                      <a:pt x="60008" y="46463"/>
                      <a:pt x="57150" y="48322"/>
                    </a:cubicBezTo>
                    <a:cubicBezTo>
                      <a:pt x="54293" y="50180"/>
                      <a:pt x="49530" y="52039"/>
                      <a:pt x="45720" y="52968"/>
                    </a:cubicBezTo>
                    <a:cubicBezTo>
                      <a:pt x="40958" y="53898"/>
                      <a:pt x="37148" y="54827"/>
                      <a:pt x="32385" y="54827"/>
                    </a:cubicBezTo>
                    <a:lnTo>
                      <a:pt x="21908" y="54827"/>
                    </a:lnTo>
                    <a:lnTo>
                      <a:pt x="21908" y="88280"/>
                    </a:lnTo>
                    <a:lnTo>
                      <a:pt x="0" y="88280"/>
                    </a:lnTo>
                    <a:lnTo>
                      <a:pt x="0" y="0"/>
                    </a:lnTo>
                    <a:lnTo>
                      <a:pt x="33338" y="0"/>
                    </a:lnTo>
                    <a:cubicBezTo>
                      <a:pt x="38100" y="0"/>
                      <a:pt x="42863" y="929"/>
                      <a:pt x="47625" y="1859"/>
                    </a:cubicBezTo>
                    <a:cubicBezTo>
                      <a:pt x="52388" y="2788"/>
                      <a:pt x="55245" y="4646"/>
                      <a:pt x="59055" y="6505"/>
                    </a:cubicBezTo>
                    <a:cubicBezTo>
                      <a:pt x="61913" y="8363"/>
                      <a:pt x="64770" y="11151"/>
                      <a:pt x="66675" y="14868"/>
                    </a:cubicBezTo>
                    <a:cubicBezTo>
                      <a:pt x="66675" y="17656"/>
                      <a:pt x="67627" y="21373"/>
                      <a:pt x="67627" y="26949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68" name="Google Shape;168;p16"/>
              <p:cNvSpPr/>
              <p:nvPr/>
            </p:nvSpPr>
            <p:spPr>
              <a:xfrm>
                <a:off x="6495097" y="3392758"/>
                <a:ext cx="69532" cy="94785"/>
              </a:xfrm>
              <a:custGeom>
                <a:avLst/>
                <a:gdLst/>
                <a:ahLst/>
                <a:cxnLst/>
                <a:rect l="l" t="t" r="r" b="b"/>
                <a:pathLst>
                  <a:path w="69532" h="94785" extrusionOk="0">
                    <a:moveTo>
                      <a:pt x="55245" y="26020"/>
                    </a:moveTo>
                    <a:cubicBezTo>
                      <a:pt x="53340" y="23232"/>
                      <a:pt x="50482" y="21373"/>
                      <a:pt x="47625" y="20444"/>
                    </a:cubicBezTo>
                    <a:cubicBezTo>
                      <a:pt x="44767" y="19515"/>
                      <a:pt x="41910" y="18585"/>
                      <a:pt x="39052" y="18585"/>
                    </a:cubicBezTo>
                    <a:cubicBezTo>
                      <a:pt x="37148" y="18585"/>
                      <a:pt x="36195" y="18585"/>
                      <a:pt x="34290" y="18585"/>
                    </a:cubicBezTo>
                    <a:cubicBezTo>
                      <a:pt x="32385" y="18585"/>
                      <a:pt x="31432" y="19515"/>
                      <a:pt x="30480" y="20444"/>
                    </a:cubicBezTo>
                    <a:cubicBezTo>
                      <a:pt x="29527" y="21373"/>
                      <a:pt x="28575" y="22302"/>
                      <a:pt x="27623" y="23232"/>
                    </a:cubicBezTo>
                    <a:cubicBezTo>
                      <a:pt x="26670" y="24161"/>
                      <a:pt x="26670" y="26020"/>
                      <a:pt x="26670" y="27878"/>
                    </a:cubicBezTo>
                    <a:cubicBezTo>
                      <a:pt x="26670" y="29737"/>
                      <a:pt x="26670" y="30666"/>
                      <a:pt x="27623" y="31595"/>
                    </a:cubicBezTo>
                    <a:cubicBezTo>
                      <a:pt x="28575" y="32524"/>
                      <a:pt x="29527" y="33454"/>
                      <a:pt x="30480" y="34383"/>
                    </a:cubicBezTo>
                    <a:cubicBezTo>
                      <a:pt x="31432" y="35312"/>
                      <a:pt x="33338" y="36241"/>
                      <a:pt x="35242" y="36241"/>
                    </a:cubicBezTo>
                    <a:cubicBezTo>
                      <a:pt x="37148" y="37171"/>
                      <a:pt x="39052" y="37171"/>
                      <a:pt x="40957" y="38100"/>
                    </a:cubicBezTo>
                    <a:cubicBezTo>
                      <a:pt x="43815" y="39029"/>
                      <a:pt x="47625" y="39959"/>
                      <a:pt x="50482" y="41817"/>
                    </a:cubicBezTo>
                    <a:cubicBezTo>
                      <a:pt x="54292" y="42746"/>
                      <a:pt x="57150" y="44605"/>
                      <a:pt x="60007" y="46463"/>
                    </a:cubicBezTo>
                    <a:cubicBezTo>
                      <a:pt x="62865" y="48322"/>
                      <a:pt x="64770" y="51110"/>
                      <a:pt x="66675" y="53898"/>
                    </a:cubicBezTo>
                    <a:cubicBezTo>
                      <a:pt x="68580" y="56685"/>
                      <a:pt x="69532" y="60402"/>
                      <a:pt x="69532" y="65049"/>
                    </a:cubicBezTo>
                    <a:cubicBezTo>
                      <a:pt x="69532" y="69695"/>
                      <a:pt x="68580" y="74341"/>
                      <a:pt x="66675" y="78059"/>
                    </a:cubicBezTo>
                    <a:cubicBezTo>
                      <a:pt x="64770" y="81776"/>
                      <a:pt x="61913" y="84563"/>
                      <a:pt x="59055" y="87351"/>
                    </a:cubicBezTo>
                    <a:cubicBezTo>
                      <a:pt x="56198" y="90139"/>
                      <a:pt x="52388" y="91998"/>
                      <a:pt x="47625" y="92927"/>
                    </a:cubicBezTo>
                    <a:cubicBezTo>
                      <a:pt x="43815" y="93856"/>
                      <a:pt x="39052" y="94785"/>
                      <a:pt x="34290" y="94785"/>
                    </a:cubicBezTo>
                    <a:cubicBezTo>
                      <a:pt x="27623" y="94785"/>
                      <a:pt x="21907" y="93856"/>
                      <a:pt x="15240" y="91068"/>
                    </a:cubicBezTo>
                    <a:cubicBezTo>
                      <a:pt x="9525" y="89210"/>
                      <a:pt x="3810" y="85493"/>
                      <a:pt x="0" y="81776"/>
                    </a:cubicBezTo>
                    <a:lnTo>
                      <a:pt x="14288" y="67837"/>
                    </a:lnTo>
                    <a:cubicBezTo>
                      <a:pt x="16192" y="70624"/>
                      <a:pt x="19050" y="72483"/>
                      <a:pt x="22860" y="74341"/>
                    </a:cubicBezTo>
                    <a:cubicBezTo>
                      <a:pt x="26670" y="76200"/>
                      <a:pt x="30480" y="77129"/>
                      <a:pt x="33338" y="77129"/>
                    </a:cubicBezTo>
                    <a:cubicBezTo>
                      <a:pt x="35242" y="77129"/>
                      <a:pt x="36195" y="77129"/>
                      <a:pt x="38100" y="76200"/>
                    </a:cubicBezTo>
                    <a:cubicBezTo>
                      <a:pt x="40005" y="76200"/>
                      <a:pt x="40957" y="75271"/>
                      <a:pt x="41910" y="74341"/>
                    </a:cubicBezTo>
                    <a:cubicBezTo>
                      <a:pt x="42863" y="73412"/>
                      <a:pt x="43815" y="72483"/>
                      <a:pt x="44767" y="71554"/>
                    </a:cubicBezTo>
                    <a:cubicBezTo>
                      <a:pt x="45720" y="70624"/>
                      <a:pt x="45720" y="68766"/>
                      <a:pt x="45720" y="66907"/>
                    </a:cubicBezTo>
                    <a:cubicBezTo>
                      <a:pt x="45720" y="65049"/>
                      <a:pt x="45720" y="64120"/>
                      <a:pt x="44767" y="62261"/>
                    </a:cubicBezTo>
                    <a:cubicBezTo>
                      <a:pt x="43815" y="61332"/>
                      <a:pt x="42863" y="60402"/>
                      <a:pt x="40957" y="59473"/>
                    </a:cubicBezTo>
                    <a:cubicBezTo>
                      <a:pt x="39052" y="58544"/>
                      <a:pt x="37148" y="57615"/>
                      <a:pt x="35242" y="56685"/>
                    </a:cubicBezTo>
                    <a:cubicBezTo>
                      <a:pt x="33338" y="55756"/>
                      <a:pt x="30480" y="54827"/>
                      <a:pt x="27623" y="53898"/>
                    </a:cubicBezTo>
                    <a:cubicBezTo>
                      <a:pt x="24765" y="52968"/>
                      <a:pt x="21907" y="52039"/>
                      <a:pt x="19050" y="50180"/>
                    </a:cubicBezTo>
                    <a:cubicBezTo>
                      <a:pt x="16192" y="49251"/>
                      <a:pt x="13335" y="47393"/>
                      <a:pt x="11430" y="45534"/>
                    </a:cubicBezTo>
                    <a:cubicBezTo>
                      <a:pt x="9525" y="43676"/>
                      <a:pt x="7620" y="40888"/>
                      <a:pt x="5715" y="38100"/>
                    </a:cubicBezTo>
                    <a:cubicBezTo>
                      <a:pt x="4763" y="35312"/>
                      <a:pt x="3810" y="31595"/>
                      <a:pt x="3810" y="27878"/>
                    </a:cubicBezTo>
                    <a:cubicBezTo>
                      <a:pt x="3810" y="23232"/>
                      <a:pt x="4763" y="18585"/>
                      <a:pt x="6667" y="14868"/>
                    </a:cubicBezTo>
                    <a:cubicBezTo>
                      <a:pt x="8573" y="11151"/>
                      <a:pt x="11430" y="8363"/>
                      <a:pt x="14288" y="6505"/>
                    </a:cubicBezTo>
                    <a:cubicBezTo>
                      <a:pt x="18098" y="4646"/>
                      <a:pt x="20955" y="2788"/>
                      <a:pt x="25717" y="1859"/>
                    </a:cubicBezTo>
                    <a:cubicBezTo>
                      <a:pt x="29527" y="929"/>
                      <a:pt x="34290" y="0"/>
                      <a:pt x="38100" y="0"/>
                    </a:cubicBezTo>
                    <a:cubicBezTo>
                      <a:pt x="42863" y="0"/>
                      <a:pt x="48577" y="929"/>
                      <a:pt x="54292" y="2788"/>
                    </a:cubicBezTo>
                    <a:cubicBezTo>
                      <a:pt x="60007" y="4646"/>
                      <a:pt x="64770" y="7434"/>
                      <a:pt x="68580" y="11151"/>
                    </a:cubicBezTo>
                    <a:lnTo>
                      <a:pt x="55245" y="26020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69" name="Google Shape;169;p16"/>
            <p:cNvSpPr/>
            <p:nvPr/>
          </p:nvSpPr>
          <p:spPr>
            <a:xfrm>
              <a:off x="5592127" y="3533078"/>
              <a:ext cx="26670" cy="37170"/>
            </a:xfrm>
            <a:custGeom>
              <a:avLst/>
              <a:gdLst/>
              <a:ahLst/>
              <a:cxnLst/>
              <a:rect l="l" t="t" r="r" b="b"/>
              <a:pathLst>
                <a:path w="26670" h="37170" extrusionOk="0">
                  <a:moveTo>
                    <a:pt x="0" y="0"/>
                  </a:moveTo>
                  <a:lnTo>
                    <a:pt x="0" y="37171"/>
                  </a:lnTo>
                  <a:lnTo>
                    <a:pt x="26670" y="37171"/>
                  </a:lnTo>
                  <a:lnTo>
                    <a:pt x="26670" y="29737"/>
                  </a:lnTo>
                  <a:lnTo>
                    <a:pt x="8573" y="29737"/>
                  </a:lnTo>
                  <a:lnTo>
                    <a:pt x="8573" y="21373"/>
                  </a:lnTo>
                  <a:lnTo>
                    <a:pt x="24765" y="21373"/>
                  </a:lnTo>
                  <a:lnTo>
                    <a:pt x="24765" y="14868"/>
                  </a:lnTo>
                  <a:lnTo>
                    <a:pt x="8573" y="14868"/>
                  </a:lnTo>
                  <a:lnTo>
                    <a:pt x="8573" y="7434"/>
                  </a:lnTo>
                  <a:lnTo>
                    <a:pt x="25718" y="7434"/>
                  </a:lnTo>
                  <a:lnTo>
                    <a:pt x="25718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0" name="Google Shape;170;p16"/>
            <p:cNvSpPr/>
            <p:nvPr/>
          </p:nvSpPr>
          <p:spPr>
            <a:xfrm>
              <a:off x="5620702" y="3533078"/>
              <a:ext cx="39052" cy="37170"/>
            </a:xfrm>
            <a:custGeom>
              <a:avLst/>
              <a:gdLst/>
              <a:ahLst/>
              <a:cxnLst/>
              <a:rect l="l" t="t" r="r" b="b"/>
              <a:pathLst>
                <a:path w="39052" h="37170" extrusionOk="0">
                  <a:moveTo>
                    <a:pt x="26670" y="0"/>
                  </a:moveTo>
                  <a:lnTo>
                    <a:pt x="19050" y="11151"/>
                  </a:lnTo>
                  <a:lnTo>
                    <a:pt x="12383" y="0"/>
                  </a:lnTo>
                  <a:lnTo>
                    <a:pt x="952" y="0"/>
                  </a:lnTo>
                  <a:lnTo>
                    <a:pt x="13335" y="17656"/>
                  </a:lnTo>
                  <a:lnTo>
                    <a:pt x="0" y="37171"/>
                  </a:lnTo>
                  <a:lnTo>
                    <a:pt x="11430" y="37171"/>
                  </a:lnTo>
                  <a:lnTo>
                    <a:pt x="19050" y="24161"/>
                  </a:lnTo>
                  <a:lnTo>
                    <a:pt x="27623" y="37171"/>
                  </a:lnTo>
                  <a:lnTo>
                    <a:pt x="39053" y="37171"/>
                  </a:lnTo>
                  <a:lnTo>
                    <a:pt x="24765" y="17656"/>
                  </a:lnTo>
                  <a:lnTo>
                    <a:pt x="37148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1" name="Google Shape;171;p16"/>
            <p:cNvSpPr/>
            <p:nvPr/>
          </p:nvSpPr>
          <p:spPr>
            <a:xfrm>
              <a:off x="5661659" y="3533078"/>
              <a:ext cx="29527" cy="37170"/>
            </a:xfrm>
            <a:custGeom>
              <a:avLst/>
              <a:gdLst/>
              <a:ahLst/>
              <a:cxnLst/>
              <a:rect l="l" t="t" r="r" b="b"/>
              <a:pathLst>
                <a:path w="29527" h="37170" extrusionOk="0">
                  <a:moveTo>
                    <a:pt x="20955" y="11151"/>
                  </a:moveTo>
                  <a:cubicBezTo>
                    <a:pt x="20955" y="10222"/>
                    <a:pt x="20955" y="9293"/>
                    <a:pt x="20003" y="9293"/>
                  </a:cubicBezTo>
                  <a:cubicBezTo>
                    <a:pt x="20003" y="8363"/>
                    <a:pt x="19050" y="8363"/>
                    <a:pt x="18098" y="8363"/>
                  </a:cubicBezTo>
                  <a:cubicBezTo>
                    <a:pt x="17145" y="8363"/>
                    <a:pt x="17145" y="7434"/>
                    <a:pt x="16193" y="7434"/>
                  </a:cubicBezTo>
                  <a:cubicBezTo>
                    <a:pt x="15240" y="7434"/>
                    <a:pt x="14288" y="7434"/>
                    <a:pt x="13335" y="7434"/>
                  </a:cubicBezTo>
                  <a:lnTo>
                    <a:pt x="9525" y="7434"/>
                  </a:lnTo>
                  <a:lnTo>
                    <a:pt x="9525" y="15798"/>
                  </a:lnTo>
                  <a:lnTo>
                    <a:pt x="13335" y="15798"/>
                  </a:lnTo>
                  <a:cubicBezTo>
                    <a:pt x="14288" y="15798"/>
                    <a:pt x="15240" y="15798"/>
                    <a:pt x="16193" y="15798"/>
                  </a:cubicBezTo>
                  <a:cubicBezTo>
                    <a:pt x="17145" y="15798"/>
                    <a:pt x="18098" y="15798"/>
                    <a:pt x="18098" y="14868"/>
                  </a:cubicBezTo>
                  <a:cubicBezTo>
                    <a:pt x="19050" y="14868"/>
                    <a:pt x="19050" y="13939"/>
                    <a:pt x="20003" y="13010"/>
                  </a:cubicBezTo>
                  <a:cubicBezTo>
                    <a:pt x="20003" y="13010"/>
                    <a:pt x="20955" y="12080"/>
                    <a:pt x="20955" y="11151"/>
                  </a:cubicBezTo>
                  <a:moveTo>
                    <a:pt x="29528" y="11151"/>
                  </a:moveTo>
                  <a:cubicBezTo>
                    <a:pt x="29528" y="13010"/>
                    <a:pt x="29528" y="14868"/>
                    <a:pt x="28575" y="16727"/>
                  </a:cubicBezTo>
                  <a:cubicBezTo>
                    <a:pt x="27623" y="18585"/>
                    <a:pt x="26670" y="19515"/>
                    <a:pt x="24765" y="20444"/>
                  </a:cubicBezTo>
                  <a:cubicBezTo>
                    <a:pt x="23813" y="21373"/>
                    <a:pt x="21908" y="22302"/>
                    <a:pt x="20003" y="22302"/>
                  </a:cubicBezTo>
                  <a:cubicBezTo>
                    <a:pt x="18098" y="22302"/>
                    <a:pt x="16193" y="23232"/>
                    <a:pt x="14288" y="23232"/>
                  </a:cubicBezTo>
                  <a:lnTo>
                    <a:pt x="9525" y="23232"/>
                  </a:lnTo>
                  <a:lnTo>
                    <a:pt x="9525" y="37171"/>
                  </a:lnTo>
                  <a:lnTo>
                    <a:pt x="0" y="37171"/>
                  </a:lnTo>
                  <a:lnTo>
                    <a:pt x="0" y="0"/>
                  </a:lnTo>
                  <a:lnTo>
                    <a:pt x="14288" y="0"/>
                  </a:lnTo>
                  <a:cubicBezTo>
                    <a:pt x="16193" y="0"/>
                    <a:pt x="18098" y="0"/>
                    <a:pt x="20003" y="929"/>
                  </a:cubicBezTo>
                  <a:cubicBezTo>
                    <a:pt x="21908" y="929"/>
                    <a:pt x="23813" y="1859"/>
                    <a:pt x="24765" y="2788"/>
                  </a:cubicBezTo>
                  <a:cubicBezTo>
                    <a:pt x="25718" y="3717"/>
                    <a:pt x="27623" y="4646"/>
                    <a:pt x="27623" y="6505"/>
                  </a:cubicBezTo>
                  <a:cubicBezTo>
                    <a:pt x="29528" y="7434"/>
                    <a:pt x="29528" y="9293"/>
                    <a:pt x="29528" y="11151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2" name="Google Shape;172;p16"/>
            <p:cNvSpPr/>
            <p:nvPr/>
          </p:nvSpPr>
          <p:spPr>
            <a:xfrm>
              <a:off x="5694997" y="3533078"/>
              <a:ext cx="24765" cy="37170"/>
            </a:xfrm>
            <a:custGeom>
              <a:avLst/>
              <a:gdLst/>
              <a:ahLst/>
              <a:cxnLst/>
              <a:rect l="l" t="t" r="r" b="b"/>
              <a:pathLst>
                <a:path w="24765" h="37170" extrusionOk="0">
                  <a:moveTo>
                    <a:pt x="0" y="0"/>
                  </a:moveTo>
                  <a:lnTo>
                    <a:pt x="0" y="37171"/>
                  </a:lnTo>
                  <a:lnTo>
                    <a:pt x="24765" y="37171"/>
                  </a:lnTo>
                  <a:lnTo>
                    <a:pt x="24765" y="29737"/>
                  </a:lnTo>
                  <a:lnTo>
                    <a:pt x="9525" y="29737"/>
                  </a:lnTo>
                  <a:lnTo>
                    <a:pt x="952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173" name="Google Shape;173;p16"/>
            <p:cNvGrpSpPr/>
            <p:nvPr/>
          </p:nvGrpSpPr>
          <p:grpSpPr>
            <a:xfrm>
              <a:off x="5717857" y="3532148"/>
              <a:ext cx="80962" cy="39958"/>
              <a:chOff x="5717857" y="3532148"/>
              <a:chExt cx="80962" cy="39958"/>
            </a:xfrm>
          </p:grpSpPr>
          <p:sp>
            <p:nvSpPr>
              <p:cNvPr id="174" name="Google Shape;174;p16"/>
              <p:cNvSpPr/>
              <p:nvPr/>
            </p:nvSpPr>
            <p:spPr>
              <a:xfrm>
                <a:off x="5717857" y="3532148"/>
                <a:ext cx="43814" cy="39958"/>
              </a:xfrm>
              <a:custGeom>
                <a:avLst/>
                <a:gdLst/>
                <a:ahLst/>
                <a:cxnLst/>
                <a:rect l="l" t="t" r="r" b="b"/>
                <a:pathLst>
                  <a:path w="43814" h="39958" extrusionOk="0">
                    <a:moveTo>
                      <a:pt x="34290" y="19515"/>
                    </a:moveTo>
                    <a:cubicBezTo>
                      <a:pt x="34290" y="17656"/>
                      <a:pt x="34290" y="16727"/>
                      <a:pt x="33337" y="14868"/>
                    </a:cubicBezTo>
                    <a:cubicBezTo>
                      <a:pt x="32385" y="13010"/>
                      <a:pt x="32385" y="12080"/>
                      <a:pt x="31433" y="11151"/>
                    </a:cubicBezTo>
                    <a:cubicBezTo>
                      <a:pt x="30480" y="10222"/>
                      <a:pt x="29527" y="9293"/>
                      <a:pt x="27623" y="8363"/>
                    </a:cubicBezTo>
                    <a:cubicBezTo>
                      <a:pt x="26670" y="7434"/>
                      <a:pt x="24765" y="7434"/>
                      <a:pt x="22860" y="7434"/>
                    </a:cubicBezTo>
                    <a:cubicBezTo>
                      <a:pt x="20955" y="7434"/>
                      <a:pt x="20002" y="7434"/>
                      <a:pt x="18098" y="8363"/>
                    </a:cubicBezTo>
                    <a:cubicBezTo>
                      <a:pt x="17145" y="9293"/>
                      <a:pt x="15240" y="9293"/>
                      <a:pt x="14288" y="11151"/>
                    </a:cubicBezTo>
                    <a:cubicBezTo>
                      <a:pt x="13335" y="12080"/>
                      <a:pt x="12383" y="13010"/>
                      <a:pt x="12383" y="14868"/>
                    </a:cubicBezTo>
                    <a:cubicBezTo>
                      <a:pt x="12383" y="16727"/>
                      <a:pt x="11430" y="17656"/>
                      <a:pt x="11430" y="19515"/>
                    </a:cubicBezTo>
                    <a:cubicBezTo>
                      <a:pt x="11430" y="21373"/>
                      <a:pt x="11430" y="22302"/>
                      <a:pt x="12383" y="24161"/>
                    </a:cubicBezTo>
                    <a:cubicBezTo>
                      <a:pt x="13335" y="26020"/>
                      <a:pt x="13335" y="26949"/>
                      <a:pt x="14288" y="27878"/>
                    </a:cubicBezTo>
                    <a:cubicBezTo>
                      <a:pt x="15240" y="28807"/>
                      <a:pt x="16192" y="29737"/>
                      <a:pt x="18098" y="30666"/>
                    </a:cubicBezTo>
                    <a:cubicBezTo>
                      <a:pt x="19050" y="31595"/>
                      <a:pt x="20955" y="31595"/>
                      <a:pt x="22860" y="31595"/>
                    </a:cubicBezTo>
                    <a:cubicBezTo>
                      <a:pt x="24765" y="31595"/>
                      <a:pt x="25717" y="31595"/>
                      <a:pt x="27623" y="30666"/>
                    </a:cubicBezTo>
                    <a:cubicBezTo>
                      <a:pt x="28575" y="29737"/>
                      <a:pt x="30480" y="29737"/>
                      <a:pt x="31433" y="27878"/>
                    </a:cubicBezTo>
                    <a:cubicBezTo>
                      <a:pt x="32385" y="26949"/>
                      <a:pt x="33337" y="26020"/>
                      <a:pt x="33337" y="24161"/>
                    </a:cubicBezTo>
                    <a:cubicBezTo>
                      <a:pt x="34290" y="22302"/>
                      <a:pt x="34290" y="21373"/>
                      <a:pt x="34290" y="19515"/>
                    </a:cubicBezTo>
                    <a:moveTo>
                      <a:pt x="43815" y="19515"/>
                    </a:moveTo>
                    <a:cubicBezTo>
                      <a:pt x="43815" y="22302"/>
                      <a:pt x="42862" y="25090"/>
                      <a:pt x="41910" y="27878"/>
                    </a:cubicBezTo>
                    <a:cubicBezTo>
                      <a:pt x="40958" y="30666"/>
                      <a:pt x="39052" y="32524"/>
                      <a:pt x="37148" y="34383"/>
                    </a:cubicBezTo>
                    <a:cubicBezTo>
                      <a:pt x="35243" y="36241"/>
                      <a:pt x="33337" y="37171"/>
                      <a:pt x="30480" y="38100"/>
                    </a:cubicBezTo>
                    <a:cubicBezTo>
                      <a:pt x="27623" y="39029"/>
                      <a:pt x="24765" y="39959"/>
                      <a:pt x="21908" y="39959"/>
                    </a:cubicBezTo>
                    <a:cubicBezTo>
                      <a:pt x="19050" y="39959"/>
                      <a:pt x="16192" y="39029"/>
                      <a:pt x="13335" y="38100"/>
                    </a:cubicBezTo>
                    <a:cubicBezTo>
                      <a:pt x="10477" y="37171"/>
                      <a:pt x="8572" y="36241"/>
                      <a:pt x="6667" y="34383"/>
                    </a:cubicBezTo>
                    <a:cubicBezTo>
                      <a:pt x="4763" y="32524"/>
                      <a:pt x="3810" y="30666"/>
                      <a:pt x="1905" y="27878"/>
                    </a:cubicBezTo>
                    <a:cubicBezTo>
                      <a:pt x="952" y="25090"/>
                      <a:pt x="0" y="22302"/>
                      <a:pt x="0" y="19515"/>
                    </a:cubicBezTo>
                    <a:cubicBezTo>
                      <a:pt x="0" y="16727"/>
                      <a:pt x="952" y="13939"/>
                      <a:pt x="1905" y="11151"/>
                    </a:cubicBezTo>
                    <a:cubicBezTo>
                      <a:pt x="2858" y="8363"/>
                      <a:pt x="4763" y="6505"/>
                      <a:pt x="6667" y="4646"/>
                    </a:cubicBezTo>
                    <a:cubicBezTo>
                      <a:pt x="8572" y="2788"/>
                      <a:pt x="10477" y="1859"/>
                      <a:pt x="13335" y="929"/>
                    </a:cubicBezTo>
                    <a:cubicBezTo>
                      <a:pt x="16192" y="0"/>
                      <a:pt x="19050" y="0"/>
                      <a:pt x="21908" y="0"/>
                    </a:cubicBezTo>
                    <a:cubicBezTo>
                      <a:pt x="24765" y="0"/>
                      <a:pt x="27623" y="0"/>
                      <a:pt x="30480" y="929"/>
                    </a:cubicBezTo>
                    <a:cubicBezTo>
                      <a:pt x="33337" y="1859"/>
                      <a:pt x="35243" y="2788"/>
                      <a:pt x="37148" y="4646"/>
                    </a:cubicBezTo>
                    <a:cubicBezTo>
                      <a:pt x="39052" y="6505"/>
                      <a:pt x="40005" y="8363"/>
                      <a:pt x="41910" y="11151"/>
                    </a:cubicBezTo>
                    <a:cubicBezTo>
                      <a:pt x="43815" y="13939"/>
                      <a:pt x="43815" y="16727"/>
                      <a:pt x="43815" y="19515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75" name="Google Shape;175;p16"/>
              <p:cNvSpPr/>
              <p:nvPr/>
            </p:nvSpPr>
            <p:spPr>
              <a:xfrm>
                <a:off x="5767387" y="3533078"/>
                <a:ext cx="31432" cy="38099"/>
              </a:xfrm>
              <a:custGeom>
                <a:avLst/>
                <a:gdLst/>
                <a:ahLst/>
                <a:cxnLst/>
                <a:rect l="l" t="t" r="r" b="b"/>
                <a:pathLst>
                  <a:path w="31432" h="38099" extrusionOk="0">
                    <a:moveTo>
                      <a:pt x="20003" y="11151"/>
                    </a:moveTo>
                    <a:cubicBezTo>
                      <a:pt x="20003" y="10222"/>
                      <a:pt x="20003" y="9293"/>
                      <a:pt x="19050" y="9293"/>
                    </a:cubicBezTo>
                    <a:cubicBezTo>
                      <a:pt x="19050" y="8363"/>
                      <a:pt x="18097" y="8363"/>
                      <a:pt x="17145" y="8363"/>
                    </a:cubicBezTo>
                    <a:cubicBezTo>
                      <a:pt x="16193" y="8363"/>
                      <a:pt x="16193" y="7434"/>
                      <a:pt x="15240" y="7434"/>
                    </a:cubicBezTo>
                    <a:cubicBezTo>
                      <a:pt x="14288" y="7434"/>
                      <a:pt x="13335" y="7434"/>
                      <a:pt x="13335" y="7434"/>
                    </a:cubicBezTo>
                    <a:lnTo>
                      <a:pt x="8572" y="7434"/>
                    </a:lnTo>
                    <a:lnTo>
                      <a:pt x="8572" y="15798"/>
                    </a:lnTo>
                    <a:lnTo>
                      <a:pt x="13335" y="15798"/>
                    </a:lnTo>
                    <a:cubicBezTo>
                      <a:pt x="14288" y="15798"/>
                      <a:pt x="15240" y="15798"/>
                      <a:pt x="15240" y="15798"/>
                    </a:cubicBezTo>
                    <a:cubicBezTo>
                      <a:pt x="16193" y="15798"/>
                      <a:pt x="17145" y="15798"/>
                      <a:pt x="17145" y="14868"/>
                    </a:cubicBezTo>
                    <a:cubicBezTo>
                      <a:pt x="18097" y="14868"/>
                      <a:pt x="18097" y="13939"/>
                      <a:pt x="19050" y="13939"/>
                    </a:cubicBezTo>
                    <a:cubicBezTo>
                      <a:pt x="20003" y="13010"/>
                      <a:pt x="20003" y="12080"/>
                      <a:pt x="20003" y="11151"/>
                    </a:cubicBezTo>
                    <a:moveTo>
                      <a:pt x="20003" y="37171"/>
                    </a:moveTo>
                    <a:lnTo>
                      <a:pt x="11430" y="22302"/>
                    </a:lnTo>
                    <a:lnTo>
                      <a:pt x="8572" y="22302"/>
                    </a:lnTo>
                    <a:lnTo>
                      <a:pt x="8572" y="37171"/>
                    </a:lnTo>
                    <a:lnTo>
                      <a:pt x="0" y="37171"/>
                    </a:lnTo>
                    <a:lnTo>
                      <a:pt x="0" y="0"/>
                    </a:lnTo>
                    <a:lnTo>
                      <a:pt x="14288" y="0"/>
                    </a:lnTo>
                    <a:cubicBezTo>
                      <a:pt x="16193" y="0"/>
                      <a:pt x="18097" y="0"/>
                      <a:pt x="20003" y="929"/>
                    </a:cubicBezTo>
                    <a:cubicBezTo>
                      <a:pt x="21907" y="929"/>
                      <a:pt x="22860" y="1859"/>
                      <a:pt x="24765" y="2788"/>
                    </a:cubicBezTo>
                    <a:cubicBezTo>
                      <a:pt x="25718" y="3717"/>
                      <a:pt x="27622" y="4646"/>
                      <a:pt x="27622" y="6505"/>
                    </a:cubicBezTo>
                    <a:cubicBezTo>
                      <a:pt x="28575" y="8363"/>
                      <a:pt x="28575" y="9293"/>
                      <a:pt x="28575" y="12080"/>
                    </a:cubicBezTo>
                    <a:cubicBezTo>
                      <a:pt x="28575" y="14868"/>
                      <a:pt x="27622" y="16727"/>
                      <a:pt x="26670" y="18585"/>
                    </a:cubicBezTo>
                    <a:cubicBezTo>
                      <a:pt x="25718" y="20444"/>
                      <a:pt x="22860" y="21373"/>
                      <a:pt x="20955" y="22302"/>
                    </a:cubicBezTo>
                    <a:lnTo>
                      <a:pt x="31432" y="38100"/>
                    </a:lnTo>
                    <a:lnTo>
                      <a:pt x="20003" y="38100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76" name="Google Shape;176;p16"/>
            <p:cNvSpPr/>
            <p:nvPr/>
          </p:nvSpPr>
          <p:spPr>
            <a:xfrm>
              <a:off x="5801677" y="3533078"/>
              <a:ext cx="9525" cy="37170"/>
            </a:xfrm>
            <a:custGeom>
              <a:avLst/>
              <a:gdLst/>
              <a:ahLst/>
              <a:cxnLst/>
              <a:rect l="l" t="t" r="r" b="b"/>
              <a:pathLst>
                <a:path w="9525" h="37170" extrusionOk="0">
                  <a:moveTo>
                    <a:pt x="0" y="0"/>
                  </a:moveTo>
                  <a:lnTo>
                    <a:pt x="9525" y="0"/>
                  </a:lnTo>
                  <a:lnTo>
                    <a:pt x="9525" y="37171"/>
                  </a:lnTo>
                  <a:lnTo>
                    <a:pt x="0" y="3717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7" name="Google Shape;177;p16"/>
            <p:cNvSpPr/>
            <p:nvPr/>
          </p:nvSpPr>
          <p:spPr>
            <a:xfrm>
              <a:off x="5817869" y="3533078"/>
              <a:ext cx="35242" cy="37170"/>
            </a:xfrm>
            <a:custGeom>
              <a:avLst/>
              <a:gdLst/>
              <a:ahLst/>
              <a:cxnLst/>
              <a:rect l="l" t="t" r="r" b="b"/>
              <a:pathLst>
                <a:path w="35242" h="37170" extrusionOk="0">
                  <a:moveTo>
                    <a:pt x="26670" y="0"/>
                  </a:moveTo>
                  <a:lnTo>
                    <a:pt x="26670" y="24161"/>
                  </a:lnTo>
                  <a:lnTo>
                    <a:pt x="26670" y="24161"/>
                  </a:lnTo>
                  <a:lnTo>
                    <a:pt x="10478" y="0"/>
                  </a:lnTo>
                  <a:lnTo>
                    <a:pt x="0" y="0"/>
                  </a:lnTo>
                  <a:lnTo>
                    <a:pt x="0" y="37171"/>
                  </a:lnTo>
                  <a:lnTo>
                    <a:pt x="9525" y="37171"/>
                  </a:lnTo>
                  <a:lnTo>
                    <a:pt x="9525" y="13010"/>
                  </a:lnTo>
                  <a:lnTo>
                    <a:pt x="9525" y="13010"/>
                  </a:lnTo>
                  <a:lnTo>
                    <a:pt x="24765" y="37171"/>
                  </a:lnTo>
                  <a:lnTo>
                    <a:pt x="35243" y="37171"/>
                  </a:lnTo>
                  <a:lnTo>
                    <a:pt x="35243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8" name="Google Shape;178;p16"/>
            <p:cNvSpPr/>
            <p:nvPr/>
          </p:nvSpPr>
          <p:spPr>
            <a:xfrm>
              <a:off x="5857875" y="3532148"/>
              <a:ext cx="37147" cy="39029"/>
            </a:xfrm>
            <a:custGeom>
              <a:avLst/>
              <a:gdLst/>
              <a:ahLst/>
              <a:cxnLst/>
              <a:rect l="l" t="t" r="r" b="b"/>
              <a:pathLst>
                <a:path w="37147" h="39029" extrusionOk="0">
                  <a:moveTo>
                    <a:pt x="29527" y="38100"/>
                  </a:moveTo>
                  <a:cubicBezTo>
                    <a:pt x="26670" y="39029"/>
                    <a:pt x="24765" y="39029"/>
                    <a:pt x="20955" y="39029"/>
                  </a:cubicBezTo>
                  <a:cubicBezTo>
                    <a:pt x="18097" y="39029"/>
                    <a:pt x="15240" y="38100"/>
                    <a:pt x="12382" y="37171"/>
                  </a:cubicBezTo>
                  <a:cubicBezTo>
                    <a:pt x="9525" y="36241"/>
                    <a:pt x="7620" y="35312"/>
                    <a:pt x="5715" y="33454"/>
                  </a:cubicBezTo>
                  <a:cubicBezTo>
                    <a:pt x="3810" y="31595"/>
                    <a:pt x="2857" y="29737"/>
                    <a:pt x="953" y="26949"/>
                  </a:cubicBezTo>
                  <a:cubicBezTo>
                    <a:pt x="953" y="25090"/>
                    <a:pt x="0" y="22302"/>
                    <a:pt x="0" y="19515"/>
                  </a:cubicBezTo>
                  <a:cubicBezTo>
                    <a:pt x="0" y="16727"/>
                    <a:pt x="953" y="13939"/>
                    <a:pt x="1905" y="11151"/>
                  </a:cubicBezTo>
                  <a:cubicBezTo>
                    <a:pt x="2857" y="8363"/>
                    <a:pt x="4763" y="6505"/>
                    <a:pt x="6668" y="4646"/>
                  </a:cubicBezTo>
                  <a:cubicBezTo>
                    <a:pt x="8572" y="2788"/>
                    <a:pt x="10478" y="1859"/>
                    <a:pt x="13335" y="929"/>
                  </a:cubicBezTo>
                  <a:cubicBezTo>
                    <a:pt x="16193" y="0"/>
                    <a:pt x="19050" y="0"/>
                    <a:pt x="21907" y="0"/>
                  </a:cubicBezTo>
                  <a:cubicBezTo>
                    <a:pt x="24765" y="0"/>
                    <a:pt x="27622" y="0"/>
                    <a:pt x="30480" y="929"/>
                  </a:cubicBezTo>
                  <a:cubicBezTo>
                    <a:pt x="33338" y="1859"/>
                    <a:pt x="35243" y="2788"/>
                    <a:pt x="37148" y="4646"/>
                  </a:cubicBezTo>
                  <a:lnTo>
                    <a:pt x="31432" y="11151"/>
                  </a:lnTo>
                  <a:cubicBezTo>
                    <a:pt x="30480" y="10222"/>
                    <a:pt x="29527" y="9293"/>
                    <a:pt x="27622" y="8363"/>
                  </a:cubicBezTo>
                  <a:cubicBezTo>
                    <a:pt x="25718" y="7434"/>
                    <a:pt x="24765" y="7434"/>
                    <a:pt x="22860" y="7434"/>
                  </a:cubicBezTo>
                  <a:cubicBezTo>
                    <a:pt x="20955" y="7434"/>
                    <a:pt x="20003" y="7434"/>
                    <a:pt x="18097" y="8363"/>
                  </a:cubicBezTo>
                  <a:cubicBezTo>
                    <a:pt x="16193" y="9293"/>
                    <a:pt x="15240" y="9293"/>
                    <a:pt x="14288" y="11151"/>
                  </a:cubicBezTo>
                  <a:cubicBezTo>
                    <a:pt x="13335" y="12080"/>
                    <a:pt x="12382" y="13010"/>
                    <a:pt x="12382" y="14868"/>
                  </a:cubicBezTo>
                  <a:cubicBezTo>
                    <a:pt x="11430" y="16727"/>
                    <a:pt x="11430" y="17656"/>
                    <a:pt x="11430" y="19515"/>
                  </a:cubicBezTo>
                  <a:cubicBezTo>
                    <a:pt x="11430" y="21373"/>
                    <a:pt x="11430" y="23232"/>
                    <a:pt x="12382" y="24161"/>
                  </a:cubicBezTo>
                  <a:cubicBezTo>
                    <a:pt x="13335" y="25090"/>
                    <a:pt x="13335" y="26949"/>
                    <a:pt x="14288" y="27878"/>
                  </a:cubicBezTo>
                  <a:cubicBezTo>
                    <a:pt x="15240" y="28807"/>
                    <a:pt x="16193" y="29737"/>
                    <a:pt x="18097" y="30666"/>
                  </a:cubicBezTo>
                  <a:cubicBezTo>
                    <a:pt x="20003" y="31595"/>
                    <a:pt x="20955" y="31595"/>
                    <a:pt x="22860" y="31595"/>
                  </a:cubicBezTo>
                  <a:cubicBezTo>
                    <a:pt x="23813" y="31595"/>
                    <a:pt x="24765" y="31595"/>
                    <a:pt x="25718" y="31595"/>
                  </a:cubicBezTo>
                  <a:cubicBezTo>
                    <a:pt x="26670" y="31595"/>
                    <a:pt x="27622" y="31595"/>
                    <a:pt x="28575" y="30666"/>
                  </a:cubicBezTo>
                  <a:lnTo>
                    <a:pt x="28575" y="24161"/>
                  </a:lnTo>
                  <a:lnTo>
                    <a:pt x="20955" y="24161"/>
                  </a:lnTo>
                  <a:lnTo>
                    <a:pt x="20955" y="16727"/>
                  </a:lnTo>
                  <a:lnTo>
                    <a:pt x="37148" y="16727"/>
                  </a:lnTo>
                  <a:lnTo>
                    <a:pt x="37148" y="36241"/>
                  </a:lnTo>
                  <a:cubicBezTo>
                    <a:pt x="34290" y="37171"/>
                    <a:pt x="32385" y="38100"/>
                    <a:pt x="29527" y="38100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9" name="Google Shape;179;p16"/>
            <p:cNvSpPr/>
            <p:nvPr/>
          </p:nvSpPr>
          <p:spPr>
            <a:xfrm>
              <a:off x="5909310" y="3533078"/>
              <a:ext cx="30479" cy="37170"/>
            </a:xfrm>
            <a:custGeom>
              <a:avLst/>
              <a:gdLst/>
              <a:ahLst/>
              <a:cxnLst/>
              <a:rect l="l" t="t" r="r" b="b"/>
              <a:pathLst>
                <a:path w="30479" h="37170" extrusionOk="0">
                  <a:moveTo>
                    <a:pt x="0" y="0"/>
                  </a:moveTo>
                  <a:lnTo>
                    <a:pt x="0" y="7434"/>
                  </a:lnTo>
                  <a:lnTo>
                    <a:pt x="10477" y="7434"/>
                  </a:lnTo>
                  <a:lnTo>
                    <a:pt x="10477" y="37171"/>
                  </a:lnTo>
                  <a:lnTo>
                    <a:pt x="20002" y="37171"/>
                  </a:lnTo>
                  <a:lnTo>
                    <a:pt x="20002" y="7434"/>
                  </a:lnTo>
                  <a:lnTo>
                    <a:pt x="30480" y="7434"/>
                  </a:lnTo>
                  <a:lnTo>
                    <a:pt x="3048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0" name="Google Shape;180;p16"/>
            <p:cNvSpPr/>
            <p:nvPr/>
          </p:nvSpPr>
          <p:spPr>
            <a:xfrm>
              <a:off x="5943600" y="3533078"/>
              <a:ext cx="33337" cy="37170"/>
            </a:xfrm>
            <a:custGeom>
              <a:avLst/>
              <a:gdLst/>
              <a:ahLst/>
              <a:cxnLst/>
              <a:rect l="l" t="t" r="r" b="b"/>
              <a:pathLst>
                <a:path w="33337" h="37170" extrusionOk="0">
                  <a:moveTo>
                    <a:pt x="23813" y="0"/>
                  </a:moveTo>
                  <a:lnTo>
                    <a:pt x="23813" y="13939"/>
                  </a:lnTo>
                  <a:lnTo>
                    <a:pt x="8573" y="13939"/>
                  </a:lnTo>
                  <a:lnTo>
                    <a:pt x="8573" y="0"/>
                  </a:lnTo>
                  <a:lnTo>
                    <a:pt x="0" y="0"/>
                  </a:lnTo>
                  <a:lnTo>
                    <a:pt x="0" y="37171"/>
                  </a:lnTo>
                  <a:lnTo>
                    <a:pt x="8573" y="37171"/>
                  </a:lnTo>
                  <a:lnTo>
                    <a:pt x="8573" y="21373"/>
                  </a:lnTo>
                  <a:lnTo>
                    <a:pt x="23813" y="21373"/>
                  </a:lnTo>
                  <a:lnTo>
                    <a:pt x="23813" y="37171"/>
                  </a:lnTo>
                  <a:lnTo>
                    <a:pt x="33338" y="37171"/>
                  </a:lnTo>
                  <a:lnTo>
                    <a:pt x="33338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1" name="Google Shape;181;p16"/>
            <p:cNvSpPr/>
            <p:nvPr/>
          </p:nvSpPr>
          <p:spPr>
            <a:xfrm>
              <a:off x="5983605" y="3533078"/>
              <a:ext cx="26669" cy="37170"/>
            </a:xfrm>
            <a:custGeom>
              <a:avLst/>
              <a:gdLst/>
              <a:ahLst/>
              <a:cxnLst/>
              <a:rect l="l" t="t" r="r" b="b"/>
              <a:pathLst>
                <a:path w="26669" h="37170" extrusionOk="0">
                  <a:moveTo>
                    <a:pt x="0" y="0"/>
                  </a:moveTo>
                  <a:lnTo>
                    <a:pt x="0" y="37171"/>
                  </a:lnTo>
                  <a:lnTo>
                    <a:pt x="26670" y="37171"/>
                  </a:lnTo>
                  <a:lnTo>
                    <a:pt x="26670" y="29737"/>
                  </a:lnTo>
                  <a:lnTo>
                    <a:pt x="9525" y="29737"/>
                  </a:lnTo>
                  <a:lnTo>
                    <a:pt x="9525" y="21373"/>
                  </a:lnTo>
                  <a:lnTo>
                    <a:pt x="24765" y="21373"/>
                  </a:lnTo>
                  <a:lnTo>
                    <a:pt x="24765" y="14868"/>
                  </a:lnTo>
                  <a:lnTo>
                    <a:pt x="9525" y="14868"/>
                  </a:lnTo>
                  <a:lnTo>
                    <a:pt x="9525" y="7434"/>
                  </a:lnTo>
                  <a:lnTo>
                    <a:pt x="25718" y="7434"/>
                  </a:lnTo>
                  <a:lnTo>
                    <a:pt x="25718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2" name="Google Shape;182;p16"/>
            <p:cNvSpPr/>
            <p:nvPr/>
          </p:nvSpPr>
          <p:spPr>
            <a:xfrm>
              <a:off x="6028372" y="3533078"/>
              <a:ext cx="31432" cy="38099"/>
            </a:xfrm>
            <a:custGeom>
              <a:avLst/>
              <a:gdLst/>
              <a:ahLst/>
              <a:cxnLst/>
              <a:rect l="l" t="t" r="r" b="b"/>
              <a:pathLst>
                <a:path w="31432" h="38099" extrusionOk="0">
                  <a:moveTo>
                    <a:pt x="20002" y="11151"/>
                  </a:moveTo>
                  <a:cubicBezTo>
                    <a:pt x="20002" y="10222"/>
                    <a:pt x="20002" y="9293"/>
                    <a:pt x="19050" y="9293"/>
                  </a:cubicBezTo>
                  <a:cubicBezTo>
                    <a:pt x="19050" y="8363"/>
                    <a:pt x="18097" y="8363"/>
                    <a:pt x="17145" y="8363"/>
                  </a:cubicBezTo>
                  <a:cubicBezTo>
                    <a:pt x="16192" y="8363"/>
                    <a:pt x="16192" y="7434"/>
                    <a:pt x="15240" y="7434"/>
                  </a:cubicBezTo>
                  <a:cubicBezTo>
                    <a:pt x="14288" y="7434"/>
                    <a:pt x="13335" y="7434"/>
                    <a:pt x="13335" y="7434"/>
                  </a:cubicBezTo>
                  <a:lnTo>
                    <a:pt x="8572" y="7434"/>
                  </a:lnTo>
                  <a:lnTo>
                    <a:pt x="8572" y="15798"/>
                  </a:lnTo>
                  <a:lnTo>
                    <a:pt x="13335" y="15798"/>
                  </a:lnTo>
                  <a:cubicBezTo>
                    <a:pt x="14288" y="15798"/>
                    <a:pt x="15240" y="15798"/>
                    <a:pt x="15240" y="15798"/>
                  </a:cubicBezTo>
                  <a:cubicBezTo>
                    <a:pt x="16192" y="15798"/>
                    <a:pt x="17145" y="15798"/>
                    <a:pt x="17145" y="14868"/>
                  </a:cubicBezTo>
                  <a:cubicBezTo>
                    <a:pt x="18097" y="14868"/>
                    <a:pt x="18097" y="13939"/>
                    <a:pt x="19050" y="13939"/>
                  </a:cubicBezTo>
                  <a:cubicBezTo>
                    <a:pt x="20002" y="13010"/>
                    <a:pt x="20002" y="12080"/>
                    <a:pt x="20002" y="11151"/>
                  </a:cubicBezTo>
                  <a:moveTo>
                    <a:pt x="20002" y="37171"/>
                  </a:moveTo>
                  <a:lnTo>
                    <a:pt x="11430" y="22302"/>
                  </a:lnTo>
                  <a:lnTo>
                    <a:pt x="8572" y="22302"/>
                  </a:lnTo>
                  <a:lnTo>
                    <a:pt x="8572" y="37171"/>
                  </a:lnTo>
                  <a:lnTo>
                    <a:pt x="0" y="37171"/>
                  </a:lnTo>
                  <a:lnTo>
                    <a:pt x="0" y="0"/>
                  </a:lnTo>
                  <a:lnTo>
                    <a:pt x="14288" y="0"/>
                  </a:lnTo>
                  <a:cubicBezTo>
                    <a:pt x="16192" y="0"/>
                    <a:pt x="18097" y="0"/>
                    <a:pt x="20002" y="929"/>
                  </a:cubicBezTo>
                  <a:cubicBezTo>
                    <a:pt x="21907" y="929"/>
                    <a:pt x="22860" y="1859"/>
                    <a:pt x="24765" y="2788"/>
                  </a:cubicBezTo>
                  <a:cubicBezTo>
                    <a:pt x="26670" y="3717"/>
                    <a:pt x="27622" y="4646"/>
                    <a:pt x="27622" y="6505"/>
                  </a:cubicBezTo>
                  <a:cubicBezTo>
                    <a:pt x="28575" y="8363"/>
                    <a:pt x="28575" y="9293"/>
                    <a:pt x="28575" y="12080"/>
                  </a:cubicBezTo>
                  <a:cubicBezTo>
                    <a:pt x="28575" y="14868"/>
                    <a:pt x="27622" y="16727"/>
                    <a:pt x="26670" y="18585"/>
                  </a:cubicBezTo>
                  <a:cubicBezTo>
                    <a:pt x="25717" y="20444"/>
                    <a:pt x="22860" y="21373"/>
                    <a:pt x="20955" y="22302"/>
                  </a:cubicBezTo>
                  <a:lnTo>
                    <a:pt x="31432" y="38100"/>
                  </a:lnTo>
                  <a:lnTo>
                    <a:pt x="20002" y="3810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3" name="Google Shape;183;p16"/>
            <p:cNvSpPr/>
            <p:nvPr/>
          </p:nvSpPr>
          <p:spPr>
            <a:xfrm>
              <a:off x="6062662" y="3533078"/>
              <a:ext cx="26669" cy="37170"/>
            </a:xfrm>
            <a:custGeom>
              <a:avLst/>
              <a:gdLst/>
              <a:ahLst/>
              <a:cxnLst/>
              <a:rect l="l" t="t" r="r" b="b"/>
              <a:pathLst>
                <a:path w="26669" h="37170" extrusionOk="0">
                  <a:moveTo>
                    <a:pt x="0" y="0"/>
                  </a:moveTo>
                  <a:lnTo>
                    <a:pt x="0" y="37171"/>
                  </a:lnTo>
                  <a:lnTo>
                    <a:pt x="26670" y="37171"/>
                  </a:lnTo>
                  <a:lnTo>
                    <a:pt x="26670" y="29737"/>
                  </a:lnTo>
                  <a:lnTo>
                    <a:pt x="9525" y="29737"/>
                  </a:lnTo>
                  <a:lnTo>
                    <a:pt x="9525" y="21373"/>
                  </a:lnTo>
                  <a:lnTo>
                    <a:pt x="24765" y="21373"/>
                  </a:lnTo>
                  <a:lnTo>
                    <a:pt x="24765" y="14868"/>
                  </a:lnTo>
                  <a:lnTo>
                    <a:pt x="9525" y="14868"/>
                  </a:lnTo>
                  <a:lnTo>
                    <a:pt x="9525" y="7434"/>
                  </a:lnTo>
                  <a:lnTo>
                    <a:pt x="25718" y="7434"/>
                  </a:lnTo>
                  <a:lnTo>
                    <a:pt x="25718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4" name="Google Shape;184;p16"/>
            <p:cNvSpPr/>
            <p:nvPr/>
          </p:nvSpPr>
          <p:spPr>
            <a:xfrm>
              <a:off x="6096000" y="3533078"/>
              <a:ext cx="35242" cy="37170"/>
            </a:xfrm>
            <a:custGeom>
              <a:avLst/>
              <a:gdLst/>
              <a:ahLst/>
              <a:cxnLst/>
              <a:rect l="l" t="t" r="r" b="b"/>
              <a:pathLst>
                <a:path w="35242" h="37170" extrusionOk="0">
                  <a:moveTo>
                    <a:pt x="25718" y="18585"/>
                  </a:moveTo>
                  <a:cubicBezTo>
                    <a:pt x="25718" y="16727"/>
                    <a:pt x="25718" y="14868"/>
                    <a:pt x="24765" y="13010"/>
                  </a:cubicBezTo>
                  <a:cubicBezTo>
                    <a:pt x="23813" y="12080"/>
                    <a:pt x="22860" y="10222"/>
                    <a:pt x="21907" y="9293"/>
                  </a:cubicBezTo>
                  <a:cubicBezTo>
                    <a:pt x="20955" y="8363"/>
                    <a:pt x="19050" y="7434"/>
                    <a:pt x="18098" y="7434"/>
                  </a:cubicBezTo>
                  <a:cubicBezTo>
                    <a:pt x="16193" y="7434"/>
                    <a:pt x="15240" y="6505"/>
                    <a:pt x="13335" y="6505"/>
                  </a:cubicBezTo>
                  <a:lnTo>
                    <a:pt x="8573" y="6505"/>
                  </a:lnTo>
                  <a:lnTo>
                    <a:pt x="8573" y="28807"/>
                  </a:lnTo>
                  <a:lnTo>
                    <a:pt x="13335" y="28807"/>
                  </a:lnTo>
                  <a:cubicBezTo>
                    <a:pt x="15240" y="28807"/>
                    <a:pt x="16193" y="28807"/>
                    <a:pt x="18098" y="27878"/>
                  </a:cubicBezTo>
                  <a:cubicBezTo>
                    <a:pt x="20002" y="27878"/>
                    <a:pt x="20955" y="26949"/>
                    <a:pt x="21907" y="26020"/>
                  </a:cubicBezTo>
                  <a:cubicBezTo>
                    <a:pt x="22860" y="25090"/>
                    <a:pt x="23813" y="24161"/>
                    <a:pt x="24765" y="22302"/>
                  </a:cubicBezTo>
                  <a:cubicBezTo>
                    <a:pt x="24765" y="22302"/>
                    <a:pt x="25718" y="20444"/>
                    <a:pt x="25718" y="18585"/>
                  </a:cubicBezTo>
                  <a:moveTo>
                    <a:pt x="35243" y="18585"/>
                  </a:moveTo>
                  <a:cubicBezTo>
                    <a:pt x="35243" y="22302"/>
                    <a:pt x="34290" y="25090"/>
                    <a:pt x="33338" y="26949"/>
                  </a:cubicBezTo>
                  <a:cubicBezTo>
                    <a:pt x="32385" y="29737"/>
                    <a:pt x="30480" y="31595"/>
                    <a:pt x="28575" y="32524"/>
                  </a:cubicBezTo>
                  <a:cubicBezTo>
                    <a:pt x="26670" y="34383"/>
                    <a:pt x="23813" y="35312"/>
                    <a:pt x="21907" y="36241"/>
                  </a:cubicBezTo>
                  <a:cubicBezTo>
                    <a:pt x="19050" y="37171"/>
                    <a:pt x="17145" y="37171"/>
                    <a:pt x="14288" y="37171"/>
                  </a:cubicBezTo>
                  <a:lnTo>
                    <a:pt x="0" y="37171"/>
                  </a:lnTo>
                  <a:lnTo>
                    <a:pt x="0" y="0"/>
                  </a:lnTo>
                  <a:lnTo>
                    <a:pt x="14288" y="0"/>
                  </a:lnTo>
                  <a:cubicBezTo>
                    <a:pt x="17145" y="0"/>
                    <a:pt x="20002" y="0"/>
                    <a:pt x="21907" y="929"/>
                  </a:cubicBezTo>
                  <a:cubicBezTo>
                    <a:pt x="24765" y="1859"/>
                    <a:pt x="26670" y="2788"/>
                    <a:pt x="28575" y="3717"/>
                  </a:cubicBezTo>
                  <a:cubicBezTo>
                    <a:pt x="30480" y="5576"/>
                    <a:pt x="32385" y="7434"/>
                    <a:pt x="33338" y="9293"/>
                  </a:cubicBezTo>
                  <a:cubicBezTo>
                    <a:pt x="34290" y="12080"/>
                    <a:pt x="35243" y="14868"/>
                    <a:pt x="35243" y="18585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5" name="Google Shape;185;p16"/>
            <p:cNvSpPr/>
            <p:nvPr/>
          </p:nvSpPr>
          <p:spPr>
            <a:xfrm>
              <a:off x="6148387" y="3533078"/>
              <a:ext cx="43814" cy="37170"/>
            </a:xfrm>
            <a:custGeom>
              <a:avLst/>
              <a:gdLst/>
              <a:ahLst/>
              <a:cxnLst/>
              <a:rect l="l" t="t" r="r" b="b"/>
              <a:pathLst>
                <a:path w="43814" h="37170" extrusionOk="0">
                  <a:moveTo>
                    <a:pt x="30480" y="0"/>
                  </a:moveTo>
                  <a:lnTo>
                    <a:pt x="21907" y="24161"/>
                  </a:lnTo>
                  <a:lnTo>
                    <a:pt x="21907" y="24161"/>
                  </a:lnTo>
                  <a:lnTo>
                    <a:pt x="13335" y="0"/>
                  </a:lnTo>
                  <a:lnTo>
                    <a:pt x="0" y="0"/>
                  </a:lnTo>
                  <a:lnTo>
                    <a:pt x="0" y="37171"/>
                  </a:lnTo>
                  <a:lnTo>
                    <a:pt x="8573" y="37171"/>
                  </a:lnTo>
                  <a:lnTo>
                    <a:pt x="8573" y="11151"/>
                  </a:lnTo>
                  <a:lnTo>
                    <a:pt x="8573" y="11151"/>
                  </a:lnTo>
                  <a:lnTo>
                    <a:pt x="18098" y="37171"/>
                  </a:lnTo>
                  <a:lnTo>
                    <a:pt x="24765" y="37171"/>
                  </a:lnTo>
                  <a:lnTo>
                    <a:pt x="35243" y="11151"/>
                  </a:lnTo>
                  <a:lnTo>
                    <a:pt x="35243" y="11151"/>
                  </a:lnTo>
                  <a:lnTo>
                    <a:pt x="35243" y="37171"/>
                  </a:lnTo>
                  <a:lnTo>
                    <a:pt x="43815" y="37171"/>
                  </a:lnTo>
                  <a:lnTo>
                    <a:pt x="4381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6" name="Google Shape;186;p16"/>
            <p:cNvSpPr/>
            <p:nvPr/>
          </p:nvSpPr>
          <p:spPr>
            <a:xfrm>
              <a:off x="6199822" y="3533078"/>
              <a:ext cx="26669" cy="37170"/>
            </a:xfrm>
            <a:custGeom>
              <a:avLst/>
              <a:gdLst/>
              <a:ahLst/>
              <a:cxnLst/>
              <a:rect l="l" t="t" r="r" b="b"/>
              <a:pathLst>
                <a:path w="26669" h="37170" extrusionOk="0">
                  <a:moveTo>
                    <a:pt x="0" y="0"/>
                  </a:moveTo>
                  <a:lnTo>
                    <a:pt x="0" y="37171"/>
                  </a:lnTo>
                  <a:lnTo>
                    <a:pt x="26670" y="37171"/>
                  </a:lnTo>
                  <a:lnTo>
                    <a:pt x="26670" y="29737"/>
                  </a:lnTo>
                  <a:lnTo>
                    <a:pt x="8573" y="29737"/>
                  </a:lnTo>
                  <a:lnTo>
                    <a:pt x="8573" y="21373"/>
                  </a:lnTo>
                  <a:lnTo>
                    <a:pt x="24765" y="21373"/>
                  </a:lnTo>
                  <a:lnTo>
                    <a:pt x="24765" y="14868"/>
                  </a:lnTo>
                  <a:lnTo>
                    <a:pt x="8573" y="14868"/>
                  </a:lnTo>
                  <a:lnTo>
                    <a:pt x="8573" y="7434"/>
                  </a:lnTo>
                  <a:lnTo>
                    <a:pt x="25717" y="7434"/>
                  </a:lnTo>
                  <a:lnTo>
                    <a:pt x="2571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7" name="Google Shape;187;p16"/>
            <p:cNvSpPr/>
            <p:nvPr/>
          </p:nvSpPr>
          <p:spPr>
            <a:xfrm>
              <a:off x="6227445" y="3533078"/>
              <a:ext cx="41909" cy="37170"/>
            </a:xfrm>
            <a:custGeom>
              <a:avLst/>
              <a:gdLst/>
              <a:ahLst/>
              <a:cxnLst/>
              <a:rect l="l" t="t" r="r" b="b"/>
              <a:pathLst>
                <a:path w="41909" h="37170" extrusionOk="0">
                  <a:moveTo>
                    <a:pt x="20955" y="10222"/>
                  </a:moveTo>
                  <a:lnTo>
                    <a:pt x="25717" y="23232"/>
                  </a:lnTo>
                  <a:lnTo>
                    <a:pt x="16192" y="23232"/>
                  </a:lnTo>
                  <a:lnTo>
                    <a:pt x="20955" y="10222"/>
                  </a:lnTo>
                  <a:close/>
                  <a:moveTo>
                    <a:pt x="16192" y="0"/>
                  </a:moveTo>
                  <a:lnTo>
                    <a:pt x="0" y="37171"/>
                  </a:lnTo>
                  <a:lnTo>
                    <a:pt x="10477" y="37171"/>
                  </a:lnTo>
                  <a:lnTo>
                    <a:pt x="13335" y="29737"/>
                  </a:lnTo>
                  <a:lnTo>
                    <a:pt x="28575" y="29737"/>
                  </a:lnTo>
                  <a:lnTo>
                    <a:pt x="31432" y="37171"/>
                  </a:lnTo>
                  <a:lnTo>
                    <a:pt x="41910" y="37171"/>
                  </a:lnTo>
                  <a:lnTo>
                    <a:pt x="25717" y="0"/>
                  </a:lnTo>
                  <a:lnTo>
                    <a:pt x="1619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8" name="Google Shape;188;p16"/>
            <p:cNvSpPr/>
            <p:nvPr/>
          </p:nvSpPr>
          <p:spPr>
            <a:xfrm>
              <a:off x="6263639" y="3533078"/>
              <a:ext cx="31432" cy="37170"/>
            </a:xfrm>
            <a:custGeom>
              <a:avLst/>
              <a:gdLst/>
              <a:ahLst/>
              <a:cxnLst/>
              <a:rect l="l" t="t" r="r" b="b"/>
              <a:pathLst>
                <a:path w="31432" h="37170" extrusionOk="0">
                  <a:moveTo>
                    <a:pt x="0" y="0"/>
                  </a:moveTo>
                  <a:lnTo>
                    <a:pt x="0" y="7434"/>
                  </a:lnTo>
                  <a:lnTo>
                    <a:pt x="11430" y="7434"/>
                  </a:lnTo>
                  <a:lnTo>
                    <a:pt x="11430" y="37171"/>
                  </a:lnTo>
                  <a:lnTo>
                    <a:pt x="20002" y="37171"/>
                  </a:lnTo>
                  <a:lnTo>
                    <a:pt x="20002" y="7434"/>
                  </a:lnTo>
                  <a:lnTo>
                    <a:pt x="31433" y="7434"/>
                  </a:lnTo>
                  <a:lnTo>
                    <a:pt x="31433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189" name="Google Shape;189;p16"/>
            <p:cNvGrpSpPr/>
            <p:nvPr/>
          </p:nvGrpSpPr>
          <p:grpSpPr>
            <a:xfrm>
              <a:off x="6305550" y="3532148"/>
              <a:ext cx="148589" cy="39958"/>
              <a:chOff x="6305550" y="3532148"/>
              <a:chExt cx="148589" cy="39958"/>
            </a:xfrm>
          </p:grpSpPr>
          <p:sp>
            <p:nvSpPr>
              <p:cNvPr id="190" name="Google Shape;190;p16"/>
              <p:cNvSpPr/>
              <p:nvPr/>
            </p:nvSpPr>
            <p:spPr>
              <a:xfrm>
                <a:off x="6305550" y="3532148"/>
                <a:ext cx="25717" cy="39029"/>
              </a:xfrm>
              <a:custGeom>
                <a:avLst/>
                <a:gdLst/>
                <a:ahLst/>
                <a:cxnLst/>
                <a:rect l="l" t="t" r="r" b="b"/>
                <a:pathLst>
                  <a:path w="25717" h="39029" extrusionOk="0">
                    <a:moveTo>
                      <a:pt x="25717" y="29737"/>
                    </a:moveTo>
                    <a:cubicBezTo>
                      <a:pt x="25717" y="31595"/>
                      <a:pt x="24765" y="32524"/>
                      <a:pt x="23813" y="34383"/>
                    </a:cubicBezTo>
                    <a:cubicBezTo>
                      <a:pt x="22860" y="35312"/>
                      <a:pt x="21908" y="37171"/>
                      <a:pt x="20002" y="38100"/>
                    </a:cubicBezTo>
                    <a:cubicBezTo>
                      <a:pt x="18098" y="39029"/>
                      <a:pt x="16192" y="39029"/>
                      <a:pt x="13335" y="39029"/>
                    </a:cubicBezTo>
                    <a:cubicBezTo>
                      <a:pt x="10477" y="39029"/>
                      <a:pt x="7620" y="38100"/>
                      <a:pt x="4763" y="36241"/>
                    </a:cubicBezTo>
                    <a:cubicBezTo>
                      <a:pt x="2858" y="34383"/>
                      <a:pt x="952" y="32524"/>
                      <a:pt x="0" y="29737"/>
                    </a:cubicBezTo>
                    <a:lnTo>
                      <a:pt x="8573" y="26949"/>
                    </a:lnTo>
                    <a:cubicBezTo>
                      <a:pt x="8573" y="27878"/>
                      <a:pt x="9525" y="28807"/>
                      <a:pt x="9525" y="29737"/>
                    </a:cubicBezTo>
                    <a:cubicBezTo>
                      <a:pt x="10477" y="30666"/>
                      <a:pt x="11430" y="30666"/>
                      <a:pt x="12383" y="30666"/>
                    </a:cubicBezTo>
                    <a:cubicBezTo>
                      <a:pt x="14288" y="30666"/>
                      <a:pt x="15240" y="29737"/>
                      <a:pt x="15240" y="28807"/>
                    </a:cubicBezTo>
                    <a:cubicBezTo>
                      <a:pt x="16192" y="27878"/>
                      <a:pt x="16192" y="26020"/>
                      <a:pt x="16192" y="25090"/>
                    </a:cubicBezTo>
                    <a:lnTo>
                      <a:pt x="16192" y="0"/>
                    </a:lnTo>
                    <a:lnTo>
                      <a:pt x="25717" y="0"/>
                    </a:lnTo>
                    <a:lnTo>
                      <a:pt x="25717" y="24161"/>
                    </a:lnTo>
                    <a:cubicBezTo>
                      <a:pt x="25717" y="26949"/>
                      <a:pt x="25717" y="28807"/>
                      <a:pt x="25717" y="29737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1" name="Google Shape;191;p16"/>
              <p:cNvSpPr/>
              <p:nvPr/>
            </p:nvSpPr>
            <p:spPr>
              <a:xfrm>
                <a:off x="6334125" y="3532148"/>
                <a:ext cx="43814" cy="39958"/>
              </a:xfrm>
              <a:custGeom>
                <a:avLst/>
                <a:gdLst/>
                <a:ahLst/>
                <a:cxnLst/>
                <a:rect l="l" t="t" r="r" b="b"/>
                <a:pathLst>
                  <a:path w="43814" h="39958" extrusionOk="0">
                    <a:moveTo>
                      <a:pt x="34290" y="19515"/>
                    </a:moveTo>
                    <a:cubicBezTo>
                      <a:pt x="34290" y="17656"/>
                      <a:pt x="34290" y="16727"/>
                      <a:pt x="33338" y="14868"/>
                    </a:cubicBezTo>
                    <a:cubicBezTo>
                      <a:pt x="32385" y="13010"/>
                      <a:pt x="32385" y="12080"/>
                      <a:pt x="31433" y="11151"/>
                    </a:cubicBezTo>
                    <a:cubicBezTo>
                      <a:pt x="30480" y="10222"/>
                      <a:pt x="29527" y="9293"/>
                      <a:pt x="27623" y="8363"/>
                    </a:cubicBezTo>
                    <a:cubicBezTo>
                      <a:pt x="26670" y="7434"/>
                      <a:pt x="24765" y="7434"/>
                      <a:pt x="22860" y="7434"/>
                    </a:cubicBezTo>
                    <a:cubicBezTo>
                      <a:pt x="20955" y="7434"/>
                      <a:pt x="20002" y="7434"/>
                      <a:pt x="18098" y="8363"/>
                    </a:cubicBezTo>
                    <a:cubicBezTo>
                      <a:pt x="17145" y="9293"/>
                      <a:pt x="15240" y="9293"/>
                      <a:pt x="14288" y="11151"/>
                    </a:cubicBezTo>
                    <a:cubicBezTo>
                      <a:pt x="13335" y="12080"/>
                      <a:pt x="12383" y="13010"/>
                      <a:pt x="12383" y="14868"/>
                    </a:cubicBezTo>
                    <a:cubicBezTo>
                      <a:pt x="11430" y="16727"/>
                      <a:pt x="11430" y="17656"/>
                      <a:pt x="11430" y="19515"/>
                    </a:cubicBezTo>
                    <a:cubicBezTo>
                      <a:pt x="11430" y="21373"/>
                      <a:pt x="11430" y="22302"/>
                      <a:pt x="12383" y="24161"/>
                    </a:cubicBezTo>
                    <a:cubicBezTo>
                      <a:pt x="13335" y="26020"/>
                      <a:pt x="13335" y="26949"/>
                      <a:pt x="14288" y="27878"/>
                    </a:cubicBezTo>
                    <a:cubicBezTo>
                      <a:pt x="15240" y="28807"/>
                      <a:pt x="16192" y="29737"/>
                      <a:pt x="18098" y="30666"/>
                    </a:cubicBezTo>
                    <a:cubicBezTo>
                      <a:pt x="19050" y="31595"/>
                      <a:pt x="20955" y="31595"/>
                      <a:pt x="22860" y="31595"/>
                    </a:cubicBezTo>
                    <a:cubicBezTo>
                      <a:pt x="24765" y="31595"/>
                      <a:pt x="25717" y="31595"/>
                      <a:pt x="27623" y="30666"/>
                    </a:cubicBezTo>
                    <a:cubicBezTo>
                      <a:pt x="28575" y="29737"/>
                      <a:pt x="30480" y="29737"/>
                      <a:pt x="31433" y="27878"/>
                    </a:cubicBezTo>
                    <a:cubicBezTo>
                      <a:pt x="32385" y="26949"/>
                      <a:pt x="33338" y="26020"/>
                      <a:pt x="33338" y="24161"/>
                    </a:cubicBezTo>
                    <a:cubicBezTo>
                      <a:pt x="33338" y="22302"/>
                      <a:pt x="34290" y="21373"/>
                      <a:pt x="34290" y="19515"/>
                    </a:cubicBezTo>
                    <a:moveTo>
                      <a:pt x="43815" y="19515"/>
                    </a:moveTo>
                    <a:cubicBezTo>
                      <a:pt x="43815" y="22302"/>
                      <a:pt x="42863" y="25090"/>
                      <a:pt x="41910" y="27878"/>
                    </a:cubicBezTo>
                    <a:cubicBezTo>
                      <a:pt x="40958" y="30666"/>
                      <a:pt x="39052" y="32524"/>
                      <a:pt x="37148" y="34383"/>
                    </a:cubicBezTo>
                    <a:cubicBezTo>
                      <a:pt x="35242" y="36241"/>
                      <a:pt x="33338" y="37171"/>
                      <a:pt x="30480" y="38100"/>
                    </a:cubicBezTo>
                    <a:cubicBezTo>
                      <a:pt x="27623" y="39029"/>
                      <a:pt x="24765" y="39959"/>
                      <a:pt x="21908" y="39959"/>
                    </a:cubicBezTo>
                    <a:cubicBezTo>
                      <a:pt x="19050" y="39959"/>
                      <a:pt x="16192" y="39029"/>
                      <a:pt x="13335" y="38100"/>
                    </a:cubicBezTo>
                    <a:cubicBezTo>
                      <a:pt x="10477" y="37171"/>
                      <a:pt x="8573" y="36241"/>
                      <a:pt x="6667" y="34383"/>
                    </a:cubicBezTo>
                    <a:cubicBezTo>
                      <a:pt x="4763" y="32524"/>
                      <a:pt x="3810" y="30666"/>
                      <a:pt x="1905" y="27878"/>
                    </a:cubicBezTo>
                    <a:cubicBezTo>
                      <a:pt x="952" y="25090"/>
                      <a:pt x="0" y="22302"/>
                      <a:pt x="0" y="19515"/>
                    </a:cubicBezTo>
                    <a:cubicBezTo>
                      <a:pt x="0" y="16727"/>
                      <a:pt x="952" y="13939"/>
                      <a:pt x="1905" y="11151"/>
                    </a:cubicBezTo>
                    <a:cubicBezTo>
                      <a:pt x="2858" y="8363"/>
                      <a:pt x="4763" y="6505"/>
                      <a:pt x="6667" y="4646"/>
                    </a:cubicBezTo>
                    <a:cubicBezTo>
                      <a:pt x="8573" y="2788"/>
                      <a:pt x="10477" y="1859"/>
                      <a:pt x="13335" y="929"/>
                    </a:cubicBezTo>
                    <a:cubicBezTo>
                      <a:pt x="16192" y="0"/>
                      <a:pt x="19050" y="0"/>
                      <a:pt x="21908" y="0"/>
                    </a:cubicBezTo>
                    <a:cubicBezTo>
                      <a:pt x="24765" y="0"/>
                      <a:pt x="27623" y="0"/>
                      <a:pt x="30480" y="929"/>
                    </a:cubicBezTo>
                    <a:cubicBezTo>
                      <a:pt x="33338" y="1859"/>
                      <a:pt x="35242" y="2788"/>
                      <a:pt x="37148" y="4646"/>
                    </a:cubicBezTo>
                    <a:cubicBezTo>
                      <a:pt x="39052" y="6505"/>
                      <a:pt x="40005" y="8363"/>
                      <a:pt x="41910" y="11151"/>
                    </a:cubicBezTo>
                    <a:cubicBezTo>
                      <a:pt x="43815" y="13939"/>
                      <a:pt x="43815" y="16727"/>
                      <a:pt x="43815" y="19515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2" name="Google Shape;192;p16"/>
              <p:cNvSpPr/>
              <p:nvPr/>
            </p:nvSpPr>
            <p:spPr>
              <a:xfrm>
                <a:off x="6384607" y="3533078"/>
                <a:ext cx="30479" cy="38099"/>
              </a:xfrm>
              <a:custGeom>
                <a:avLst/>
                <a:gdLst/>
                <a:ahLst/>
                <a:cxnLst/>
                <a:rect l="l" t="t" r="r" b="b"/>
                <a:pathLst>
                  <a:path w="30479" h="38099" extrusionOk="0">
                    <a:moveTo>
                      <a:pt x="29527" y="29737"/>
                    </a:moveTo>
                    <a:cubicBezTo>
                      <a:pt x="28575" y="31595"/>
                      <a:pt x="27622" y="33454"/>
                      <a:pt x="26670" y="34383"/>
                    </a:cubicBezTo>
                    <a:cubicBezTo>
                      <a:pt x="24765" y="35312"/>
                      <a:pt x="23813" y="37171"/>
                      <a:pt x="21907" y="37171"/>
                    </a:cubicBezTo>
                    <a:cubicBezTo>
                      <a:pt x="20002" y="38100"/>
                      <a:pt x="17145" y="38100"/>
                      <a:pt x="15240" y="38100"/>
                    </a:cubicBezTo>
                    <a:cubicBezTo>
                      <a:pt x="12382" y="38100"/>
                      <a:pt x="10477" y="38100"/>
                      <a:pt x="8572" y="37171"/>
                    </a:cubicBezTo>
                    <a:cubicBezTo>
                      <a:pt x="6667" y="36241"/>
                      <a:pt x="4763" y="35312"/>
                      <a:pt x="3810" y="34383"/>
                    </a:cubicBezTo>
                    <a:cubicBezTo>
                      <a:pt x="2857" y="33454"/>
                      <a:pt x="952" y="31595"/>
                      <a:pt x="952" y="29737"/>
                    </a:cubicBezTo>
                    <a:cubicBezTo>
                      <a:pt x="0" y="27878"/>
                      <a:pt x="0" y="26020"/>
                      <a:pt x="0" y="23232"/>
                    </a:cubicBezTo>
                    <a:lnTo>
                      <a:pt x="0" y="0"/>
                    </a:lnTo>
                    <a:lnTo>
                      <a:pt x="9525" y="0"/>
                    </a:lnTo>
                    <a:lnTo>
                      <a:pt x="9525" y="22302"/>
                    </a:lnTo>
                    <a:cubicBezTo>
                      <a:pt x="9525" y="23232"/>
                      <a:pt x="9525" y="24161"/>
                      <a:pt x="9525" y="25090"/>
                    </a:cubicBezTo>
                    <a:cubicBezTo>
                      <a:pt x="9525" y="26020"/>
                      <a:pt x="10477" y="26949"/>
                      <a:pt x="10477" y="27878"/>
                    </a:cubicBezTo>
                    <a:cubicBezTo>
                      <a:pt x="11430" y="28807"/>
                      <a:pt x="11430" y="28807"/>
                      <a:pt x="12382" y="29737"/>
                    </a:cubicBezTo>
                    <a:cubicBezTo>
                      <a:pt x="13335" y="29737"/>
                      <a:pt x="14288" y="30666"/>
                      <a:pt x="15240" y="30666"/>
                    </a:cubicBezTo>
                    <a:cubicBezTo>
                      <a:pt x="16192" y="30666"/>
                      <a:pt x="18097" y="30666"/>
                      <a:pt x="18097" y="29737"/>
                    </a:cubicBezTo>
                    <a:cubicBezTo>
                      <a:pt x="19050" y="29737"/>
                      <a:pt x="20002" y="28807"/>
                      <a:pt x="20002" y="27878"/>
                    </a:cubicBezTo>
                    <a:cubicBezTo>
                      <a:pt x="20955" y="26949"/>
                      <a:pt x="20955" y="26020"/>
                      <a:pt x="20955" y="25090"/>
                    </a:cubicBezTo>
                    <a:cubicBezTo>
                      <a:pt x="20955" y="24161"/>
                      <a:pt x="20955" y="23232"/>
                      <a:pt x="20955" y="22302"/>
                    </a:cubicBezTo>
                    <a:lnTo>
                      <a:pt x="20955" y="0"/>
                    </a:lnTo>
                    <a:lnTo>
                      <a:pt x="30480" y="0"/>
                    </a:lnTo>
                    <a:lnTo>
                      <a:pt x="30480" y="23232"/>
                    </a:lnTo>
                    <a:cubicBezTo>
                      <a:pt x="30480" y="25090"/>
                      <a:pt x="30480" y="27878"/>
                      <a:pt x="29527" y="29737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3" name="Google Shape;193;p16"/>
              <p:cNvSpPr/>
              <p:nvPr/>
            </p:nvSpPr>
            <p:spPr>
              <a:xfrm>
                <a:off x="6422707" y="3533078"/>
                <a:ext cx="31432" cy="38099"/>
              </a:xfrm>
              <a:custGeom>
                <a:avLst/>
                <a:gdLst/>
                <a:ahLst/>
                <a:cxnLst/>
                <a:rect l="l" t="t" r="r" b="b"/>
                <a:pathLst>
                  <a:path w="31432" h="38099" extrusionOk="0">
                    <a:moveTo>
                      <a:pt x="20002" y="11151"/>
                    </a:moveTo>
                    <a:cubicBezTo>
                      <a:pt x="20002" y="10222"/>
                      <a:pt x="20002" y="9293"/>
                      <a:pt x="19050" y="9293"/>
                    </a:cubicBezTo>
                    <a:cubicBezTo>
                      <a:pt x="19050" y="8363"/>
                      <a:pt x="18097" y="8363"/>
                      <a:pt x="17145" y="8363"/>
                    </a:cubicBezTo>
                    <a:cubicBezTo>
                      <a:pt x="16192" y="8363"/>
                      <a:pt x="16192" y="7434"/>
                      <a:pt x="15240" y="7434"/>
                    </a:cubicBezTo>
                    <a:cubicBezTo>
                      <a:pt x="14288" y="7434"/>
                      <a:pt x="13335" y="7434"/>
                      <a:pt x="13335" y="7434"/>
                    </a:cubicBezTo>
                    <a:lnTo>
                      <a:pt x="8572" y="7434"/>
                    </a:lnTo>
                    <a:lnTo>
                      <a:pt x="8572" y="15798"/>
                    </a:lnTo>
                    <a:lnTo>
                      <a:pt x="13335" y="15798"/>
                    </a:lnTo>
                    <a:cubicBezTo>
                      <a:pt x="14288" y="15798"/>
                      <a:pt x="15240" y="15798"/>
                      <a:pt x="15240" y="15798"/>
                    </a:cubicBezTo>
                    <a:cubicBezTo>
                      <a:pt x="16192" y="15798"/>
                      <a:pt x="17145" y="15798"/>
                      <a:pt x="17145" y="14868"/>
                    </a:cubicBezTo>
                    <a:cubicBezTo>
                      <a:pt x="18097" y="14868"/>
                      <a:pt x="18097" y="13939"/>
                      <a:pt x="19050" y="13939"/>
                    </a:cubicBezTo>
                    <a:cubicBezTo>
                      <a:pt x="19050" y="13010"/>
                      <a:pt x="20002" y="12080"/>
                      <a:pt x="20002" y="11151"/>
                    </a:cubicBezTo>
                    <a:moveTo>
                      <a:pt x="20002" y="37171"/>
                    </a:moveTo>
                    <a:lnTo>
                      <a:pt x="11430" y="22302"/>
                    </a:lnTo>
                    <a:lnTo>
                      <a:pt x="8572" y="22302"/>
                    </a:lnTo>
                    <a:lnTo>
                      <a:pt x="8572" y="37171"/>
                    </a:lnTo>
                    <a:lnTo>
                      <a:pt x="0" y="37171"/>
                    </a:lnTo>
                    <a:lnTo>
                      <a:pt x="0" y="0"/>
                    </a:lnTo>
                    <a:lnTo>
                      <a:pt x="14288" y="0"/>
                    </a:lnTo>
                    <a:cubicBezTo>
                      <a:pt x="16192" y="0"/>
                      <a:pt x="18097" y="0"/>
                      <a:pt x="20002" y="929"/>
                    </a:cubicBezTo>
                    <a:cubicBezTo>
                      <a:pt x="21907" y="929"/>
                      <a:pt x="22860" y="1859"/>
                      <a:pt x="24765" y="2788"/>
                    </a:cubicBezTo>
                    <a:cubicBezTo>
                      <a:pt x="25717" y="3717"/>
                      <a:pt x="27622" y="4646"/>
                      <a:pt x="27622" y="6505"/>
                    </a:cubicBezTo>
                    <a:cubicBezTo>
                      <a:pt x="28575" y="8363"/>
                      <a:pt x="28575" y="9293"/>
                      <a:pt x="28575" y="12080"/>
                    </a:cubicBezTo>
                    <a:cubicBezTo>
                      <a:pt x="28575" y="14868"/>
                      <a:pt x="27622" y="16727"/>
                      <a:pt x="26670" y="18585"/>
                    </a:cubicBezTo>
                    <a:cubicBezTo>
                      <a:pt x="25717" y="20444"/>
                      <a:pt x="22860" y="21373"/>
                      <a:pt x="20955" y="22302"/>
                    </a:cubicBezTo>
                    <a:lnTo>
                      <a:pt x="31432" y="38100"/>
                    </a:lnTo>
                    <a:lnTo>
                      <a:pt x="20002" y="38100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94" name="Google Shape;194;p16"/>
            <p:cNvSpPr/>
            <p:nvPr/>
          </p:nvSpPr>
          <p:spPr>
            <a:xfrm>
              <a:off x="6456997" y="3533078"/>
              <a:ext cx="35242" cy="37170"/>
            </a:xfrm>
            <a:custGeom>
              <a:avLst/>
              <a:gdLst/>
              <a:ahLst/>
              <a:cxnLst/>
              <a:rect l="l" t="t" r="r" b="b"/>
              <a:pathLst>
                <a:path w="35242" h="37170" extrusionOk="0">
                  <a:moveTo>
                    <a:pt x="25717" y="0"/>
                  </a:moveTo>
                  <a:lnTo>
                    <a:pt x="26670" y="24161"/>
                  </a:lnTo>
                  <a:lnTo>
                    <a:pt x="25717" y="24161"/>
                  </a:lnTo>
                  <a:lnTo>
                    <a:pt x="10477" y="0"/>
                  </a:lnTo>
                  <a:lnTo>
                    <a:pt x="0" y="0"/>
                  </a:lnTo>
                  <a:lnTo>
                    <a:pt x="0" y="37171"/>
                  </a:lnTo>
                  <a:lnTo>
                    <a:pt x="9525" y="37171"/>
                  </a:lnTo>
                  <a:lnTo>
                    <a:pt x="8573" y="13010"/>
                  </a:lnTo>
                  <a:lnTo>
                    <a:pt x="9525" y="13010"/>
                  </a:lnTo>
                  <a:lnTo>
                    <a:pt x="24765" y="37171"/>
                  </a:lnTo>
                  <a:lnTo>
                    <a:pt x="35242" y="37171"/>
                  </a:lnTo>
                  <a:lnTo>
                    <a:pt x="3524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5" name="Google Shape;195;p16"/>
            <p:cNvSpPr/>
            <p:nvPr/>
          </p:nvSpPr>
          <p:spPr>
            <a:xfrm>
              <a:off x="6498907" y="3533078"/>
              <a:ext cx="26669" cy="37170"/>
            </a:xfrm>
            <a:custGeom>
              <a:avLst/>
              <a:gdLst/>
              <a:ahLst/>
              <a:cxnLst/>
              <a:rect l="l" t="t" r="r" b="b"/>
              <a:pathLst>
                <a:path w="26669" h="37170" extrusionOk="0">
                  <a:moveTo>
                    <a:pt x="0" y="0"/>
                  </a:moveTo>
                  <a:lnTo>
                    <a:pt x="0" y="37171"/>
                  </a:lnTo>
                  <a:lnTo>
                    <a:pt x="26670" y="37171"/>
                  </a:lnTo>
                  <a:lnTo>
                    <a:pt x="26670" y="29737"/>
                  </a:lnTo>
                  <a:lnTo>
                    <a:pt x="9525" y="29737"/>
                  </a:lnTo>
                  <a:lnTo>
                    <a:pt x="9525" y="21373"/>
                  </a:lnTo>
                  <a:lnTo>
                    <a:pt x="24765" y="21373"/>
                  </a:lnTo>
                  <a:lnTo>
                    <a:pt x="24765" y="14868"/>
                  </a:lnTo>
                  <a:lnTo>
                    <a:pt x="9525" y="14868"/>
                  </a:lnTo>
                  <a:lnTo>
                    <a:pt x="9525" y="7434"/>
                  </a:lnTo>
                  <a:lnTo>
                    <a:pt x="25717" y="7434"/>
                  </a:lnTo>
                  <a:lnTo>
                    <a:pt x="2571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6" name="Google Shape;196;p16"/>
            <p:cNvSpPr/>
            <p:nvPr/>
          </p:nvSpPr>
          <p:spPr>
            <a:xfrm>
              <a:off x="6526529" y="3533078"/>
              <a:ext cx="39052" cy="37170"/>
            </a:xfrm>
            <a:custGeom>
              <a:avLst/>
              <a:gdLst/>
              <a:ahLst/>
              <a:cxnLst/>
              <a:rect l="l" t="t" r="r" b="b"/>
              <a:pathLst>
                <a:path w="39052" h="37170" extrusionOk="0">
                  <a:moveTo>
                    <a:pt x="27623" y="0"/>
                  </a:moveTo>
                  <a:lnTo>
                    <a:pt x="20003" y="13939"/>
                  </a:lnTo>
                  <a:lnTo>
                    <a:pt x="11430" y="0"/>
                  </a:lnTo>
                  <a:lnTo>
                    <a:pt x="0" y="0"/>
                  </a:lnTo>
                  <a:lnTo>
                    <a:pt x="14288" y="21373"/>
                  </a:lnTo>
                  <a:lnTo>
                    <a:pt x="14288" y="37171"/>
                  </a:lnTo>
                  <a:lnTo>
                    <a:pt x="23813" y="37171"/>
                  </a:lnTo>
                  <a:lnTo>
                    <a:pt x="23813" y="21373"/>
                  </a:lnTo>
                  <a:lnTo>
                    <a:pt x="39053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97" name="Google Shape;197;p16"/>
          <p:cNvSpPr txBox="1">
            <a:spLocks noGrp="1"/>
          </p:cNvSpPr>
          <p:nvPr>
            <p:ph type="body" idx="1"/>
          </p:nvPr>
        </p:nvSpPr>
        <p:spPr>
          <a:xfrm>
            <a:off x="2649049" y="5943616"/>
            <a:ext cx="6753225" cy="238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8" name="Google Shape;198;p16"/>
          <p:cNvSpPr txBox="1">
            <a:spLocks noGrp="1"/>
          </p:cNvSpPr>
          <p:nvPr>
            <p:ph type="body" idx="2"/>
          </p:nvPr>
        </p:nvSpPr>
        <p:spPr>
          <a:xfrm>
            <a:off x="2632109" y="6181741"/>
            <a:ext cx="6770165" cy="238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1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1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9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9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9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19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(no footer) with table">
  <p:cSld name="Blank (no footer) with table"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17"/>
          <p:cNvSpPr txBox="1">
            <a:spLocks noGrp="1"/>
          </p:cNvSpPr>
          <p:nvPr>
            <p:ph type="body" idx="1"/>
          </p:nvPr>
        </p:nvSpPr>
        <p:spPr>
          <a:xfrm>
            <a:off x="838200" y="1793875"/>
            <a:ext cx="6043613" cy="371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1" name="Google Shape;201;p17"/>
          <p:cNvSpPr txBox="1">
            <a:spLocks noGrp="1"/>
          </p:cNvSpPr>
          <p:nvPr>
            <p:ph type="body" idx="2"/>
          </p:nvPr>
        </p:nvSpPr>
        <p:spPr>
          <a:xfrm>
            <a:off x="838200" y="769938"/>
            <a:ext cx="8194675" cy="65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4000"/>
              <a:buNone/>
              <a:defRPr sz="40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2" name="Google Shape;202;p17"/>
          <p:cNvSpPr txBox="1">
            <a:spLocks noGrp="1"/>
          </p:cNvSpPr>
          <p:nvPr>
            <p:ph type="body" idx="3"/>
          </p:nvPr>
        </p:nvSpPr>
        <p:spPr>
          <a:xfrm>
            <a:off x="838199" y="2205118"/>
            <a:ext cx="6043613" cy="371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03" name="Google Shape;203;p17" descr="A picture containing drawing&#10;&#10;Description automatically generated"/>
          <p:cNvPicPr preferRelativeResize="0"/>
          <p:nvPr/>
        </p:nvPicPr>
        <p:blipFill rotWithShape="1">
          <a:blip r:embed="rId2">
            <a:alphaModFix/>
          </a:blip>
          <a:srcRect l="5341" t="9495" r="70795" b="76919"/>
          <a:stretch/>
        </p:blipFill>
        <p:spPr>
          <a:xfrm>
            <a:off x="9157709" y="212334"/>
            <a:ext cx="2909456" cy="9317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(no footer)">
  <p:cSld name="Blank (no footer)"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18"/>
          <p:cNvSpPr txBox="1">
            <a:spLocks noGrp="1"/>
          </p:cNvSpPr>
          <p:nvPr>
            <p:ph type="body" idx="1"/>
          </p:nvPr>
        </p:nvSpPr>
        <p:spPr>
          <a:xfrm>
            <a:off x="838200" y="1793875"/>
            <a:ext cx="6043613" cy="371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6" name="Google Shape;206;p18"/>
          <p:cNvSpPr txBox="1">
            <a:spLocks noGrp="1"/>
          </p:cNvSpPr>
          <p:nvPr>
            <p:ph type="body" idx="2"/>
          </p:nvPr>
        </p:nvSpPr>
        <p:spPr>
          <a:xfrm>
            <a:off x="838200" y="769938"/>
            <a:ext cx="8194675" cy="65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4000"/>
              <a:buNone/>
              <a:defRPr sz="40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7" name="Google Shape;207;p18"/>
          <p:cNvSpPr txBox="1">
            <a:spLocks noGrp="1"/>
          </p:cNvSpPr>
          <p:nvPr>
            <p:ph type="body" idx="3"/>
          </p:nvPr>
        </p:nvSpPr>
        <p:spPr>
          <a:xfrm>
            <a:off x="838199" y="2205118"/>
            <a:ext cx="6043613" cy="371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8" name="Google Shape;208;p18"/>
          <p:cNvSpPr txBox="1">
            <a:spLocks noGrp="1"/>
          </p:cNvSpPr>
          <p:nvPr>
            <p:ph type="body" idx="4"/>
          </p:nvPr>
        </p:nvSpPr>
        <p:spPr>
          <a:xfrm>
            <a:off x="838199" y="2749561"/>
            <a:ext cx="6043613" cy="25853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None/>
              <a:defRPr sz="18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09" name="Google Shape;209;p18" descr="A picture containing drawing&#10;&#10;Description automatically generated"/>
          <p:cNvPicPr preferRelativeResize="0"/>
          <p:nvPr/>
        </p:nvPicPr>
        <p:blipFill rotWithShape="1">
          <a:blip r:embed="rId2">
            <a:alphaModFix/>
          </a:blip>
          <a:srcRect l="5341" t="9495" r="70795" b="76919"/>
          <a:stretch/>
        </p:blipFill>
        <p:spPr>
          <a:xfrm>
            <a:off x="9157709" y="212334"/>
            <a:ext cx="2909456" cy="9317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age Title Grey">
  <p:cSld name="Page Title Grey"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19"/>
          <p:cNvSpPr txBox="1">
            <a:spLocks noGrp="1"/>
          </p:cNvSpPr>
          <p:nvPr>
            <p:ph type="body" idx="1"/>
          </p:nvPr>
        </p:nvSpPr>
        <p:spPr>
          <a:xfrm>
            <a:off x="838200" y="1793875"/>
            <a:ext cx="6043613" cy="371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12" name="Google Shape;212;p19"/>
          <p:cNvSpPr txBox="1">
            <a:spLocks noGrp="1"/>
          </p:cNvSpPr>
          <p:nvPr>
            <p:ph type="body" idx="2"/>
          </p:nvPr>
        </p:nvSpPr>
        <p:spPr>
          <a:xfrm>
            <a:off x="838200" y="769938"/>
            <a:ext cx="8194675" cy="65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4000"/>
              <a:buNone/>
              <a:defRPr sz="40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13" name="Google Shape;213;p19"/>
          <p:cNvSpPr txBox="1">
            <a:spLocks noGrp="1"/>
          </p:cNvSpPr>
          <p:nvPr>
            <p:ph type="body" idx="3"/>
          </p:nvPr>
        </p:nvSpPr>
        <p:spPr>
          <a:xfrm>
            <a:off x="838199" y="2205118"/>
            <a:ext cx="6043613" cy="30876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14" name="Google Shape;214;p19" descr="A picture containing drawing&#10;&#10;Description automatically generated"/>
          <p:cNvPicPr preferRelativeResize="0"/>
          <p:nvPr/>
        </p:nvPicPr>
        <p:blipFill rotWithShape="1">
          <a:blip r:embed="rId2">
            <a:alphaModFix/>
          </a:blip>
          <a:srcRect l="5341" t="9495" r="70795" b="76919"/>
          <a:stretch/>
        </p:blipFill>
        <p:spPr>
          <a:xfrm>
            <a:off x="9157709" y="212334"/>
            <a:ext cx="2909456" cy="9317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Divider Page">
  <p:cSld name="Main Divider Page"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6" name="Google Shape;216;p20" descr="A close up of a logo&#10;&#10;Description automatically generated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-1"/>
            <a:ext cx="12192000" cy="6937513"/>
          </a:xfrm>
          <a:prstGeom prst="rect">
            <a:avLst/>
          </a:prstGeom>
          <a:noFill/>
          <a:ln>
            <a:noFill/>
          </a:ln>
        </p:spPr>
      </p:pic>
      <p:sp>
        <p:nvSpPr>
          <p:cNvPr id="217" name="Google Shape;217;p20"/>
          <p:cNvSpPr txBox="1">
            <a:spLocks noGrp="1"/>
          </p:cNvSpPr>
          <p:nvPr>
            <p:ph type="body" idx="1"/>
          </p:nvPr>
        </p:nvSpPr>
        <p:spPr>
          <a:xfrm>
            <a:off x="838200" y="1793875"/>
            <a:ext cx="6043613" cy="371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18" name="Google Shape;218;p20"/>
          <p:cNvSpPr txBox="1">
            <a:spLocks noGrp="1"/>
          </p:cNvSpPr>
          <p:nvPr>
            <p:ph type="body" idx="2"/>
          </p:nvPr>
        </p:nvSpPr>
        <p:spPr>
          <a:xfrm>
            <a:off x="838200" y="769938"/>
            <a:ext cx="8194675" cy="65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4000"/>
              <a:buNone/>
              <a:defRPr sz="4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gif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CC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556592" y="226562"/>
            <a:ext cx="8309112" cy="9176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accent4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556593" y="1402183"/>
            <a:ext cx="8309112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55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4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4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048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4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/>
          <p:nvPr/>
        </p:nvSpPr>
        <p:spPr>
          <a:xfrm>
            <a:off x="0" y="6741092"/>
            <a:ext cx="12192000" cy="16206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" name="Google Shape;13;p1"/>
          <p:cNvPicPr preferRelativeResize="0"/>
          <p:nvPr/>
        </p:nvPicPr>
        <p:blipFill rotWithShape="1">
          <a:blip r:embed="rId21">
            <a:alphaModFix/>
          </a:blip>
          <a:srcRect/>
          <a:stretch/>
        </p:blipFill>
        <p:spPr>
          <a:xfrm>
            <a:off x="329745" y="5582936"/>
            <a:ext cx="1111601" cy="10036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14;p1"/>
          <p:cNvPicPr preferRelativeResize="0"/>
          <p:nvPr/>
        </p:nvPicPr>
        <p:blipFill rotWithShape="1">
          <a:blip r:embed="rId22">
            <a:alphaModFix/>
          </a:blip>
          <a:srcRect/>
          <a:stretch/>
        </p:blipFill>
        <p:spPr>
          <a:xfrm>
            <a:off x="9628643" y="6209290"/>
            <a:ext cx="2355540" cy="446133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oodstandards.gov.scot/education-resources/the-interactive-eatwell-guide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PkWgGRubWY0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makeitscotch.com/recipe/scotch-beef-broccoli-buddha-bowl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21.png"/><Relationship Id="rId4" Type="http://schemas.openxmlformats.org/officeDocument/2006/relationships/hyperlink" Target="https://makeitscotch.com/recipe/teriyaki-specially-selected-pork-crispy-rice-salad-2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CC"/>
        </a:solidFill>
        <a:effectLst/>
      </p:bgPr>
    </p:bg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21"/>
          <p:cNvSpPr txBox="1">
            <a:spLocks noGrp="1"/>
          </p:cNvSpPr>
          <p:nvPr>
            <p:ph type="ctrTitle"/>
          </p:nvPr>
        </p:nvSpPr>
        <p:spPr>
          <a:xfrm>
            <a:off x="599661" y="1937372"/>
            <a:ext cx="6884504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4000"/>
              <a:buFont typeface="Arial"/>
              <a:buNone/>
            </a:pPr>
            <a:r>
              <a:rPr lang="en-GB">
                <a:latin typeface="Courier New"/>
                <a:cs typeface="Courier New"/>
              </a:rPr>
              <a:t>LESSON 4</a:t>
            </a:r>
            <a:endParaRPr lang="en-US">
              <a:latin typeface="Courier New"/>
              <a:cs typeface="Courier New"/>
            </a:endParaRPr>
          </a:p>
        </p:txBody>
      </p:sp>
      <p:sp>
        <p:nvSpPr>
          <p:cNvPr id="224" name="Google Shape;224;p21"/>
          <p:cNvSpPr txBox="1">
            <a:spLocks noGrp="1"/>
          </p:cNvSpPr>
          <p:nvPr>
            <p:ph type="subTitle" idx="1"/>
          </p:nvPr>
        </p:nvSpPr>
        <p:spPr>
          <a:xfrm>
            <a:off x="599661" y="3607146"/>
            <a:ext cx="5683908" cy="12198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</a:pPr>
            <a:r>
              <a:rPr lang="en-GB">
                <a:solidFill>
                  <a:schemeClr val="dk2"/>
                </a:solidFill>
              </a:rPr>
              <a:t>The Role of Red Meat in a Healthy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200"/>
              <a:buNone/>
            </a:pPr>
            <a:r>
              <a:rPr lang="en-GB">
                <a:solidFill>
                  <a:schemeClr val="dk2"/>
                </a:solidFill>
              </a:rPr>
              <a:t>Balanced Diet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200"/>
              <a:buNone/>
            </a:pP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22"/>
          <p:cNvSpPr txBox="1">
            <a:spLocks noGrp="1"/>
          </p:cNvSpPr>
          <p:nvPr>
            <p:ph type="title"/>
          </p:nvPr>
        </p:nvSpPr>
        <p:spPr>
          <a:xfrm>
            <a:off x="550731" y="318803"/>
            <a:ext cx="8309112" cy="9176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r>
              <a:rPr lang="en-GB" sz="3200" b="1">
                <a:latin typeface="Courier New"/>
                <a:cs typeface="Courier New"/>
              </a:rPr>
              <a:t>Learning Intentions</a:t>
            </a:r>
            <a:endParaRPr lang="en-US" sz="3200" b="1">
              <a:latin typeface="Courier New"/>
              <a:cs typeface="Courier New"/>
            </a:endParaRPr>
          </a:p>
        </p:txBody>
      </p:sp>
      <p:sp>
        <p:nvSpPr>
          <p:cNvPr id="230" name="Google Shape;230;p22"/>
          <p:cNvSpPr txBox="1">
            <a:spLocks noGrp="1"/>
          </p:cNvSpPr>
          <p:nvPr>
            <p:ph type="body" idx="1"/>
          </p:nvPr>
        </p:nvSpPr>
        <p:spPr>
          <a:xfrm>
            <a:off x="550725" y="1716874"/>
            <a:ext cx="5944800" cy="428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By the end of this presentation, we will learn about:</a:t>
            </a:r>
            <a:endParaRPr/>
          </a:p>
          <a:p>
            <a:pPr marL="342900" lvl="0" indent="-40386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</a:pPr>
            <a:r>
              <a:rPr lang="en-GB"/>
              <a:t>Current food trends and how they can affect our health</a:t>
            </a:r>
            <a:endParaRPr/>
          </a:p>
          <a:p>
            <a:pPr marL="342900" lvl="0" indent="-40386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ourier New"/>
              <a:buChar char="o"/>
            </a:pPr>
            <a:r>
              <a:rPr lang="en-GB"/>
              <a:t>The n</a:t>
            </a:r>
            <a:r>
              <a:rPr lang="en-GB">
                <a:solidFill>
                  <a:schemeClr val="lt1"/>
                </a:solidFill>
              </a:rPr>
              <a:t>utrients found in </a:t>
            </a:r>
            <a:r>
              <a:rPr lang="en-GB"/>
              <a:t>r</a:t>
            </a:r>
            <a:r>
              <a:rPr lang="en-GB">
                <a:solidFill>
                  <a:schemeClr val="lt1"/>
                </a:solidFill>
              </a:rPr>
              <a:t>ed </a:t>
            </a:r>
            <a:r>
              <a:rPr lang="en-GB"/>
              <a:t>m</a:t>
            </a:r>
            <a:r>
              <a:rPr lang="en-GB">
                <a:solidFill>
                  <a:schemeClr val="lt1"/>
                </a:solidFill>
              </a:rPr>
              <a:t>eat and why they are important</a:t>
            </a:r>
            <a:endParaRPr/>
          </a:p>
          <a:p>
            <a:pPr marL="342900" lvl="0" indent="-40386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ourier New"/>
              <a:buChar char="o"/>
            </a:pPr>
            <a:r>
              <a:rPr lang="en-GB"/>
              <a:t>W</a:t>
            </a:r>
            <a:r>
              <a:rPr lang="en-GB">
                <a:solidFill>
                  <a:schemeClr val="lt1"/>
                </a:solidFill>
              </a:rPr>
              <a:t>hat </a:t>
            </a:r>
            <a:r>
              <a:rPr lang="en-GB"/>
              <a:t>counts as a portion of red meat</a:t>
            </a:r>
            <a:endParaRPr/>
          </a:p>
          <a:p>
            <a:pPr marL="342900" lvl="0" indent="-37338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920"/>
              <a:buChar char="o"/>
            </a:pPr>
            <a:r>
              <a:rPr lang="en-GB"/>
              <a:t>How different foods can work together to help our bodies absorb nutrients 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23"/>
          <p:cNvSpPr txBox="1">
            <a:spLocks noGrp="1"/>
          </p:cNvSpPr>
          <p:nvPr>
            <p:ph type="title"/>
          </p:nvPr>
        </p:nvSpPr>
        <p:spPr>
          <a:xfrm>
            <a:off x="173413" y="226562"/>
            <a:ext cx="10163659" cy="9176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3200"/>
              <a:buFont typeface="Arial"/>
              <a:buNone/>
            </a:pPr>
            <a:r>
              <a:rPr lang="en-GB" sz="3200" b="1">
                <a:latin typeface="Courier New"/>
                <a:cs typeface="Courier New"/>
              </a:rPr>
              <a:t>Eatwell Guide</a:t>
            </a:r>
            <a:endParaRPr lang="en-US" sz="3200" b="1">
              <a:latin typeface="Courier New"/>
              <a:cs typeface="Courier New"/>
            </a:endParaRPr>
          </a:p>
        </p:txBody>
      </p:sp>
      <p:sp>
        <p:nvSpPr>
          <p:cNvPr id="236" name="Google Shape;236;p23"/>
          <p:cNvSpPr txBox="1"/>
          <p:nvPr/>
        </p:nvSpPr>
        <p:spPr>
          <a:xfrm>
            <a:off x="283550" y="1244901"/>
            <a:ext cx="4259400" cy="357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575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500"/>
              <a:buChar char="•"/>
            </a:pPr>
            <a:r>
              <a:rPr lang="en-GB" sz="2400">
                <a:solidFill>
                  <a:schemeClr val="dk2"/>
                </a:solidFill>
              </a:rPr>
              <a:t>5 main food groups</a:t>
            </a:r>
            <a:endParaRPr lang="en-US" sz="2400">
              <a:solidFill>
                <a:schemeClr val="dk2"/>
              </a:solidFill>
            </a:endParaRPr>
          </a:p>
          <a:p>
            <a:pPr marL="28575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2500"/>
              <a:buChar char="•"/>
            </a:pPr>
            <a:r>
              <a:rPr lang="en-GB" sz="2400">
                <a:solidFill>
                  <a:schemeClr val="dk2"/>
                </a:solidFill>
              </a:rPr>
              <a:t>Variety is important - eat a range of different foods</a:t>
            </a:r>
            <a:endParaRPr sz="2400">
              <a:solidFill>
                <a:schemeClr val="dk2"/>
              </a:solidFill>
            </a:endParaRPr>
          </a:p>
          <a:p>
            <a:pPr marL="28575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500"/>
              <a:buChar char="•"/>
            </a:pPr>
            <a:r>
              <a:rPr lang="en-GB" sz="2400" i="0" u="none" strike="noStrike" cap="none">
                <a:solidFill>
                  <a:schemeClr val="dk2"/>
                </a:solidFill>
              </a:rPr>
              <a:t>No single food group </a:t>
            </a:r>
            <a:r>
              <a:rPr lang="en-GB" sz="2400">
                <a:solidFill>
                  <a:schemeClr val="dk2"/>
                </a:solidFill>
              </a:rPr>
              <a:t>needs to be completely avoided</a:t>
            </a:r>
            <a:endParaRPr sz="2400">
              <a:solidFill>
                <a:schemeClr val="dk2"/>
              </a:solidFill>
            </a:endParaRPr>
          </a:p>
          <a:p>
            <a:pPr marL="28575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2500"/>
              <a:buChar char="•"/>
            </a:pPr>
            <a:r>
              <a:rPr lang="en-GB" sz="2400">
                <a:solidFill>
                  <a:schemeClr val="dk2"/>
                </a:solidFill>
              </a:rPr>
              <a:t>Red meat can be included as part of a healthy, balanced diet.</a:t>
            </a:r>
            <a:endParaRPr sz="2400">
              <a:solidFill>
                <a:schemeClr val="dk2"/>
              </a:solidFill>
            </a:endParaRPr>
          </a:p>
          <a:p>
            <a:pPr marL="28575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500"/>
              <a:buChar char="•"/>
            </a:pPr>
            <a:r>
              <a:rPr lang="en-GB" sz="2400" i="0" u="sng" strike="noStrike" cap="none" dirty="0">
                <a:solidFill>
                  <a:schemeClr val="hlink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Food Standards Scotland Interactive Eatwell Guide</a:t>
            </a:r>
            <a:endParaRPr sz="2400" i="0" u="none" strike="noStrike" cap="none" dirty="0">
              <a:solidFill>
                <a:schemeClr val="hlink"/>
              </a:solidFill>
            </a:endParaRPr>
          </a:p>
        </p:txBody>
      </p:sp>
      <p:pic>
        <p:nvPicPr>
          <p:cNvPr id="237" name="Google Shape;237;p2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542793" y="944880"/>
            <a:ext cx="7284204" cy="51249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24"/>
          <p:cNvSpPr txBox="1">
            <a:spLocks noGrp="1"/>
          </p:cNvSpPr>
          <p:nvPr>
            <p:ph type="title"/>
          </p:nvPr>
        </p:nvSpPr>
        <p:spPr>
          <a:xfrm>
            <a:off x="231472" y="269897"/>
            <a:ext cx="8309112" cy="9176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3200"/>
              <a:buFont typeface="Arial"/>
              <a:buNone/>
            </a:pPr>
            <a:r>
              <a:rPr lang="en-GB" sz="3200" b="1">
                <a:latin typeface="Courier New"/>
                <a:cs typeface="Courier New"/>
              </a:rPr>
              <a:t>The Meat we Eat </a:t>
            </a:r>
            <a:r>
              <a:rPr lang="en-GB" sz="3200" b="1" u="sng" dirty="0">
                <a:solidFill>
                  <a:schemeClr val="hlink"/>
                </a:solidFill>
                <a:latin typeface="Courier New"/>
                <a:cs typeface="Courier New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video</a:t>
            </a:r>
            <a:r>
              <a:rPr lang="en-GB" sz="3200" b="1" dirty="0">
                <a:latin typeface="Courier New"/>
                <a:cs typeface="Courier New"/>
              </a:rPr>
              <a:t> </a:t>
            </a:r>
            <a:endParaRPr lang="en-US" dirty="0">
              <a:latin typeface="Courier New"/>
              <a:cs typeface="Courier New"/>
            </a:endParaRPr>
          </a:p>
        </p:txBody>
      </p:sp>
      <p:sp>
        <p:nvSpPr>
          <p:cNvPr id="243" name="Google Shape;243;p24"/>
          <p:cNvSpPr txBox="1"/>
          <p:nvPr/>
        </p:nvSpPr>
        <p:spPr>
          <a:xfrm>
            <a:off x="475850" y="1305075"/>
            <a:ext cx="5087700" cy="421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40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2"/>
                </a:solidFill>
              </a:rPr>
              <a:t>I see, I think, I wonder…</a:t>
            </a:r>
            <a:endParaRPr lang="en-US" sz="2000" b="1">
              <a:solidFill>
                <a:schemeClr val="dk2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2"/>
                </a:solidFill>
              </a:rPr>
              <a:t>After watching the video, discuss:</a:t>
            </a:r>
            <a:endParaRPr sz="2000">
              <a:solidFill>
                <a:schemeClr val="dk2"/>
              </a:solidFill>
            </a:endParaRPr>
          </a:p>
          <a:p>
            <a:pPr marL="457200" lvl="0" indent="-38100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400"/>
              <a:buChar char="●"/>
            </a:pPr>
            <a:r>
              <a:rPr lang="en-GB" sz="2000">
                <a:solidFill>
                  <a:schemeClr val="dk2"/>
                </a:solidFill>
              </a:rPr>
              <a:t>How is meat often shown in the media?</a:t>
            </a:r>
            <a:endParaRPr sz="2000">
              <a:solidFill>
                <a:schemeClr val="dk2"/>
              </a:solidFill>
            </a:endParaRPr>
          </a:p>
          <a:p>
            <a:pPr marL="457200" lvl="0" indent="-3810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Char char="●"/>
            </a:pPr>
            <a:r>
              <a:rPr lang="en-GB" sz="2000">
                <a:solidFill>
                  <a:schemeClr val="dk2"/>
                </a:solidFill>
              </a:rPr>
              <a:t>Can meat be part of a healthy, balanced diet?</a:t>
            </a:r>
            <a:endParaRPr sz="2000">
              <a:solidFill>
                <a:schemeClr val="dk2"/>
              </a:solidFill>
            </a:endParaRPr>
          </a:p>
          <a:p>
            <a:pPr marL="457200" lvl="0" indent="-3810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Char char="●"/>
            </a:pPr>
            <a:r>
              <a:rPr lang="en-GB" sz="2000">
                <a:solidFill>
                  <a:schemeClr val="dk2"/>
                </a:solidFill>
              </a:rPr>
              <a:t>How much meat is recommended?</a:t>
            </a:r>
            <a:endParaRPr sz="2000">
              <a:solidFill>
                <a:schemeClr val="dk2"/>
              </a:solidFill>
            </a:endParaRPr>
          </a:p>
          <a:p>
            <a:pPr marL="457200" lvl="0" indent="-3810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Char char="●"/>
            </a:pPr>
            <a:r>
              <a:rPr lang="en-GB" sz="2000">
                <a:solidFill>
                  <a:schemeClr val="dk2"/>
                </a:solidFill>
              </a:rPr>
              <a:t>What nutrients are found in meat?</a:t>
            </a:r>
            <a:endParaRPr sz="2000">
              <a:solidFill>
                <a:schemeClr val="dk2"/>
              </a:solidFill>
            </a:endParaRPr>
          </a:p>
        </p:txBody>
      </p:sp>
      <p:pic>
        <p:nvPicPr>
          <p:cNvPr id="244" name="Google Shape;244;p24" title="The Meat we Eat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63656" y="1636083"/>
            <a:ext cx="6172183" cy="348455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25"/>
          <p:cNvSpPr txBox="1">
            <a:spLocks noGrp="1"/>
          </p:cNvSpPr>
          <p:nvPr>
            <p:ph type="title"/>
          </p:nvPr>
        </p:nvSpPr>
        <p:spPr>
          <a:xfrm>
            <a:off x="199541" y="200437"/>
            <a:ext cx="8309112" cy="9176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3200"/>
              <a:buFont typeface="Arial"/>
              <a:buNone/>
            </a:pPr>
            <a:r>
              <a:rPr lang="en-GB" dirty="0" err="1">
                <a:latin typeface="Courier New"/>
                <a:cs typeface="Courier New"/>
              </a:rPr>
              <a:t>Flexitarianism</a:t>
            </a:r>
            <a:r>
              <a:rPr lang="en-GB" dirty="0">
                <a:latin typeface="Courier New"/>
                <a:cs typeface="Courier New"/>
              </a:rPr>
              <a:t> and Plant based diets</a:t>
            </a:r>
            <a:endParaRPr lang="en-US">
              <a:latin typeface="Courier New"/>
              <a:cs typeface="Courier New"/>
            </a:endParaRPr>
          </a:p>
        </p:txBody>
      </p:sp>
      <p:sp>
        <p:nvSpPr>
          <p:cNvPr id="251" name="Google Shape;251;p25"/>
          <p:cNvSpPr txBox="1"/>
          <p:nvPr/>
        </p:nvSpPr>
        <p:spPr>
          <a:xfrm>
            <a:off x="536675" y="1431778"/>
            <a:ext cx="8309100" cy="473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lvl="0" indent="-355600" algn="l" rtl="0"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2000"/>
              <a:buChar char="•"/>
            </a:pPr>
            <a:r>
              <a:rPr lang="en-GB" sz="2000" b="1">
                <a:solidFill>
                  <a:schemeClr val="dk2"/>
                </a:solidFill>
              </a:rPr>
              <a:t>72.4% of consumers</a:t>
            </a:r>
            <a:r>
              <a:rPr lang="en-GB" sz="2000">
                <a:solidFill>
                  <a:schemeClr val="dk2"/>
                </a:solidFill>
              </a:rPr>
              <a:t> regularly eat meat, fish and poultry. </a:t>
            </a:r>
            <a:r>
              <a:rPr lang="en-GB" sz="1500" i="1">
                <a:solidFill>
                  <a:schemeClr val="dk2"/>
                </a:solidFill>
              </a:rPr>
              <a:t>(2026, Worldpanel by Numerator)</a:t>
            </a:r>
            <a:endParaRPr sz="1500" i="1">
              <a:solidFill>
                <a:schemeClr val="dk2"/>
              </a:solidFill>
            </a:endParaRPr>
          </a:p>
          <a:p>
            <a:pPr marL="457200" lvl="0" indent="-355600" algn="l" rtl="0"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2000"/>
              <a:buChar char="•"/>
            </a:pPr>
            <a:r>
              <a:rPr lang="en-GB" sz="2000" b="1">
                <a:solidFill>
                  <a:schemeClr val="dk2"/>
                </a:solidFill>
              </a:rPr>
              <a:t>23.4%</a:t>
            </a:r>
            <a:r>
              <a:rPr lang="en-GB" sz="2000">
                <a:solidFill>
                  <a:schemeClr val="dk2"/>
                </a:solidFill>
              </a:rPr>
              <a:t> identify as </a:t>
            </a:r>
            <a:r>
              <a:rPr lang="en-GB" sz="2000" b="1">
                <a:solidFill>
                  <a:schemeClr val="dk2"/>
                </a:solidFill>
              </a:rPr>
              <a:t>flexitarian</a:t>
            </a:r>
            <a:r>
              <a:rPr lang="en-GB" sz="2000">
                <a:solidFill>
                  <a:schemeClr val="dk2"/>
                </a:solidFill>
              </a:rPr>
              <a:t> – reducing the amount of meat they eat.</a:t>
            </a:r>
            <a:endParaRPr sz="2000">
              <a:solidFill>
                <a:schemeClr val="dk2"/>
              </a:solidFill>
            </a:endParaRPr>
          </a:p>
          <a:p>
            <a:pPr marL="457200" lvl="0" indent="-355600" algn="l" rtl="0"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2000"/>
              <a:buChar char="•"/>
            </a:pPr>
            <a:r>
              <a:rPr lang="en-GB" sz="2000" b="1">
                <a:solidFill>
                  <a:schemeClr val="dk2"/>
                </a:solidFill>
              </a:rPr>
              <a:t>5.9%</a:t>
            </a:r>
            <a:r>
              <a:rPr lang="en-GB" sz="2000">
                <a:solidFill>
                  <a:schemeClr val="dk2"/>
                </a:solidFill>
              </a:rPr>
              <a:t> are </a:t>
            </a:r>
            <a:r>
              <a:rPr lang="en-GB" sz="2000" b="1">
                <a:solidFill>
                  <a:schemeClr val="dk2"/>
                </a:solidFill>
              </a:rPr>
              <a:t>vegetarian</a:t>
            </a:r>
            <a:r>
              <a:rPr lang="en-GB" sz="2000">
                <a:solidFill>
                  <a:schemeClr val="dk2"/>
                </a:solidFill>
              </a:rPr>
              <a:t>.</a:t>
            </a:r>
            <a:endParaRPr sz="2000">
              <a:solidFill>
                <a:schemeClr val="dk2"/>
              </a:solidFill>
            </a:endParaRPr>
          </a:p>
          <a:p>
            <a:pPr marL="457200" lvl="0" indent="-355600" algn="l" rtl="0"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2000"/>
              <a:buChar char="•"/>
            </a:pPr>
            <a:r>
              <a:rPr lang="en-GB" sz="2000" b="1">
                <a:solidFill>
                  <a:schemeClr val="dk2"/>
                </a:solidFill>
              </a:rPr>
              <a:t>1%</a:t>
            </a:r>
            <a:r>
              <a:rPr lang="en-GB" sz="2000">
                <a:solidFill>
                  <a:schemeClr val="dk2"/>
                </a:solidFill>
              </a:rPr>
              <a:t> are </a:t>
            </a:r>
            <a:r>
              <a:rPr lang="en-GB" sz="2000" b="1">
                <a:solidFill>
                  <a:schemeClr val="dk2"/>
                </a:solidFill>
              </a:rPr>
              <a:t>vegan</a:t>
            </a:r>
            <a:r>
              <a:rPr lang="en-GB" sz="2000">
                <a:solidFill>
                  <a:schemeClr val="dk2"/>
                </a:solidFill>
              </a:rPr>
              <a:t> – avoiding all animal products.</a:t>
            </a:r>
            <a:endParaRPr sz="2000">
              <a:solidFill>
                <a:schemeClr val="dk2"/>
              </a:solidFill>
            </a:endParaRPr>
          </a:p>
          <a:p>
            <a:pPr marL="457200" lvl="0" indent="-355600" algn="l" rtl="0"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2000"/>
              <a:buChar char="•"/>
            </a:pPr>
            <a:r>
              <a:rPr lang="en-GB" sz="2000">
                <a:solidFill>
                  <a:schemeClr val="dk2"/>
                </a:solidFill>
              </a:rPr>
              <a:t>A </a:t>
            </a:r>
            <a:r>
              <a:rPr lang="en-GB" sz="2000" b="1">
                <a:solidFill>
                  <a:schemeClr val="dk2"/>
                </a:solidFill>
              </a:rPr>
              <a:t>plant-based diet does not always mean avoiding meat</a:t>
            </a:r>
            <a:r>
              <a:rPr lang="en-GB" sz="2000">
                <a:solidFill>
                  <a:schemeClr val="dk2"/>
                </a:solidFill>
              </a:rPr>
              <a:t>.</a:t>
            </a:r>
            <a:endParaRPr sz="2000">
              <a:solidFill>
                <a:schemeClr val="dk2"/>
              </a:solidFill>
            </a:endParaRPr>
          </a:p>
          <a:p>
            <a:pPr marL="457200" lvl="0" indent="-355600" algn="l" rtl="0"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2000"/>
              <a:buChar char="•"/>
            </a:pPr>
            <a:r>
              <a:rPr lang="en-GB" sz="2000">
                <a:solidFill>
                  <a:schemeClr val="dk2"/>
                </a:solidFill>
              </a:rPr>
              <a:t>A flexitarian diet includes </a:t>
            </a:r>
            <a:r>
              <a:rPr lang="en-GB" sz="2000" b="1">
                <a:solidFill>
                  <a:schemeClr val="dk2"/>
                </a:solidFill>
              </a:rPr>
              <a:t>some meat and other plant-based foods</a:t>
            </a:r>
            <a:r>
              <a:rPr lang="en-GB" sz="2000">
                <a:solidFill>
                  <a:schemeClr val="dk2"/>
                </a:solidFill>
              </a:rPr>
              <a:t>.</a:t>
            </a:r>
            <a:endParaRPr sz="2000">
              <a:solidFill>
                <a:schemeClr val="dk2"/>
              </a:solidFill>
            </a:endParaRPr>
          </a:p>
          <a:p>
            <a:pPr marL="457200" lvl="0" indent="-355600" algn="l" rtl="0"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2000"/>
              <a:buChar char="•"/>
            </a:pPr>
            <a:r>
              <a:rPr lang="en-GB" sz="2000" b="1">
                <a:solidFill>
                  <a:schemeClr val="dk2"/>
                </a:solidFill>
              </a:rPr>
              <a:t>“Eat less, but eat better”</a:t>
            </a:r>
            <a:r>
              <a:rPr lang="en-GB" sz="2000">
                <a:solidFill>
                  <a:schemeClr val="dk2"/>
                </a:solidFill>
              </a:rPr>
              <a:t> – what could this mean?</a:t>
            </a:r>
            <a:endParaRPr sz="2000">
              <a:solidFill>
                <a:schemeClr val="dk2"/>
              </a:solidFill>
            </a:endParaRPr>
          </a:p>
          <a:p>
            <a:pPr marL="457200" lvl="0" indent="-355600" algn="l" rtl="0"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2000"/>
              <a:buChar char="•"/>
            </a:pPr>
            <a:r>
              <a:rPr lang="en-GB" sz="2000">
                <a:solidFill>
                  <a:schemeClr val="dk2"/>
                </a:solidFill>
              </a:rPr>
              <a:t>Discuss </a:t>
            </a:r>
            <a:r>
              <a:rPr lang="en-GB" sz="2000" b="1">
                <a:solidFill>
                  <a:schemeClr val="dk2"/>
                </a:solidFill>
              </a:rPr>
              <a:t>quality vs quantity</a:t>
            </a:r>
            <a:r>
              <a:rPr lang="en-GB" sz="2000">
                <a:solidFill>
                  <a:schemeClr val="dk2"/>
                </a:solidFill>
              </a:rPr>
              <a:t>.</a:t>
            </a:r>
            <a:endParaRPr sz="2000">
              <a:solidFill>
                <a:schemeClr val="dk2"/>
              </a:solidFill>
            </a:endParaRPr>
          </a:p>
          <a:p>
            <a:pPr marL="285750" marR="0" lvl="0" indent="-3111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2000"/>
              <a:buChar char="•"/>
            </a:pPr>
            <a:endParaRPr sz="2000">
              <a:solidFill>
                <a:schemeClr val="dk2"/>
              </a:solidFill>
            </a:endParaRPr>
          </a:p>
        </p:txBody>
      </p:sp>
      <p:pic>
        <p:nvPicPr>
          <p:cNvPr id="252" name="Google Shape;252;p25" descr="A close up of a plate of food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970854" y="3700417"/>
            <a:ext cx="2816299" cy="18701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53" name="Google Shape;253;p2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flipH="1">
            <a:off x="8970853" y="1687845"/>
            <a:ext cx="2816299" cy="19324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9" name="Google Shape;259;p26" descr="Impossible Foods Impossible Burger 2.0"/>
          <p:cNvPicPr preferRelativeResize="0"/>
          <p:nvPr/>
        </p:nvPicPr>
        <p:blipFill rotWithShape="1">
          <a:blip r:embed="rId3">
            <a:alphaModFix/>
          </a:blip>
          <a:srcRect l="3415"/>
          <a:stretch/>
        </p:blipFill>
        <p:spPr>
          <a:xfrm>
            <a:off x="6383292" y="1880748"/>
            <a:ext cx="4964824" cy="2570174"/>
          </a:xfrm>
          <a:prstGeom prst="rect">
            <a:avLst/>
          </a:prstGeom>
          <a:noFill/>
          <a:ln>
            <a:noFill/>
          </a:ln>
        </p:spPr>
      </p:pic>
      <p:sp>
        <p:nvSpPr>
          <p:cNvPr id="260" name="Google Shape;260;p26"/>
          <p:cNvSpPr txBox="1">
            <a:spLocks noGrp="1"/>
          </p:cNvSpPr>
          <p:nvPr>
            <p:ph type="title"/>
          </p:nvPr>
        </p:nvSpPr>
        <p:spPr>
          <a:xfrm>
            <a:off x="243072" y="191725"/>
            <a:ext cx="11464500" cy="91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3200"/>
              <a:buFont typeface="Arial"/>
              <a:buNone/>
            </a:pPr>
            <a:r>
              <a:rPr lang="en-GB" sz="3200">
                <a:latin typeface="Courier New"/>
                <a:cs typeface="Courier New"/>
              </a:rPr>
              <a:t>Is plant based all that meets the eye? Consider the </a:t>
            </a:r>
            <a:r>
              <a:rPr lang="en-GB" sz="3200" b="1">
                <a:latin typeface="Courier New"/>
                <a:cs typeface="Courier New"/>
              </a:rPr>
              <a:t>Impossible Burger</a:t>
            </a:r>
            <a:endParaRPr lang="en-US" sz="3200" b="1">
              <a:latin typeface="Courier New"/>
              <a:cs typeface="Courier New"/>
            </a:endParaRPr>
          </a:p>
        </p:txBody>
      </p:sp>
      <p:sp>
        <p:nvSpPr>
          <p:cNvPr id="261" name="Google Shape;261;p26"/>
          <p:cNvSpPr txBox="1"/>
          <p:nvPr/>
        </p:nvSpPr>
        <p:spPr>
          <a:xfrm>
            <a:off x="556600" y="1764402"/>
            <a:ext cx="5826600" cy="39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810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Char char="•"/>
            </a:pPr>
            <a:r>
              <a:rPr lang="en-GB" sz="2400">
                <a:solidFill>
                  <a:schemeClr val="dk2"/>
                </a:solidFill>
              </a:rPr>
              <a:t>It contains </a:t>
            </a:r>
            <a:r>
              <a:rPr lang="en-GB" sz="2400" b="1">
                <a:solidFill>
                  <a:schemeClr val="dk2"/>
                </a:solidFill>
              </a:rPr>
              <a:t>soy-based leghemoglobin</a:t>
            </a:r>
            <a:r>
              <a:rPr lang="en-GB" sz="2400">
                <a:solidFill>
                  <a:schemeClr val="dk2"/>
                </a:solidFill>
              </a:rPr>
              <a:t>, a protein which helps give it a </a:t>
            </a:r>
            <a:r>
              <a:rPr lang="en-GB" sz="2400" b="1">
                <a:solidFill>
                  <a:schemeClr val="dk2"/>
                </a:solidFill>
              </a:rPr>
              <a:t>red, meat-like colour</a:t>
            </a:r>
            <a:r>
              <a:rPr lang="en-GB" sz="2400">
                <a:solidFill>
                  <a:schemeClr val="dk2"/>
                </a:solidFill>
              </a:rPr>
              <a:t>.</a:t>
            </a:r>
            <a:endParaRPr sz="2400">
              <a:solidFill>
                <a:schemeClr val="dk2"/>
              </a:solidFill>
            </a:endParaRPr>
          </a:p>
          <a:p>
            <a:pPr marL="45720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2"/>
              </a:solidFill>
            </a:endParaRPr>
          </a:p>
          <a:p>
            <a:pPr marL="457200" lvl="0" indent="-3810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Char char="•"/>
            </a:pPr>
            <a:r>
              <a:rPr lang="en-GB" sz="2400">
                <a:solidFill>
                  <a:schemeClr val="dk2"/>
                </a:solidFill>
              </a:rPr>
              <a:t>Leghemoglobin contains </a:t>
            </a:r>
            <a:r>
              <a:rPr lang="en-GB" sz="2400" b="1">
                <a:solidFill>
                  <a:schemeClr val="dk2"/>
                </a:solidFill>
              </a:rPr>
              <a:t>haem</a:t>
            </a:r>
            <a:r>
              <a:rPr lang="en-GB" sz="2400">
                <a:solidFill>
                  <a:schemeClr val="dk2"/>
                </a:solidFill>
              </a:rPr>
              <a:t>, which is responsible for the colour.</a:t>
            </a:r>
            <a:endParaRPr sz="2400">
              <a:solidFill>
                <a:schemeClr val="dk2"/>
              </a:solidFill>
            </a:endParaRPr>
          </a:p>
          <a:p>
            <a:pPr marL="45720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2"/>
              </a:solidFill>
            </a:endParaRPr>
          </a:p>
          <a:p>
            <a:pPr marL="457200" lvl="0" indent="-3810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Char char="•"/>
            </a:pPr>
            <a:r>
              <a:rPr lang="en-GB" sz="2400">
                <a:solidFill>
                  <a:schemeClr val="dk2"/>
                </a:solidFill>
              </a:rPr>
              <a:t>It is also made using </a:t>
            </a:r>
            <a:r>
              <a:rPr lang="en-GB" sz="2400" b="1">
                <a:solidFill>
                  <a:schemeClr val="dk2"/>
                </a:solidFill>
              </a:rPr>
              <a:t>yeast fermentation</a:t>
            </a:r>
            <a:r>
              <a:rPr lang="en-GB" sz="2400">
                <a:solidFill>
                  <a:schemeClr val="dk2"/>
                </a:solidFill>
              </a:rPr>
              <a:t>.</a:t>
            </a:r>
            <a:endParaRPr sz="2400">
              <a:solidFill>
                <a:schemeClr val="dk2"/>
              </a:solidFill>
            </a:endParaRPr>
          </a:p>
          <a:p>
            <a:pPr marL="285750" marR="0" lvl="0" indent="-1714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Arial"/>
              <a:buNone/>
            </a:pPr>
            <a:endParaRPr sz="24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1714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Arial"/>
              <a:buNone/>
            </a:pPr>
            <a:endParaRPr sz="24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1714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Arial"/>
              <a:buNone/>
            </a:pPr>
            <a:endParaRPr sz="24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27"/>
          <p:cNvSpPr txBox="1">
            <a:spLocks noGrp="1"/>
          </p:cNvSpPr>
          <p:nvPr>
            <p:ph type="title"/>
          </p:nvPr>
        </p:nvSpPr>
        <p:spPr>
          <a:xfrm>
            <a:off x="556592" y="226562"/>
            <a:ext cx="8309100" cy="9177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r>
              <a:rPr lang="en-GB" sz="3200" b="1">
                <a:latin typeface="Courier New"/>
                <a:cs typeface="Courier New"/>
              </a:rPr>
              <a:t>Compare the ingredients</a:t>
            </a:r>
            <a:br>
              <a:rPr lang="en-GB" sz="3200" b="1" dirty="0">
                <a:latin typeface="Courier New"/>
                <a:cs typeface="Courier New"/>
              </a:rPr>
            </a:br>
            <a:r>
              <a:rPr lang="en-GB" sz="3200" b="1">
                <a:latin typeface="Courier New"/>
                <a:cs typeface="Courier New"/>
              </a:rPr>
              <a:t>list</a:t>
            </a:r>
            <a:endParaRPr lang="en-US" sz="3200" b="1">
              <a:latin typeface="Courier New"/>
              <a:cs typeface="Courier New"/>
            </a:endParaRPr>
          </a:p>
        </p:txBody>
      </p:sp>
      <p:sp>
        <p:nvSpPr>
          <p:cNvPr id="268" name="Google Shape;268;p27"/>
          <p:cNvSpPr txBox="1">
            <a:spLocks noGrp="1"/>
          </p:cNvSpPr>
          <p:nvPr>
            <p:ph type="body" idx="1"/>
          </p:nvPr>
        </p:nvSpPr>
        <p:spPr>
          <a:xfrm>
            <a:off x="556600" y="1402175"/>
            <a:ext cx="4964700" cy="4129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 fontScale="85000"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ct val="45833"/>
              <a:buFont typeface="Arial"/>
              <a:buNone/>
            </a:pPr>
            <a:r>
              <a:rPr lang="en-GB" sz="2400">
                <a:solidFill>
                  <a:schemeClr val="dk2"/>
                </a:solidFill>
              </a:rPr>
              <a:t>Look at the ingredients in each burger.</a:t>
            </a:r>
            <a:endParaRPr sz="2400">
              <a:solidFill>
                <a:schemeClr val="dk2"/>
              </a:solidFill>
            </a:endParaRPr>
          </a:p>
          <a:p>
            <a:pPr marL="457200" lvl="0" indent="-35814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ct val="100000"/>
              <a:buChar char="●"/>
            </a:pPr>
            <a:r>
              <a:rPr lang="en-GB" sz="2400">
                <a:solidFill>
                  <a:schemeClr val="dk2"/>
                </a:solidFill>
              </a:rPr>
              <a:t>What do you notice about the number of ingredients in each burger?</a:t>
            </a:r>
            <a:endParaRPr sz="2400">
              <a:solidFill>
                <a:schemeClr val="dk2"/>
              </a:solidFill>
            </a:endParaRPr>
          </a:p>
          <a:p>
            <a:pPr marL="457200" lvl="0" indent="-35814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Char char="●"/>
            </a:pPr>
            <a:r>
              <a:rPr lang="en-GB" sz="2400">
                <a:solidFill>
                  <a:schemeClr val="dk2"/>
                </a:solidFill>
              </a:rPr>
              <a:t>Are there any ingredients you don't recognise?</a:t>
            </a:r>
            <a:endParaRPr sz="2400">
              <a:solidFill>
                <a:schemeClr val="dk2"/>
              </a:solidFill>
            </a:endParaRPr>
          </a:p>
          <a:p>
            <a:pPr marL="457200" lvl="0" indent="-35814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Char char="●"/>
            </a:pPr>
            <a:r>
              <a:rPr lang="en-GB" sz="2400">
                <a:solidFill>
                  <a:schemeClr val="dk2"/>
                </a:solidFill>
              </a:rPr>
              <a:t>What other food trends are popular right now?</a:t>
            </a:r>
            <a:endParaRPr sz="2400">
              <a:solidFill>
                <a:schemeClr val="dk2"/>
              </a:solidFill>
            </a:endParaRPr>
          </a:p>
          <a:p>
            <a:pPr marL="457200" lvl="0" indent="-35814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Char char="●"/>
            </a:pPr>
            <a:r>
              <a:rPr lang="en-GB" sz="2400">
                <a:solidFill>
                  <a:schemeClr val="dk2"/>
                </a:solidFill>
              </a:rPr>
              <a:t>Which trends do you think might stay popular?</a:t>
            </a:r>
            <a:endParaRPr sz="24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2400">
              <a:solidFill>
                <a:schemeClr val="dk2"/>
              </a:solidFill>
            </a:endParaRPr>
          </a:p>
        </p:txBody>
      </p:sp>
      <p:graphicFrame>
        <p:nvGraphicFramePr>
          <p:cNvPr id="269" name="Google Shape;269;p27"/>
          <p:cNvGraphicFramePr/>
          <p:nvPr/>
        </p:nvGraphicFramePr>
        <p:xfrm>
          <a:off x="6654300" y="226550"/>
          <a:ext cx="5218750" cy="6279900"/>
        </p:xfrm>
        <a:graphic>
          <a:graphicData uri="http://schemas.openxmlformats.org/drawingml/2006/table">
            <a:tbl>
              <a:tblPr>
                <a:noFill/>
                <a:tableStyleId>{FEF4F70B-0588-43D5-B97A-0A821DF3FD25}</a:tableStyleId>
              </a:tblPr>
              <a:tblGrid>
                <a:gridCol w="26093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09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lt1"/>
                          </a:solidFill>
                        </a:rPr>
                        <a:t>Impossible burger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L="91425" marR="91425" marT="91425" marB="91425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lt1"/>
                          </a:solidFill>
                        </a:rPr>
                        <a:t>Homemade Scotch Beef burger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L="91425" marR="91425" marT="91425" marB="91425"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>
                          <a:solidFill>
                            <a:schemeClr val="dk2"/>
                          </a:solidFill>
                        </a:rPr>
                        <a:t>Water</a:t>
                      </a:r>
                      <a:endParaRPr sz="600">
                        <a:solidFill>
                          <a:schemeClr val="dk2"/>
                        </a:solidFill>
                      </a:endParaRPr>
                    </a:p>
                    <a:p>
                      <a:pPr marL="0" lvl="0" indent="0" algn="l" rtl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>
                          <a:solidFill>
                            <a:schemeClr val="dk2"/>
                          </a:solidFill>
                        </a:rPr>
                        <a:t>Soy Protein Concentrate</a:t>
                      </a:r>
                      <a:endParaRPr sz="600">
                        <a:solidFill>
                          <a:schemeClr val="dk2"/>
                        </a:solidFill>
                      </a:endParaRPr>
                    </a:p>
                    <a:p>
                      <a:pPr marL="0" lvl="0" indent="0" algn="l" rtl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>
                          <a:solidFill>
                            <a:schemeClr val="dk2"/>
                          </a:solidFill>
                        </a:rPr>
                        <a:t>Coconut Oil</a:t>
                      </a:r>
                      <a:endParaRPr sz="600">
                        <a:solidFill>
                          <a:schemeClr val="dk2"/>
                        </a:solidFill>
                      </a:endParaRPr>
                    </a:p>
                    <a:p>
                      <a:pPr marL="0" lvl="0" indent="0" algn="l" rtl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>
                          <a:solidFill>
                            <a:schemeClr val="dk2"/>
                          </a:solidFill>
                        </a:rPr>
                        <a:t>Sunflower Oil</a:t>
                      </a:r>
                      <a:endParaRPr sz="600">
                        <a:solidFill>
                          <a:schemeClr val="dk2"/>
                        </a:solidFill>
                      </a:endParaRPr>
                    </a:p>
                    <a:p>
                      <a:pPr marL="0" lvl="0" indent="0" algn="l" rtl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>
                          <a:solidFill>
                            <a:schemeClr val="dk2"/>
                          </a:solidFill>
                        </a:rPr>
                        <a:t>Natural Flavours</a:t>
                      </a:r>
                      <a:endParaRPr sz="600">
                        <a:solidFill>
                          <a:schemeClr val="dk2"/>
                        </a:solidFill>
                      </a:endParaRPr>
                    </a:p>
                    <a:p>
                      <a:pPr marL="0" lvl="0" indent="0" algn="l" rtl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>
                          <a:solidFill>
                            <a:schemeClr val="dk2"/>
                          </a:solidFill>
                        </a:rPr>
                        <a:t>Potato Protein</a:t>
                      </a:r>
                      <a:endParaRPr sz="600">
                        <a:solidFill>
                          <a:schemeClr val="dk2"/>
                        </a:solidFill>
                      </a:endParaRPr>
                    </a:p>
                    <a:p>
                      <a:pPr marL="0" lvl="0" indent="0" algn="l" rtl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>
                          <a:solidFill>
                            <a:schemeClr val="dk2"/>
                          </a:solidFill>
                        </a:rPr>
                        <a:t>Methylcellulose</a:t>
                      </a:r>
                      <a:endParaRPr sz="600">
                        <a:solidFill>
                          <a:schemeClr val="dk2"/>
                        </a:solidFill>
                      </a:endParaRPr>
                    </a:p>
                    <a:p>
                      <a:pPr marL="0" lvl="0" indent="0" algn="l" rtl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>
                          <a:solidFill>
                            <a:schemeClr val="dk2"/>
                          </a:solidFill>
                        </a:rPr>
                        <a:t>Yeast Extract</a:t>
                      </a:r>
                      <a:endParaRPr sz="600">
                        <a:solidFill>
                          <a:schemeClr val="dk2"/>
                        </a:solidFill>
                      </a:endParaRPr>
                    </a:p>
                    <a:p>
                      <a:pPr marL="0" lvl="0" indent="0" algn="l" rtl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>
                          <a:solidFill>
                            <a:schemeClr val="dk2"/>
                          </a:solidFill>
                        </a:rPr>
                        <a:t>Cultured Dextrose</a:t>
                      </a:r>
                      <a:endParaRPr sz="600">
                        <a:solidFill>
                          <a:schemeClr val="dk2"/>
                        </a:solidFill>
                      </a:endParaRPr>
                    </a:p>
                    <a:p>
                      <a:pPr marL="0" lvl="0" indent="0" algn="l" rtl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>
                          <a:solidFill>
                            <a:schemeClr val="dk2"/>
                          </a:solidFill>
                        </a:rPr>
                        <a:t>Food Starch Modified</a:t>
                      </a:r>
                      <a:endParaRPr sz="600">
                        <a:solidFill>
                          <a:schemeClr val="dk2"/>
                        </a:solidFill>
                      </a:endParaRPr>
                    </a:p>
                    <a:p>
                      <a:pPr marL="0" lvl="0" indent="0" algn="l" rtl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>
                          <a:solidFill>
                            <a:schemeClr val="dk2"/>
                          </a:solidFill>
                        </a:rPr>
                        <a:t>Soy Leghemoglobin</a:t>
                      </a:r>
                      <a:endParaRPr sz="900">
                        <a:solidFill>
                          <a:schemeClr val="dk2"/>
                        </a:solidFill>
                      </a:endParaRPr>
                    </a:p>
                    <a:p>
                      <a:pPr marL="0" lvl="0" indent="0" algn="l" rtl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>
                          <a:solidFill>
                            <a:schemeClr val="dk2"/>
                          </a:solidFill>
                        </a:rPr>
                        <a:t>Salt</a:t>
                      </a:r>
                      <a:endParaRPr sz="600">
                        <a:solidFill>
                          <a:schemeClr val="dk2"/>
                        </a:solidFill>
                      </a:endParaRPr>
                    </a:p>
                    <a:p>
                      <a:pPr marL="0" lvl="0" indent="0" algn="l" rtl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>
                          <a:solidFill>
                            <a:schemeClr val="dk2"/>
                          </a:solidFill>
                        </a:rPr>
                        <a:t>Mixed Tocopherols (Antioxidant) </a:t>
                      </a:r>
                      <a:endParaRPr sz="600">
                        <a:solidFill>
                          <a:schemeClr val="dk2"/>
                        </a:solidFill>
                      </a:endParaRPr>
                    </a:p>
                    <a:p>
                      <a:pPr marL="0" lvl="0" indent="0" algn="l" rtl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>
                          <a:solidFill>
                            <a:schemeClr val="dk2"/>
                          </a:solidFill>
                        </a:rPr>
                        <a:t>Soy Protein Isolate</a:t>
                      </a:r>
                      <a:endParaRPr sz="600">
                        <a:solidFill>
                          <a:schemeClr val="dk2"/>
                        </a:solidFill>
                      </a:endParaRPr>
                    </a:p>
                    <a:p>
                      <a:pPr marL="0" lvl="0" indent="0" algn="l" rtl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>
                          <a:solidFill>
                            <a:schemeClr val="dk2"/>
                          </a:solidFill>
                        </a:rPr>
                        <a:t>Zinc Gluconate</a:t>
                      </a:r>
                      <a:endParaRPr sz="600">
                        <a:solidFill>
                          <a:schemeClr val="dk2"/>
                        </a:solidFill>
                      </a:endParaRPr>
                    </a:p>
                    <a:p>
                      <a:pPr marL="0" lvl="0" indent="0" algn="l" rtl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>
                          <a:solidFill>
                            <a:schemeClr val="dk2"/>
                          </a:solidFill>
                        </a:rPr>
                        <a:t>Thiamine Hydrochloride (Vitamin B1)</a:t>
                      </a:r>
                      <a:endParaRPr sz="600">
                        <a:solidFill>
                          <a:schemeClr val="dk2"/>
                        </a:solidFill>
                      </a:endParaRPr>
                    </a:p>
                    <a:p>
                      <a:pPr marL="0" lvl="0" indent="0" algn="l" rtl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>
                          <a:solidFill>
                            <a:schemeClr val="dk2"/>
                          </a:solidFill>
                        </a:rPr>
                        <a:t>Niacin (Vitamin B3)</a:t>
                      </a:r>
                      <a:endParaRPr sz="600">
                        <a:solidFill>
                          <a:schemeClr val="dk2"/>
                        </a:solidFill>
                      </a:endParaRPr>
                    </a:p>
                    <a:p>
                      <a:pPr marL="0" lvl="0" indent="0" algn="l" rtl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>
                          <a:solidFill>
                            <a:schemeClr val="dk2"/>
                          </a:solidFill>
                        </a:rPr>
                        <a:t>Pyridoxine Hydrochloride (Vitamin B6)</a:t>
                      </a:r>
                      <a:endParaRPr sz="600">
                        <a:solidFill>
                          <a:schemeClr val="dk2"/>
                        </a:solidFill>
                      </a:endParaRPr>
                    </a:p>
                    <a:p>
                      <a:pPr marL="0" lvl="0" indent="0" algn="l" rtl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>
                          <a:solidFill>
                            <a:schemeClr val="dk2"/>
                          </a:solidFill>
                        </a:rPr>
                        <a:t>Riboflavin (Vitamin B2)</a:t>
                      </a:r>
                      <a:endParaRPr sz="600">
                        <a:solidFill>
                          <a:schemeClr val="dk2"/>
                        </a:solidFill>
                      </a:endParaRPr>
                    </a:p>
                    <a:p>
                      <a:pPr marL="0" lvl="0" indent="0" algn="l" rtl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>
                          <a:solidFill>
                            <a:schemeClr val="dk2"/>
                          </a:solidFill>
                        </a:rPr>
                        <a:t>Vitamin B12</a:t>
                      </a:r>
                      <a:endParaRPr sz="600">
                        <a:solidFill>
                          <a:schemeClr val="dk2"/>
                        </a:solidFill>
                      </a:endParaRPr>
                    </a:p>
                    <a:p>
                      <a:pPr marL="0" lvl="0" indent="0" algn="l" rtl="0">
                        <a:lnSpc>
                          <a:spcPct val="12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>
                          <a:solidFill>
                            <a:schemeClr val="dk2"/>
                          </a:solidFill>
                        </a:rPr>
                        <a:t>The Impossible Burger contains an allium derivative. Alliums are the family of plants that includes garlic, onion, shallots, and others.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>
                          <a:solidFill>
                            <a:schemeClr val="dk2"/>
                          </a:solidFill>
                        </a:rPr>
                        <a:t>Scotch Beef</a:t>
                      </a:r>
                      <a:endParaRPr sz="1300">
                        <a:solidFill>
                          <a:schemeClr val="dk2"/>
                        </a:solidFill>
                      </a:endParaRPr>
                    </a:p>
                    <a:p>
                      <a:pPr marL="0" lvl="0" indent="0" algn="l" rtl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>
                          <a:solidFill>
                            <a:schemeClr val="dk2"/>
                          </a:solidFill>
                        </a:rPr>
                        <a:t>Salt</a:t>
                      </a:r>
                      <a:endParaRPr sz="1300">
                        <a:solidFill>
                          <a:schemeClr val="dk2"/>
                        </a:solidFill>
                      </a:endParaRPr>
                    </a:p>
                    <a:p>
                      <a:pPr marL="0" lvl="0" indent="0" algn="l" rtl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>
                          <a:solidFill>
                            <a:schemeClr val="dk2"/>
                          </a:solidFill>
                        </a:rPr>
                        <a:t>Pepper</a:t>
                      </a:r>
                      <a:endParaRPr sz="1600">
                        <a:solidFill>
                          <a:schemeClr val="dk2"/>
                        </a:solidFill>
                      </a:endParaRPr>
                    </a:p>
                    <a:p>
                      <a:pPr marL="0" lvl="0" indent="0" algn="l" rtl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 i="1" u="sng">
                          <a:solidFill>
                            <a:schemeClr val="dk2"/>
                          </a:solidFill>
                        </a:rPr>
                        <a:t>Optional ingredients to help bind together different flavourings</a:t>
                      </a:r>
                      <a:endParaRPr sz="1100" u="sng">
                        <a:solidFill>
                          <a:schemeClr val="dk2"/>
                        </a:solidFill>
                      </a:endParaRPr>
                    </a:p>
                    <a:p>
                      <a:pPr marL="0" lvl="0" indent="0" algn="l" rtl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>
                          <a:solidFill>
                            <a:schemeClr val="dk2"/>
                          </a:solidFill>
                        </a:rPr>
                        <a:t>Breadcrumbs</a:t>
                      </a:r>
                      <a:endParaRPr sz="1300">
                        <a:solidFill>
                          <a:schemeClr val="dk2"/>
                        </a:solidFill>
                      </a:endParaRPr>
                    </a:p>
                    <a:p>
                      <a:pPr marL="0" lvl="0" indent="0" algn="l" rtl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>
                          <a:solidFill>
                            <a:schemeClr val="dk2"/>
                          </a:solidFill>
                        </a:rPr>
                        <a:t>Egg</a:t>
                      </a:r>
                      <a:endParaRPr sz="1300">
                        <a:solidFill>
                          <a:schemeClr val="dk2"/>
                        </a:solidFill>
                      </a:endParaRPr>
                    </a:p>
                    <a:p>
                      <a:pPr marL="0" lvl="0" indent="0" algn="l" rtl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>
                          <a:solidFill>
                            <a:schemeClr val="dk2"/>
                          </a:solidFill>
                        </a:rPr>
                        <a:t>Spices</a:t>
                      </a:r>
                      <a:endParaRPr sz="1300">
                        <a:solidFill>
                          <a:schemeClr val="dk2"/>
                        </a:solidFill>
                      </a:endParaRPr>
                    </a:p>
                    <a:p>
                      <a:pPr marL="0" lvl="0" indent="0" algn="l" rtl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>
                          <a:solidFill>
                            <a:schemeClr val="dk2"/>
                          </a:solidFill>
                        </a:rPr>
                        <a:t>Herbs</a:t>
                      </a:r>
                      <a:endParaRPr sz="1300">
                        <a:solidFill>
                          <a:schemeClr val="dk2"/>
                        </a:solidFill>
                      </a:endParaRPr>
                    </a:p>
                    <a:p>
                      <a:pPr marL="0" lvl="0" indent="0" algn="l" rtl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>
                          <a:solidFill>
                            <a:schemeClr val="dk2"/>
                          </a:solidFill>
                        </a:rPr>
                        <a:t>Garlic</a:t>
                      </a:r>
                      <a:endParaRPr sz="1300">
                        <a:solidFill>
                          <a:schemeClr val="dk2"/>
                        </a:solidFill>
                      </a:endParaRPr>
                    </a:p>
                    <a:p>
                      <a:pPr marL="0" lvl="0" indent="0" algn="l" rtl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>
                          <a:solidFill>
                            <a:schemeClr val="dk2"/>
                          </a:solidFill>
                        </a:rPr>
                        <a:t>Onion</a:t>
                      </a:r>
                      <a:endParaRPr sz="1300">
                        <a:solidFill>
                          <a:schemeClr val="dk2"/>
                        </a:solidFill>
                      </a:endParaRPr>
                    </a:p>
                    <a:p>
                      <a:pPr marL="0" lvl="0" indent="0" algn="l" rtl="0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>
                          <a:solidFill>
                            <a:schemeClr val="dk2"/>
                          </a:solidFill>
                        </a:rPr>
                        <a:t>Vegetables</a:t>
                      </a:r>
                      <a:endParaRPr sz="1300">
                        <a:solidFill>
                          <a:schemeClr val="dk2"/>
                        </a:solidFill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>
                        <a:solidFill>
                          <a:schemeClr val="dk2"/>
                        </a:solidFill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70" name="Google Shape;270;p27"/>
          <p:cNvSpPr txBox="1"/>
          <p:nvPr/>
        </p:nvSpPr>
        <p:spPr>
          <a:xfrm>
            <a:off x="0" y="0"/>
            <a:ext cx="3000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28"/>
          <p:cNvSpPr txBox="1">
            <a:spLocks noGrp="1"/>
          </p:cNvSpPr>
          <p:nvPr>
            <p:ph type="title"/>
          </p:nvPr>
        </p:nvSpPr>
        <p:spPr>
          <a:xfrm>
            <a:off x="321461" y="217853"/>
            <a:ext cx="8309112" cy="9176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400"/>
              </a:spcBef>
              <a:spcAft>
                <a:spcPts val="4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3200" b="1">
                <a:latin typeface="Courier New"/>
                <a:cs typeface="Courier New"/>
              </a:rPr>
              <a:t>Think, Pair, Share… </a:t>
            </a:r>
            <a:endParaRPr lang="en-US" sz="3200" b="1">
              <a:latin typeface="Courier New"/>
              <a:cs typeface="Courier New"/>
            </a:endParaRPr>
          </a:p>
        </p:txBody>
      </p:sp>
      <p:sp>
        <p:nvSpPr>
          <p:cNvPr id="277" name="Google Shape;277;p28"/>
          <p:cNvSpPr txBox="1"/>
          <p:nvPr/>
        </p:nvSpPr>
        <p:spPr>
          <a:xfrm>
            <a:off x="462475" y="1067500"/>
            <a:ext cx="11055300" cy="4243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Arial"/>
              <a:buNone/>
            </a:pPr>
            <a:r>
              <a:rPr lang="en-GB" sz="1600">
                <a:solidFill>
                  <a:schemeClr val="dk2"/>
                </a:solidFill>
              </a:rPr>
              <a:t>Why not try adding more fruit or vegetables to your own burgers to help towards your 5 a day? </a:t>
            </a:r>
            <a:endParaRPr lang="en-US" sz="1600" dirty="0">
              <a:solidFill>
                <a:schemeClr val="dk2"/>
              </a:solidFill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Arial"/>
              <a:buNone/>
            </a:pPr>
            <a:r>
              <a:rPr lang="en-GB" sz="1600">
                <a:solidFill>
                  <a:schemeClr val="dk2"/>
                </a:solidFill>
              </a:rPr>
              <a:t>Some ideas:</a:t>
            </a:r>
            <a:endParaRPr sz="1600" dirty="0">
              <a:solidFill>
                <a:schemeClr val="dk2"/>
              </a:solidFill>
            </a:endParaRPr>
          </a:p>
          <a:p>
            <a:pPr marL="285750" marR="0" lvl="0" indent="-3111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2000"/>
              <a:buChar char="•"/>
            </a:pPr>
            <a:r>
              <a:rPr lang="en-GB" sz="1600">
                <a:solidFill>
                  <a:schemeClr val="dk2"/>
                </a:solidFill>
              </a:rPr>
              <a:t>Pork and Apple</a:t>
            </a:r>
            <a:endParaRPr sz="1600" dirty="0">
              <a:solidFill>
                <a:schemeClr val="dk2"/>
              </a:solidFill>
            </a:endParaRPr>
          </a:p>
          <a:p>
            <a:pPr marL="285750" marR="0" lvl="0" indent="-3111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2000"/>
              <a:buChar char="•"/>
            </a:pPr>
            <a:r>
              <a:rPr lang="en-GB" sz="1600">
                <a:solidFill>
                  <a:schemeClr val="dk2"/>
                </a:solidFill>
              </a:rPr>
              <a:t>Lamb with mint and garlic</a:t>
            </a:r>
            <a:endParaRPr sz="1600" dirty="0">
              <a:solidFill>
                <a:schemeClr val="dk2"/>
              </a:solidFill>
            </a:endParaRPr>
          </a:p>
          <a:p>
            <a:pPr marL="285750" marR="0" lvl="0" indent="-3111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2000"/>
              <a:buChar char="•"/>
            </a:pPr>
            <a:r>
              <a:rPr lang="en-GB" sz="1600">
                <a:solidFill>
                  <a:schemeClr val="dk2"/>
                </a:solidFill>
              </a:rPr>
              <a:t>Beef and Roasted pepper </a:t>
            </a:r>
            <a:endParaRPr sz="1600" dirty="0">
              <a:solidFill>
                <a:schemeClr val="dk2"/>
              </a:solidFill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600" dirty="0">
              <a:solidFill>
                <a:schemeClr val="dk2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600">
                <a:solidFill>
                  <a:schemeClr val="dk2"/>
                </a:solidFill>
              </a:rPr>
              <a:t>Create your own burger flavour combination.</a:t>
            </a:r>
            <a:endParaRPr sz="1600" dirty="0">
              <a:solidFill>
                <a:schemeClr val="dk2"/>
              </a:solidFill>
            </a:endParaRPr>
          </a:p>
          <a:p>
            <a:pPr marL="457200" lvl="0" indent="-35560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AutoNum type="arabicPeriod"/>
            </a:pPr>
            <a:r>
              <a:rPr lang="en-GB" sz="1600">
                <a:solidFill>
                  <a:schemeClr val="dk2"/>
                </a:solidFill>
              </a:rPr>
              <a:t>Think – Choose beef, lamb or pork and create a new flavour combination using fruit, vegetables, herbs or spices.</a:t>
            </a:r>
            <a:endParaRPr sz="1600" dirty="0">
              <a:solidFill>
                <a:schemeClr val="dk2"/>
              </a:solidFill>
            </a:endParaRPr>
          </a:p>
          <a:p>
            <a:pPr marL="457200" lvl="0" indent="-355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AutoNum type="arabicPeriod"/>
            </a:pPr>
            <a:r>
              <a:rPr lang="en-GB" sz="1600">
                <a:solidFill>
                  <a:schemeClr val="dk2"/>
                </a:solidFill>
              </a:rPr>
              <a:t>Pair – Share your idea with a partner. What ingredients have you chosen and why?</a:t>
            </a:r>
            <a:endParaRPr sz="1600" dirty="0">
              <a:solidFill>
                <a:schemeClr val="dk2"/>
              </a:solidFill>
            </a:endParaRPr>
          </a:p>
          <a:p>
            <a:pPr marL="457200" indent="-355600">
              <a:lnSpc>
                <a:spcPct val="115000"/>
              </a:lnSpc>
              <a:buClr>
                <a:schemeClr val="dk2"/>
              </a:buClr>
              <a:buSzPts val="2000"/>
              <a:buAutoNum type="arabicPeriod"/>
            </a:pPr>
            <a:r>
              <a:rPr lang="en-GB" sz="1600">
                <a:solidFill>
                  <a:schemeClr val="dk2"/>
                </a:solidFill>
              </a:rPr>
              <a:t>Share – Present your burger idea to the class.</a:t>
            </a:r>
          </a:p>
          <a:p>
            <a:pPr marL="101600">
              <a:lnSpc>
                <a:spcPct val="114999"/>
              </a:lnSpc>
              <a:buClr>
                <a:schemeClr val="dk2"/>
              </a:buClr>
              <a:buSzPts val="2000"/>
            </a:pPr>
            <a:r>
              <a:rPr lang="en-GB" sz="1600" b="1">
                <a:solidFill>
                  <a:schemeClr val="dk2"/>
                </a:solidFill>
              </a:rPr>
              <a:t>       Challenge:</a:t>
            </a:r>
            <a:r>
              <a:rPr lang="en-GB" sz="1600">
                <a:solidFill>
                  <a:schemeClr val="dk2"/>
                </a:solidFill>
              </a:rPr>
              <a:t> Can you explain how your ingredients could add flavour and nutrients to your burger?</a:t>
            </a:r>
            <a:endParaRPr lang="en-GB" sz="2000">
              <a:solidFill>
                <a:schemeClr val="dk2"/>
              </a:solidFill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sz="20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29"/>
          <p:cNvSpPr txBox="1">
            <a:spLocks noGrp="1"/>
          </p:cNvSpPr>
          <p:nvPr>
            <p:ph type="title"/>
          </p:nvPr>
        </p:nvSpPr>
        <p:spPr>
          <a:xfrm>
            <a:off x="556592" y="226562"/>
            <a:ext cx="8309100" cy="9177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>
                <a:latin typeface="Courier New"/>
                <a:cs typeface="Courier New"/>
              </a:rPr>
              <a:t>What nutrients does red meat provide?</a:t>
            </a:r>
            <a:endParaRPr lang="en-US">
              <a:latin typeface="Courier New"/>
              <a:cs typeface="Courier New"/>
            </a:endParaRPr>
          </a:p>
        </p:txBody>
      </p:sp>
      <p:sp>
        <p:nvSpPr>
          <p:cNvPr id="285" name="Google Shape;285;p29"/>
          <p:cNvSpPr txBox="1">
            <a:spLocks noGrp="1"/>
          </p:cNvSpPr>
          <p:nvPr>
            <p:ph type="body" idx="1"/>
          </p:nvPr>
        </p:nvSpPr>
        <p:spPr>
          <a:xfrm>
            <a:off x="556597" y="1486955"/>
            <a:ext cx="3167400" cy="17694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b="1">
                <a:solidFill>
                  <a:schemeClr val="lt1"/>
                </a:solidFill>
              </a:rPr>
              <a:t>IRON</a:t>
            </a:r>
            <a:endParaRPr b="1">
              <a:solidFill>
                <a:schemeClr val="lt1"/>
              </a:solidFill>
            </a:endParaRPr>
          </a:p>
          <a:p>
            <a:pPr marL="0" lvl="0" indent="0" algn="ctr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>
                <a:solidFill>
                  <a:schemeClr val="lt1"/>
                </a:solidFill>
              </a:rPr>
              <a:t>Helps develop healthy red blood cells, transporting oxygen around the body; reduces tiredness.  </a:t>
            </a:r>
            <a:endParaRPr sz="1800">
              <a:solidFill>
                <a:schemeClr val="lt1"/>
              </a:solidFill>
            </a:endParaRPr>
          </a:p>
        </p:txBody>
      </p:sp>
      <p:sp>
        <p:nvSpPr>
          <p:cNvPr id="286" name="Google Shape;286;p29"/>
          <p:cNvSpPr txBox="1">
            <a:spLocks noGrp="1"/>
          </p:cNvSpPr>
          <p:nvPr>
            <p:ph type="body" idx="1"/>
          </p:nvPr>
        </p:nvSpPr>
        <p:spPr>
          <a:xfrm>
            <a:off x="4223534" y="1486955"/>
            <a:ext cx="3167400" cy="17694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b="1">
                <a:solidFill>
                  <a:schemeClr val="lt1"/>
                </a:solidFill>
              </a:rPr>
              <a:t>PROTEIN</a:t>
            </a:r>
            <a:endParaRPr b="1">
              <a:solidFill>
                <a:schemeClr val="lt1"/>
              </a:solidFill>
            </a:endParaRPr>
          </a:p>
          <a:p>
            <a:pPr marL="0" lvl="0" indent="0" algn="ctr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lt1"/>
                </a:solidFill>
              </a:rPr>
              <a:t>Growth, repair and maintenance of </a:t>
            </a:r>
            <a:r>
              <a:rPr lang="en-GB" b="1">
                <a:solidFill>
                  <a:schemeClr val="lt1"/>
                </a:solidFill>
              </a:rPr>
              <a:t>all body tissues.</a:t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287" name="Google Shape;287;p29"/>
          <p:cNvSpPr txBox="1">
            <a:spLocks noGrp="1"/>
          </p:cNvSpPr>
          <p:nvPr>
            <p:ph type="body" idx="1"/>
          </p:nvPr>
        </p:nvSpPr>
        <p:spPr>
          <a:xfrm>
            <a:off x="7890472" y="1486955"/>
            <a:ext cx="3167400" cy="17694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b="1">
                <a:solidFill>
                  <a:schemeClr val="lt1"/>
                </a:solidFill>
              </a:rPr>
              <a:t>VITAMIN B</a:t>
            </a:r>
            <a:endParaRPr b="1">
              <a:solidFill>
                <a:schemeClr val="lt1"/>
              </a:solidFill>
            </a:endParaRPr>
          </a:p>
          <a:p>
            <a:pPr marL="0" lvl="0" indent="0" algn="ctr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lt1"/>
                </a:solidFill>
              </a:rPr>
              <a:t>Helps release energy from food.  </a:t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288" name="Google Shape;288;p29"/>
          <p:cNvSpPr txBox="1">
            <a:spLocks noGrp="1"/>
          </p:cNvSpPr>
          <p:nvPr>
            <p:ph type="body" idx="1"/>
          </p:nvPr>
        </p:nvSpPr>
        <p:spPr>
          <a:xfrm>
            <a:off x="556597" y="3698930"/>
            <a:ext cx="3167400" cy="17694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b="1">
                <a:solidFill>
                  <a:schemeClr val="lt1"/>
                </a:solidFill>
              </a:rPr>
              <a:t>The Mineral - ZINC</a:t>
            </a:r>
            <a:endParaRPr b="1">
              <a:solidFill>
                <a:schemeClr val="lt1"/>
              </a:solidFill>
            </a:endParaRPr>
          </a:p>
          <a:p>
            <a:pPr marL="0" lvl="0" indent="0" algn="ctr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lt1"/>
                </a:solidFill>
              </a:rPr>
              <a:t>Supports a </a:t>
            </a:r>
            <a:r>
              <a:rPr lang="en-GB" b="1">
                <a:solidFill>
                  <a:schemeClr val="lt1"/>
                </a:solidFill>
              </a:rPr>
              <a:t>healthy immune system</a:t>
            </a:r>
            <a:r>
              <a:rPr lang="en-GB">
                <a:solidFill>
                  <a:schemeClr val="lt1"/>
                </a:solidFill>
              </a:rPr>
              <a:t> and helps with normal growth and development.  </a:t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289" name="Google Shape;289;p29"/>
          <p:cNvSpPr txBox="1">
            <a:spLocks noGrp="1"/>
          </p:cNvSpPr>
          <p:nvPr>
            <p:ph type="body" idx="1"/>
          </p:nvPr>
        </p:nvSpPr>
        <p:spPr>
          <a:xfrm>
            <a:off x="4223522" y="3807530"/>
            <a:ext cx="3167400" cy="17694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b="1">
                <a:solidFill>
                  <a:schemeClr val="lt1"/>
                </a:solidFill>
              </a:rPr>
              <a:t>The Mineral - POTASSIUM</a:t>
            </a:r>
            <a:endParaRPr b="1">
              <a:solidFill>
                <a:schemeClr val="lt1"/>
              </a:solidFill>
            </a:endParaRPr>
          </a:p>
          <a:p>
            <a:pPr marL="0" lvl="0" indent="0" algn="ctr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lt1"/>
                </a:solidFill>
              </a:rPr>
              <a:t>Supports normal blood pressure; contributes to muscle function.  </a:t>
            </a:r>
            <a:endParaRPr b="1">
              <a:solidFill>
                <a:schemeClr val="lt1"/>
              </a:solidFill>
            </a:endParaRPr>
          </a:p>
          <a:p>
            <a:pPr marL="0" lvl="0" indent="0" algn="ctr" rtl="0">
              <a:spcBef>
                <a:spcPts val="1000"/>
              </a:spcBef>
              <a:spcAft>
                <a:spcPts val="0"/>
              </a:spcAft>
              <a:buNone/>
            </a:pPr>
            <a:endParaRPr b="1">
              <a:solidFill>
                <a:schemeClr val="lt1"/>
              </a:solidFill>
            </a:endParaRPr>
          </a:p>
        </p:txBody>
      </p:sp>
      <p:sp>
        <p:nvSpPr>
          <p:cNvPr id="290" name="Google Shape;290;p29"/>
          <p:cNvSpPr/>
          <p:nvPr/>
        </p:nvSpPr>
        <p:spPr>
          <a:xfrm>
            <a:off x="7890475" y="3807525"/>
            <a:ext cx="3167400" cy="1660800"/>
          </a:xfrm>
          <a:prstGeom prst="wedgeRoundRectCallout">
            <a:avLst>
              <a:gd name="adj1" fmla="val -20833"/>
              <a:gd name="adj2" fmla="val 62500"/>
              <a:gd name="adj3" fmla="val 0"/>
            </a:avLst>
          </a:prstGeom>
          <a:solidFill>
            <a:srgbClr val="D9D2E9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192405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u="sng" baseline="-25000">
                <a:solidFill>
                  <a:schemeClr val="dk1"/>
                </a:solidFill>
              </a:rPr>
              <a:t> </a:t>
            </a:r>
            <a:r>
              <a:rPr lang="en-GB" b="1">
                <a:solidFill>
                  <a:schemeClr val="dk1"/>
                </a:solidFill>
              </a:rPr>
              <a:t>Did you know?</a:t>
            </a:r>
            <a:endParaRPr b="1">
              <a:solidFill>
                <a:schemeClr val="dk1"/>
              </a:solidFill>
            </a:endParaRPr>
          </a:p>
          <a:p>
            <a:pPr marL="124460" marR="317500" lvl="0" indent="0" algn="ctr" rtl="0">
              <a:lnSpc>
                <a:spcPct val="112916"/>
              </a:lnSpc>
              <a:spcBef>
                <a:spcPts val="98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1"/>
                </a:solidFill>
              </a:rPr>
              <a:t>Farming and butchery techniques have significantly lowered the fat content of meat.</a:t>
            </a:r>
            <a:endParaRPr>
              <a:solidFill>
                <a:schemeClr val="dk1"/>
              </a:solidFill>
            </a:endParaRPr>
          </a:p>
          <a:p>
            <a:pPr marL="0" marR="317500" lvl="0" indent="0" algn="ctr" rtl="0">
              <a:lnSpc>
                <a:spcPct val="112916"/>
              </a:lnSpc>
              <a:spcBef>
                <a:spcPts val="98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dk1"/>
                </a:solidFill>
              </a:rPr>
              <a:t>Red meat is naturally low in salt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30"/>
          <p:cNvSpPr txBox="1">
            <a:spLocks noGrp="1"/>
          </p:cNvSpPr>
          <p:nvPr>
            <p:ph type="title"/>
          </p:nvPr>
        </p:nvSpPr>
        <p:spPr>
          <a:xfrm>
            <a:off x="371224" y="178552"/>
            <a:ext cx="8309112" cy="9176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3200"/>
              <a:buFont typeface="Arial"/>
              <a:buNone/>
            </a:pPr>
            <a:r>
              <a:rPr lang="en-GB" sz="3200" b="1">
                <a:latin typeface="Courier New"/>
                <a:cs typeface="Courier New"/>
              </a:rPr>
              <a:t>What is a portion?</a:t>
            </a:r>
            <a:endParaRPr lang="en-US">
              <a:latin typeface="Courier New"/>
              <a:cs typeface="Courier New"/>
            </a:endParaRPr>
          </a:p>
        </p:txBody>
      </p:sp>
      <p:pic>
        <p:nvPicPr>
          <p:cNvPr id="296" name="Google Shape;296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92925" y="2871275"/>
            <a:ext cx="9584949" cy="3032006"/>
          </a:xfrm>
          <a:custGeom>
            <a:avLst/>
            <a:gdLst/>
            <a:ahLst/>
            <a:cxnLst/>
            <a:rect l="l" t="t" r="r" b="b"/>
            <a:pathLst>
              <a:path w="4636009" h="5032375" extrusionOk="0">
                <a:moveTo>
                  <a:pt x="0" y="0"/>
                </a:moveTo>
                <a:lnTo>
                  <a:pt x="4636009" y="0"/>
                </a:lnTo>
                <a:lnTo>
                  <a:pt x="4636009" y="5032375"/>
                </a:lnTo>
                <a:lnTo>
                  <a:pt x="0" y="5032375"/>
                </a:lnTo>
                <a:close/>
              </a:path>
            </a:pathLst>
          </a:custGeom>
          <a:noFill/>
          <a:ln>
            <a:noFill/>
          </a:ln>
        </p:spPr>
      </p:pic>
      <p:sp>
        <p:nvSpPr>
          <p:cNvPr id="297" name="Google Shape;297;p30"/>
          <p:cNvSpPr txBox="1"/>
          <p:nvPr/>
        </p:nvSpPr>
        <p:spPr>
          <a:xfrm>
            <a:off x="307851" y="1251000"/>
            <a:ext cx="11463300" cy="209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>
                <a:solidFill>
                  <a:schemeClr val="dk2"/>
                </a:solidFill>
              </a:rPr>
              <a:t>The Scottish Dietary Goal is around 70g of red and processed meat per person per day, on average. This is about 500g per week. For example:</a:t>
            </a:r>
            <a:endParaRPr lang="en-US" sz="1800">
              <a:solidFill>
                <a:schemeClr val="dk2"/>
              </a:solidFill>
            </a:endParaRPr>
          </a:p>
          <a:p>
            <a:pPr marL="457200" lvl="0" indent="-35560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Char char="●"/>
            </a:pPr>
            <a:r>
              <a:rPr lang="en-GB" sz="1800">
                <a:solidFill>
                  <a:schemeClr val="dk2"/>
                </a:solidFill>
              </a:rPr>
              <a:t>2 slices of roast meat - 70g</a:t>
            </a:r>
            <a:endParaRPr sz="1800">
              <a:solidFill>
                <a:schemeClr val="dk2"/>
              </a:solidFill>
            </a:endParaRPr>
          </a:p>
          <a:p>
            <a:pPr marL="457200" lvl="0" indent="-355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Char char="●"/>
            </a:pPr>
            <a:r>
              <a:rPr lang="en-GB" sz="1800">
                <a:solidFill>
                  <a:schemeClr val="dk2"/>
                </a:solidFill>
              </a:rPr>
              <a:t>2 sausages - 70g</a:t>
            </a:r>
            <a:endParaRPr sz="1800">
              <a:solidFill>
                <a:schemeClr val="dk2"/>
              </a:solidFill>
            </a:endParaRPr>
          </a:p>
          <a:p>
            <a:pPr marL="0" marR="0" lvl="0" indent="0" algn="ctr" rtl="0">
              <a:spcBef>
                <a:spcPts val="120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p31"/>
          <p:cNvSpPr txBox="1">
            <a:spLocks noGrp="1"/>
          </p:cNvSpPr>
          <p:nvPr>
            <p:ph type="title"/>
          </p:nvPr>
        </p:nvSpPr>
        <p:spPr>
          <a:xfrm>
            <a:off x="251792" y="257501"/>
            <a:ext cx="8309112" cy="9176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3200"/>
              <a:buFont typeface="Arial"/>
              <a:buNone/>
            </a:pPr>
            <a:r>
              <a:rPr lang="en-GB" sz="3200" b="1">
                <a:latin typeface="Courier New"/>
                <a:cs typeface="Courier New"/>
              </a:rPr>
              <a:t>Red meat consumption is changing </a:t>
            </a:r>
            <a:endParaRPr lang="en-US">
              <a:latin typeface="Courier New"/>
              <a:cs typeface="Courier New"/>
            </a:endParaRPr>
          </a:p>
        </p:txBody>
      </p:sp>
      <p:pic>
        <p:nvPicPr>
          <p:cNvPr id="303" name="Google Shape;303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19279" y="1479946"/>
            <a:ext cx="6517200" cy="4203000"/>
          </a:xfrm>
          <a:prstGeom prst="rect">
            <a:avLst/>
          </a:prstGeom>
          <a:noFill/>
          <a:ln>
            <a:noFill/>
          </a:ln>
        </p:spPr>
      </p:pic>
      <p:sp>
        <p:nvSpPr>
          <p:cNvPr id="304" name="Google Shape;304;p31"/>
          <p:cNvSpPr txBox="1"/>
          <p:nvPr/>
        </p:nvSpPr>
        <p:spPr>
          <a:xfrm>
            <a:off x="8266225" y="2919675"/>
            <a:ext cx="3603600" cy="15699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-330200" algn="just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Char char="●"/>
            </a:pPr>
            <a:r>
              <a:rPr lang="en-GB" sz="1600">
                <a:solidFill>
                  <a:schemeClr val="lt1"/>
                </a:solidFill>
              </a:rPr>
              <a:t>W</a:t>
            </a:r>
            <a:r>
              <a:rPr lang="en-GB"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omen are eating 19% less red meat </a:t>
            </a:r>
            <a:endParaRPr sz="1600">
              <a:solidFill>
                <a:schemeClr val="lt1"/>
              </a:solidFill>
            </a:endParaRPr>
          </a:p>
          <a:p>
            <a:pPr marL="457200" marR="0" lvl="0" indent="-330200" algn="just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Char char="●"/>
            </a:pPr>
            <a:r>
              <a:rPr lang="en-GB" sz="1600">
                <a:solidFill>
                  <a:schemeClr val="lt1"/>
                </a:solidFill>
              </a:rPr>
              <a:t>M</a:t>
            </a:r>
            <a:r>
              <a:rPr lang="en-GB"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en are eating 15% less. </a:t>
            </a:r>
            <a:r>
              <a:rPr lang="en-GB" sz="1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(NDNS)</a:t>
            </a:r>
            <a:endParaRPr sz="1200">
              <a:solidFill>
                <a:schemeClr val="lt1"/>
              </a:solidFill>
            </a:endParaRPr>
          </a:p>
          <a:p>
            <a:pPr marL="457200" marR="0" lvl="0" indent="-330200" algn="just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Char char="●"/>
            </a:pPr>
            <a:r>
              <a:rPr lang="en-GB" sz="1600">
                <a:solidFill>
                  <a:schemeClr val="lt1"/>
                </a:solidFill>
              </a:rPr>
              <a:t>Average Scottish intake of red and red processed meat </a:t>
            </a:r>
            <a:r>
              <a:rPr lang="en-GB" sz="1600" b="1">
                <a:solidFill>
                  <a:schemeClr val="lt1"/>
                </a:solidFill>
              </a:rPr>
              <a:t>48.7g </a:t>
            </a:r>
            <a:r>
              <a:rPr lang="en-GB" sz="1600">
                <a:solidFill>
                  <a:schemeClr val="lt1"/>
                </a:solidFill>
              </a:rPr>
              <a:t>per day</a:t>
            </a:r>
            <a:r>
              <a:rPr lang="en-GB" sz="1600" b="1">
                <a:solidFill>
                  <a:schemeClr val="lt1"/>
                </a:solidFill>
              </a:rPr>
              <a:t> </a:t>
            </a:r>
            <a:r>
              <a:rPr lang="en-GB" sz="1200">
                <a:solidFill>
                  <a:schemeClr val="lt1"/>
                </a:solidFill>
              </a:rPr>
              <a:t>(Scottish Health Survey, 2021)</a:t>
            </a:r>
            <a:endParaRPr sz="1200">
              <a:solidFill>
                <a:schemeClr val="lt1"/>
              </a:solidFill>
            </a:endParaRPr>
          </a:p>
        </p:txBody>
      </p:sp>
      <p:sp>
        <p:nvSpPr>
          <p:cNvPr id="305" name="Google Shape;305;p31"/>
          <p:cNvSpPr txBox="1"/>
          <p:nvPr/>
        </p:nvSpPr>
        <p:spPr>
          <a:xfrm>
            <a:off x="8266225" y="2346700"/>
            <a:ext cx="3603600" cy="338700"/>
          </a:xfrm>
          <a:prstGeom prst="rect">
            <a:avLst/>
          </a:prstGeom>
          <a:solidFill>
            <a:schemeClr val="accent4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lt1"/>
                </a:solidFill>
              </a:rPr>
              <a:t>Scottish dietary goal -</a:t>
            </a:r>
            <a:r>
              <a:rPr lang="en-GB"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70g/day</a:t>
            </a:r>
            <a:endParaRPr>
              <a:solidFill>
                <a:schemeClr val="lt1"/>
              </a:solidFill>
            </a:endParaRPr>
          </a:p>
        </p:txBody>
      </p:sp>
      <p:cxnSp>
        <p:nvCxnSpPr>
          <p:cNvPr id="306" name="Google Shape;306;p31"/>
          <p:cNvCxnSpPr>
            <a:endCxn id="305" idx="1"/>
          </p:cNvCxnSpPr>
          <p:nvPr/>
        </p:nvCxnSpPr>
        <p:spPr>
          <a:xfrm rot="10800000" flipH="1">
            <a:off x="5827525" y="2516050"/>
            <a:ext cx="2438700" cy="25500"/>
          </a:xfrm>
          <a:prstGeom prst="straightConnector1">
            <a:avLst/>
          </a:prstGeom>
          <a:noFill/>
          <a:ln w="15875" cap="flat" cmpd="sng">
            <a:solidFill>
              <a:schemeClr val="accent4"/>
            </a:solidFill>
            <a:prstDash val="solid"/>
            <a:miter lim="8000"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32"/>
          <p:cNvSpPr txBox="1">
            <a:spLocks noGrp="1"/>
          </p:cNvSpPr>
          <p:nvPr>
            <p:ph type="body" idx="4294967295"/>
          </p:nvPr>
        </p:nvSpPr>
        <p:spPr>
          <a:xfrm>
            <a:off x="6306825" y="417875"/>
            <a:ext cx="5352300" cy="15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en-GB" sz="2400">
                <a:solidFill>
                  <a:schemeClr val="dk2"/>
                </a:solidFill>
              </a:rPr>
              <a:t>Reduction in red meat intake has the potential for nutrient </a:t>
            </a:r>
            <a:r>
              <a:rPr lang="en-GB" sz="2400" b="1">
                <a:solidFill>
                  <a:schemeClr val="dk2"/>
                </a:solidFill>
              </a:rPr>
              <a:t>deficiencies.</a:t>
            </a:r>
            <a:endParaRPr sz="2400" b="1">
              <a:solidFill>
                <a:schemeClr val="dk2"/>
              </a:solidFill>
            </a:endParaRPr>
          </a:p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endParaRPr sz="2400" b="1">
              <a:solidFill>
                <a:schemeClr val="dk2"/>
              </a:solidFill>
            </a:endParaRPr>
          </a:p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en-GB" sz="2400">
                <a:solidFill>
                  <a:schemeClr val="dk2"/>
                </a:solidFill>
              </a:rPr>
              <a:t>What is a deficiency?</a:t>
            </a:r>
            <a:endParaRPr sz="2400">
              <a:solidFill>
                <a:schemeClr val="dk2"/>
              </a:solidFill>
            </a:endParaRPr>
          </a:p>
        </p:txBody>
      </p:sp>
      <p:grpSp>
        <p:nvGrpSpPr>
          <p:cNvPr id="312" name="Google Shape;312;p32"/>
          <p:cNvGrpSpPr/>
          <p:nvPr/>
        </p:nvGrpSpPr>
        <p:grpSpPr>
          <a:xfrm>
            <a:off x="275042" y="417868"/>
            <a:ext cx="5401080" cy="1099800"/>
            <a:chOff x="0" y="78012"/>
            <a:chExt cx="6513603" cy="1099800"/>
          </a:xfrm>
        </p:grpSpPr>
        <p:sp>
          <p:nvSpPr>
            <p:cNvPr id="313" name="Google Shape;313;p32"/>
            <p:cNvSpPr/>
            <p:nvPr/>
          </p:nvSpPr>
          <p:spPr>
            <a:xfrm>
              <a:off x="0" y="78012"/>
              <a:ext cx="6513603" cy="1099800"/>
            </a:xfrm>
            <a:prstGeom prst="roundRect">
              <a:avLst>
                <a:gd name="adj" fmla="val 16667"/>
              </a:avLst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4" name="Google Shape;314;p32"/>
            <p:cNvSpPr txBox="1"/>
            <p:nvPr/>
          </p:nvSpPr>
          <p:spPr>
            <a:xfrm>
              <a:off x="53688" y="131700"/>
              <a:ext cx="6406227" cy="992424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76200" tIns="76200" rIns="76200" bIns="7620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Arial"/>
                <a:buNone/>
              </a:pPr>
              <a:r>
                <a:rPr lang="en-GB" sz="2000">
                  <a:solidFill>
                    <a:schemeClr val="lt1"/>
                  </a:solidFill>
                </a:rPr>
                <a:t>Red meat is a source of important nutrients, including iron and zinc. </a:t>
              </a:r>
              <a:endParaRPr sz="2500">
                <a:solidFill>
                  <a:schemeClr val="lt1"/>
                </a:solidFill>
              </a:endParaRPr>
            </a:p>
          </p:txBody>
        </p:sp>
      </p:grpSp>
      <p:grpSp>
        <p:nvGrpSpPr>
          <p:cNvPr id="315" name="Google Shape;315;p32"/>
          <p:cNvGrpSpPr/>
          <p:nvPr/>
        </p:nvGrpSpPr>
        <p:grpSpPr>
          <a:xfrm>
            <a:off x="275054" y="1675055"/>
            <a:ext cx="5352228" cy="1099800"/>
            <a:chOff x="0" y="1235412"/>
            <a:chExt cx="6513603" cy="1099800"/>
          </a:xfrm>
        </p:grpSpPr>
        <p:sp>
          <p:nvSpPr>
            <p:cNvPr id="316" name="Google Shape;316;p32"/>
            <p:cNvSpPr/>
            <p:nvPr/>
          </p:nvSpPr>
          <p:spPr>
            <a:xfrm>
              <a:off x="0" y="1235412"/>
              <a:ext cx="6513603" cy="1099800"/>
            </a:xfrm>
            <a:prstGeom prst="roundRect">
              <a:avLst>
                <a:gd name="adj" fmla="val 16667"/>
              </a:avLst>
            </a:prstGeom>
            <a:solidFill>
              <a:srgbClr val="9173C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7" name="Google Shape;317;p32"/>
            <p:cNvSpPr txBox="1"/>
            <p:nvPr/>
          </p:nvSpPr>
          <p:spPr>
            <a:xfrm>
              <a:off x="53688" y="1289100"/>
              <a:ext cx="6406227" cy="992424"/>
            </a:xfrm>
            <a:prstGeom prst="rect">
              <a:avLst/>
            </a:prstGeom>
            <a:solidFill>
              <a:srgbClr val="9173C1"/>
            </a:solidFill>
            <a:ln>
              <a:noFill/>
            </a:ln>
          </p:spPr>
          <p:txBody>
            <a:bodyPr spcFirstLastPara="1" wrap="square" lIns="76200" tIns="76200" rIns="76200" bIns="7620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Arial"/>
                <a:buNone/>
              </a:pPr>
              <a:r>
                <a:rPr lang="en-GB" sz="2000">
                  <a:solidFill>
                    <a:schemeClr val="lt1"/>
                  </a:solidFill>
                </a:rPr>
                <a:t>If we reduce the amount of red meat we eat, we need to make sure we get these nutrients from other foods. </a:t>
              </a:r>
              <a:endParaRPr sz="2000">
                <a:solidFill>
                  <a:schemeClr val="lt1"/>
                </a:solidFill>
              </a:endParaRPr>
            </a:p>
          </p:txBody>
        </p:sp>
      </p:grpSp>
      <p:sp>
        <p:nvSpPr>
          <p:cNvPr id="318" name="Google Shape;318;p32"/>
          <p:cNvSpPr/>
          <p:nvPr/>
        </p:nvSpPr>
        <p:spPr>
          <a:xfrm>
            <a:off x="250842" y="2932217"/>
            <a:ext cx="5400900" cy="1099800"/>
          </a:xfrm>
          <a:prstGeom prst="roundRect">
            <a:avLst>
              <a:gd name="adj" fmla="val 16667"/>
            </a:avLst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000" b="1">
                <a:solidFill>
                  <a:schemeClr val="lt1"/>
                </a:solidFill>
              </a:rPr>
              <a:t>27% </a:t>
            </a:r>
            <a:r>
              <a:rPr lang="en-GB" sz="2000">
                <a:solidFill>
                  <a:schemeClr val="lt1"/>
                </a:solidFill>
              </a:rPr>
              <a:t>of women and </a:t>
            </a:r>
            <a:r>
              <a:rPr lang="en-GB" sz="2000" b="1">
                <a:solidFill>
                  <a:schemeClr val="lt1"/>
                </a:solidFill>
              </a:rPr>
              <a:t>42% of teenage girls</a:t>
            </a:r>
            <a:r>
              <a:rPr lang="en-GB" sz="2000">
                <a:solidFill>
                  <a:schemeClr val="lt1"/>
                </a:solidFill>
              </a:rPr>
              <a:t> do not achieve the minimum recommended iron intake.</a:t>
            </a:r>
            <a:endParaRPr sz="2000">
              <a:solidFill>
                <a:schemeClr val="lt1"/>
              </a:solidFill>
            </a:endParaRPr>
          </a:p>
        </p:txBody>
      </p:sp>
      <p:sp>
        <p:nvSpPr>
          <p:cNvPr id="319" name="Google Shape;319;p32"/>
          <p:cNvSpPr/>
          <p:nvPr/>
        </p:nvSpPr>
        <p:spPr>
          <a:xfrm>
            <a:off x="250779" y="4199903"/>
            <a:ext cx="5400900" cy="1099800"/>
          </a:xfrm>
          <a:prstGeom prst="roundRect">
            <a:avLst>
              <a:gd name="adj" fmla="val 16667"/>
            </a:avLst>
          </a:prstGeom>
          <a:solidFill>
            <a:srgbClr val="9173C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000">
                <a:solidFill>
                  <a:schemeClr val="lt1"/>
                </a:solidFill>
              </a:rPr>
              <a:t>Around </a:t>
            </a:r>
            <a:r>
              <a:rPr lang="en-GB" sz="2000" b="1">
                <a:solidFill>
                  <a:schemeClr val="lt1"/>
                </a:solidFill>
              </a:rPr>
              <a:t>1 in 10 teenage girls</a:t>
            </a:r>
            <a:r>
              <a:rPr lang="en-GB" sz="2000">
                <a:solidFill>
                  <a:schemeClr val="lt1"/>
                </a:solidFill>
              </a:rPr>
              <a:t> have low haemoglobin levels. </a:t>
            </a:r>
            <a:r>
              <a:rPr lang="en-GB" sz="2000" b="1">
                <a:solidFill>
                  <a:schemeClr val="lt1"/>
                </a:solidFill>
              </a:rPr>
              <a:t>22%</a:t>
            </a:r>
            <a:r>
              <a:rPr lang="en-GB" sz="2000">
                <a:solidFill>
                  <a:schemeClr val="lt1"/>
                </a:solidFill>
              </a:rPr>
              <a:t> have low ferritin levels.</a:t>
            </a:r>
            <a:endParaRPr sz="2000">
              <a:solidFill>
                <a:schemeClr val="lt1"/>
              </a:solidFill>
            </a:endParaRPr>
          </a:p>
        </p:txBody>
      </p:sp>
      <p:grpSp>
        <p:nvGrpSpPr>
          <p:cNvPr id="320" name="Google Shape;320;p32"/>
          <p:cNvGrpSpPr/>
          <p:nvPr/>
        </p:nvGrpSpPr>
        <p:grpSpPr>
          <a:xfrm>
            <a:off x="250629" y="5446527"/>
            <a:ext cx="5401080" cy="1099800"/>
            <a:chOff x="0" y="4707613"/>
            <a:chExt cx="6513603" cy="1099800"/>
          </a:xfrm>
        </p:grpSpPr>
        <p:sp>
          <p:nvSpPr>
            <p:cNvPr id="321" name="Google Shape;321;p32"/>
            <p:cNvSpPr/>
            <p:nvPr/>
          </p:nvSpPr>
          <p:spPr>
            <a:xfrm>
              <a:off x="0" y="4707613"/>
              <a:ext cx="6513603" cy="1099800"/>
            </a:xfrm>
            <a:prstGeom prst="roundRect">
              <a:avLst>
                <a:gd name="adj" fmla="val 16667"/>
              </a:avLst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2" name="Google Shape;322;p32"/>
            <p:cNvSpPr txBox="1"/>
            <p:nvPr/>
          </p:nvSpPr>
          <p:spPr>
            <a:xfrm>
              <a:off x="53688" y="4761301"/>
              <a:ext cx="6406227" cy="992424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76200" tIns="76200" rIns="76200" bIns="7620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Arial"/>
                <a:buNone/>
              </a:pPr>
              <a:r>
                <a:rPr lang="en-GB" sz="20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22% teenage girls don’t get enough zinc.</a:t>
              </a:r>
              <a:endPara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23" name="Google Shape;323;p32"/>
          <p:cNvSpPr/>
          <p:nvPr/>
        </p:nvSpPr>
        <p:spPr>
          <a:xfrm>
            <a:off x="6306825" y="2112825"/>
            <a:ext cx="5637600" cy="3642600"/>
          </a:xfrm>
          <a:prstGeom prst="wedgeRoundRectCallout">
            <a:avLst>
              <a:gd name="adj1" fmla="val -20833"/>
              <a:gd name="adj2" fmla="val 62500"/>
              <a:gd name="adj3" fmla="val 0"/>
            </a:avLst>
          </a:prstGeom>
          <a:solidFill>
            <a:srgbClr val="9173C1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900">
                <a:solidFill>
                  <a:schemeClr val="lt1"/>
                </a:solidFill>
              </a:rPr>
              <a:t>When your body </a:t>
            </a:r>
            <a:r>
              <a:rPr lang="en-GB" sz="1900" b="1">
                <a:solidFill>
                  <a:schemeClr val="lt1"/>
                </a:solidFill>
              </a:rPr>
              <a:t>does not </a:t>
            </a:r>
            <a:r>
              <a:rPr lang="en-GB" sz="1900">
                <a:solidFill>
                  <a:schemeClr val="lt1"/>
                </a:solidFill>
              </a:rPr>
              <a:t>get enough of a particular nutrient to meet its needs.</a:t>
            </a:r>
            <a:endParaRPr sz="1900">
              <a:solidFill>
                <a:schemeClr val="lt1"/>
              </a:solidFill>
            </a:endParaRPr>
          </a:p>
          <a:p>
            <a:pPr marL="0" lvl="0" indent="0" algn="ctr" rtl="0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900">
                <a:solidFill>
                  <a:schemeClr val="lt1"/>
                </a:solidFill>
              </a:rPr>
              <a:t>For example, not getting enough </a:t>
            </a:r>
            <a:r>
              <a:rPr lang="en-GB" sz="1900" b="1">
                <a:solidFill>
                  <a:schemeClr val="lt1"/>
                </a:solidFill>
              </a:rPr>
              <a:t>iron </a:t>
            </a:r>
            <a:r>
              <a:rPr lang="en-GB" sz="1900">
                <a:solidFill>
                  <a:schemeClr val="lt1"/>
                </a:solidFill>
              </a:rPr>
              <a:t>can lead to</a:t>
            </a:r>
            <a:r>
              <a:rPr lang="en-GB" sz="1900" b="1">
                <a:solidFill>
                  <a:schemeClr val="lt1"/>
                </a:solidFill>
              </a:rPr>
              <a:t> iron deficiency anaemia</a:t>
            </a:r>
            <a:r>
              <a:rPr lang="en-GB" sz="1900">
                <a:solidFill>
                  <a:schemeClr val="lt1"/>
                </a:solidFill>
              </a:rPr>
              <a:t>. Iron is needed to make red blood cells (haemoglobin), which carries oxygen around the body. Leaving you feeling tired if you don’t get enough. </a:t>
            </a:r>
            <a:endParaRPr sz="1900">
              <a:solidFill>
                <a:schemeClr val="lt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33"/>
          <p:cNvSpPr txBox="1">
            <a:spLocks noGrp="1"/>
          </p:cNvSpPr>
          <p:nvPr>
            <p:ph type="title"/>
          </p:nvPr>
        </p:nvSpPr>
        <p:spPr>
          <a:xfrm>
            <a:off x="304054" y="174300"/>
            <a:ext cx="11245200" cy="91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3200"/>
              <a:buFont typeface="Arial"/>
              <a:buNone/>
            </a:pPr>
            <a:r>
              <a:rPr lang="en-GB" sz="3200" b="1">
                <a:latin typeface="Courier New"/>
                <a:cs typeface="Courier New"/>
              </a:rPr>
              <a:t>Iron Absorption</a:t>
            </a:r>
            <a:endParaRPr lang="en-US" sz="3200" b="1">
              <a:latin typeface="Courier New"/>
              <a:cs typeface="Courier New"/>
            </a:endParaRPr>
          </a:p>
        </p:txBody>
      </p:sp>
      <p:sp>
        <p:nvSpPr>
          <p:cNvPr id="330" name="Google Shape;330;p33"/>
          <p:cNvSpPr txBox="1">
            <a:spLocks noGrp="1"/>
          </p:cNvSpPr>
          <p:nvPr>
            <p:ph type="body" idx="1"/>
          </p:nvPr>
        </p:nvSpPr>
        <p:spPr>
          <a:xfrm>
            <a:off x="304050" y="1257575"/>
            <a:ext cx="11466900" cy="494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2"/>
                </a:solidFill>
              </a:rPr>
              <a:t>Haem iron - </a:t>
            </a:r>
            <a:r>
              <a:rPr lang="en-GB" sz="2200">
                <a:solidFill>
                  <a:schemeClr val="dk2"/>
                </a:solidFill>
              </a:rPr>
              <a:t>Found in red meat and is </a:t>
            </a:r>
            <a:r>
              <a:rPr lang="en-GB" sz="2200" b="1">
                <a:solidFill>
                  <a:schemeClr val="dk2"/>
                </a:solidFill>
              </a:rPr>
              <a:t>more easily absorbed</a:t>
            </a:r>
            <a:r>
              <a:rPr lang="en-GB" sz="2200">
                <a:solidFill>
                  <a:schemeClr val="dk2"/>
                </a:solidFill>
              </a:rPr>
              <a:t> by the body.</a:t>
            </a:r>
            <a:endParaRPr sz="2200">
              <a:solidFill>
                <a:schemeClr val="dk2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2"/>
                </a:solidFill>
              </a:rPr>
              <a:t>Non-haem iron - </a:t>
            </a:r>
            <a:r>
              <a:rPr lang="en-GB" sz="2200">
                <a:solidFill>
                  <a:schemeClr val="dk2"/>
                </a:solidFill>
              </a:rPr>
              <a:t>Found in plant foods such as beans, nuts, dried fruit and pulses like lentils. </a:t>
            </a:r>
            <a:r>
              <a:rPr lang="en-GB" sz="2200" b="1">
                <a:solidFill>
                  <a:schemeClr val="dk2"/>
                </a:solidFill>
              </a:rPr>
              <a:t>Vitamin C </a:t>
            </a:r>
            <a:r>
              <a:rPr lang="en-GB" sz="2200">
                <a:solidFill>
                  <a:schemeClr val="dk2"/>
                </a:solidFill>
              </a:rPr>
              <a:t>helps the body absorb non-haem iron.</a:t>
            </a:r>
            <a:endParaRPr sz="2200">
              <a:solidFill>
                <a:schemeClr val="dk2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2"/>
                </a:solidFill>
              </a:rPr>
              <a:t>Think, Pair, Share - </a:t>
            </a:r>
            <a:r>
              <a:rPr lang="en-GB" sz="2200">
                <a:solidFill>
                  <a:schemeClr val="dk2"/>
                </a:solidFill>
              </a:rPr>
              <a:t>How could you combine red meat with foods high in vitamin C?</a:t>
            </a:r>
            <a:endParaRPr sz="2200">
              <a:solidFill>
                <a:schemeClr val="dk2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2"/>
                </a:solidFill>
              </a:rPr>
              <a:t>For example:</a:t>
            </a:r>
            <a:endParaRPr sz="2200">
              <a:solidFill>
                <a:schemeClr val="dk2"/>
              </a:solidFill>
            </a:endParaRPr>
          </a:p>
          <a:p>
            <a:pPr marL="457200" lvl="0" indent="-36830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200"/>
              <a:buChar char="●"/>
            </a:pPr>
            <a:r>
              <a:rPr lang="en-GB" sz="2200">
                <a:solidFill>
                  <a:schemeClr val="dk2"/>
                </a:solidFill>
              </a:rPr>
              <a:t>Scotch Beef fajitas with beans &amp; peppers</a:t>
            </a:r>
            <a:endParaRPr sz="2200">
              <a:solidFill>
                <a:schemeClr val="dk2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sz="2200">
              <a:solidFill>
                <a:schemeClr val="dk2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2200">
                <a:solidFill>
                  <a:schemeClr val="dk2"/>
                </a:solidFill>
              </a:rPr>
              <a:t>Can you create your own combination? </a:t>
            </a:r>
            <a:endParaRPr sz="2200">
              <a:solidFill>
                <a:schemeClr val="dk2"/>
              </a:solidFill>
            </a:endParaRPr>
          </a:p>
        </p:txBody>
      </p:sp>
      <p:pic>
        <p:nvPicPr>
          <p:cNvPr id="331" name="Google Shape;331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93873" y="3852951"/>
            <a:ext cx="5094849" cy="2853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34"/>
          <p:cNvSpPr txBox="1"/>
          <p:nvPr/>
        </p:nvSpPr>
        <p:spPr>
          <a:xfrm>
            <a:off x="9554125" y="497325"/>
            <a:ext cx="2406900" cy="31700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2"/>
                </a:solidFill>
              </a:rPr>
              <a:t>This recipe </a:t>
            </a:r>
            <a:r>
              <a:rPr lang="en-GB" sz="20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is particularly good as it is high in </a:t>
            </a:r>
            <a:r>
              <a:rPr lang="en-GB" sz="2000" b="1">
                <a:solidFill>
                  <a:schemeClr val="dk2"/>
                </a:solidFill>
              </a:rPr>
              <a:t>Vitamin C</a:t>
            </a:r>
            <a:r>
              <a:rPr lang="en-GB" sz="20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, a great source of </a:t>
            </a:r>
            <a:r>
              <a:rPr lang="en-GB" sz="2000" b="1">
                <a:solidFill>
                  <a:schemeClr val="dk2"/>
                </a:solidFill>
              </a:rPr>
              <a:t>Fibre</a:t>
            </a:r>
            <a:r>
              <a:rPr lang="en-GB" sz="2000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20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and contributes 43% of your Recommended Daily Intake (RDI) for </a:t>
            </a:r>
            <a:r>
              <a:rPr lang="en-GB" sz="2000" b="1">
                <a:solidFill>
                  <a:schemeClr val="dk2"/>
                </a:solidFill>
              </a:rPr>
              <a:t>Iron</a:t>
            </a:r>
            <a:r>
              <a:rPr lang="en-GB" sz="2000">
                <a:solidFill>
                  <a:schemeClr val="dk2"/>
                </a:solidFill>
              </a:rPr>
              <a:t>!</a:t>
            </a:r>
            <a:endParaRPr lang="en-US" sz="2000">
              <a:solidFill>
                <a:schemeClr val="dk2"/>
              </a:solidFill>
            </a:endParaRPr>
          </a:p>
        </p:txBody>
      </p:sp>
      <p:sp>
        <p:nvSpPr>
          <p:cNvPr id="338" name="Google Shape;338;p34"/>
          <p:cNvSpPr txBox="1"/>
          <p:nvPr/>
        </p:nvSpPr>
        <p:spPr>
          <a:xfrm>
            <a:off x="3009348" y="6065123"/>
            <a:ext cx="4179349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1" dirty="0">
                <a:solidFill>
                  <a:schemeClr val="dk2"/>
                </a:solidFill>
                <a:sym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Click </a:t>
            </a:r>
            <a:r>
              <a:rPr lang="en-GB" sz="1600" b="1" dirty="0">
                <a:solidFill>
                  <a:schemeClr val="dk2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here</a:t>
            </a:r>
            <a:r>
              <a:rPr lang="en-GB" sz="1600" b="1" dirty="0">
                <a:solidFill>
                  <a:schemeClr val="dk2"/>
                </a:solidFill>
                <a:sym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to take you to the recipe</a:t>
            </a:r>
            <a:endParaRPr lang="en-US" b="1">
              <a:solidFill>
                <a:schemeClr val="dk2"/>
              </a:solidFill>
            </a:endParaRPr>
          </a:p>
        </p:txBody>
      </p:sp>
      <p:pic>
        <p:nvPicPr>
          <p:cNvPr id="339" name="Google Shape;339;p34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49519" y="384775"/>
            <a:ext cx="9204613" cy="53199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p35"/>
          <p:cNvSpPr txBox="1">
            <a:spLocks noGrp="1"/>
          </p:cNvSpPr>
          <p:nvPr>
            <p:ph type="title"/>
          </p:nvPr>
        </p:nvSpPr>
        <p:spPr>
          <a:xfrm>
            <a:off x="550731" y="318803"/>
            <a:ext cx="8309100" cy="9177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latin typeface="Courier New"/>
                <a:cs typeface="Courier New"/>
              </a:rPr>
              <a:t>Test your knowledge quiz</a:t>
            </a:r>
            <a:endParaRPr lang="en-US" sz="3200">
              <a:latin typeface="Courier New"/>
              <a:cs typeface="Courier New"/>
            </a:endParaRPr>
          </a:p>
        </p:txBody>
      </p:sp>
      <p:sp>
        <p:nvSpPr>
          <p:cNvPr id="346" name="Google Shape;346;p35"/>
          <p:cNvSpPr txBox="1">
            <a:spLocks noGrp="1"/>
          </p:cNvSpPr>
          <p:nvPr>
            <p:ph type="body" idx="1"/>
          </p:nvPr>
        </p:nvSpPr>
        <p:spPr>
          <a:xfrm>
            <a:off x="550731" y="1549256"/>
            <a:ext cx="5510100" cy="44544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90170" marR="78105" lvl="0" indent="0" algn="l" rtl="0">
              <a:lnSpc>
                <a:spcPct val="112916"/>
              </a:lnSpc>
              <a:spcBef>
                <a:spcPts val="795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It’s time to put learning to the test with our simple quiz. </a:t>
            </a:r>
            <a:endParaRPr/>
          </a:p>
          <a:p>
            <a:pPr marL="90170" marR="78105" lvl="0" indent="0" algn="l" rtl="0">
              <a:lnSpc>
                <a:spcPct val="112916"/>
              </a:lnSpc>
              <a:spcBef>
                <a:spcPts val="795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  <a:p>
            <a:pPr marL="90170" marR="78105" lvl="0" indent="0" algn="l" rtl="0">
              <a:lnSpc>
                <a:spcPct val="112916"/>
              </a:lnSpc>
              <a:spcBef>
                <a:spcPts val="795"/>
              </a:spcBef>
              <a:spcAft>
                <a:spcPts val="0"/>
              </a:spcAft>
              <a:buNone/>
            </a:pPr>
            <a:r>
              <a:rPr lang="en-GB"/>
              <a:t>It will cover the content of this lesson, the main learning takeaways and provide opportunities for class discussion.</a:t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36"/>
          <p:cNvSpPr txBox="1">
            <a:spLocks noGrp="1"/>
          </p:cNvSpPr>
          <p:nvPr>
            <p:ph type="title"/>
          </p:nvPr>
        </p:nvSpPr>
        <p:spPr>
          <a:xfrm>
            <a:off x="556600" y="226550"/>
            <a:ext cx="11024400" cy="1070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9271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800" b="1">
                <a:solidFill>
                  <a:srgbClr val="5A347E"/>
                </a:solidFill>
                <a:latin typeface="Courier New"/>
                <a:cs typeface="Courier New"/>
              </a:rPr>
              <a:t>NHS Live Well advises that we can eat up to how much cooked and processed meat per week?</a:t>
            </a:r>
            <a:endParaRPr lang="en-US" sz="2800" b="1">
              <a:solidFill>
                <a:schemeClr val="dk1"/>
              </a:solidFill>
              <a:latin typeface="Courier New"/>
              <a:cs typeface="Courier New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 dirty="0">
              <a:latin typeface="Courier New"/>
              <a:cs typeface="Courier New"/>
            </a:endParaRPr>
          </a:p>
        </p:txBody>
      </p:sp>
      <p:sp>
        <p:nvSpPr>
          <p:cNvPr id="353" name="Google Shape;353;p36"/>
          <p:cNvSpPr txBox="1">
            <a:spLocks noGrp="1"/>
          </p:cNvSpPr>
          <p:nvPr>
            <p:ph type="body" idx="1"/>
          </p:nvPr>
        </p:nvSpPr>
        <p:spPr>
          <a:xfrm>
            <a:off x="556595" y="1402175"/>
            <a:ext cx="2471700" cy="4129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400" b="1"/>
              <a:t>A </a:t>
            </a:r>
            <a:r>
              <a:rPr lang="en-GB" sz="2400"/>
              <a:t>- 300g</a:t>
            </a:r>
            <a:endParaRPr sz="24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400" b="1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400" b="1"/>
              <a:t>B </a:t>
            </a:r>
            <a:r>
              <a:rPr lang="en-GB" sz="2400"/>
              <a:t>- 500g</a:t>
            </a:r>
            <a:endParaRPr sz="24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400" b="1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400" b="1"/>
              <a:t>C </a:t>
            </a:r>
            <a:r>
              <a:rPr lang="en-GB" sz="2400"/>
              <a:t>- 700g</a:t>
            </a:r>
            <a:endParaRPr sz="24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400" b="1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400" b="1"/>
              <a:t>D </a:t>
            </a:r>
            <a:r>
              <a:rPr lang="en-GB" sz="2400"/>
              <a:t>- 900g</a:t>
            </a:r>
            <a:endParaRPr sz="2400"/>
          </a:p>
        </p:txBody>
      </p:sp>
      <p:pic>
        <p:nvPicPr>
          <p:cNvPr id="354" name="Google Shape;354;p36" title="pie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80695" y="1296662"/>
            <a:ext cx="7905750" cy="4019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37"/>
          <p:cNvSpPr txBox="1">
            <a:spLocks noGrp="1"/>
          </p:cNvSpPr>
          <p:nvPr>
            <p:ph type="title"/>
          </p:nvPr>
        </p:nvSpPr>
        <p:spPr>
          <a:xfrm>
            <a:off x="556600" y="226550"/>
            <a:ext cx="11024400" cy="1070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9271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>
                <a:solidFill>
                  <a:srgbClr val="5A347E"/>
                </a:solidFill>
                <a:latin typeface="Courier New"/>
                <a:cs typeface="Courier New"/>
              </a:rPr>
              <a:t>NHS Live Well advises that we can eat up to how much cooked and processed meat per week?</a:t>
            </a:r>
            <a:endParaRPr lang="en-US" sz="2800" b="1">
              <a:solidFill>
                <a:schemeClr val="dk1"/>
              </a:solidFill>
              <a:latin typeface="Courier New"/>
              <a:cs typeface="Courier New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 dirty="0">
              <a:latin typeface="Courier New"/>
              <a:cs typeface="Courier New"/>
            </a:endParaRPr>
          </a:p>
        </p:txBody>
      </p:sp>
      <p:sp>
        <p:nvSpPr>
          <p:cNvPr id="361" name="Google Shape;361;p37"/>
          <p:cNvSpPr txBox="1">
            <a:spLocks noGrp="1"/>
          </p:cNvSpPr>
          <p:nvPr>
            <p:ph type="body" idx="1"/>
          </p:nvPr>
        </p:nvSpPr>
        <p:spPr>
          <a:xfrm>
            <a:off x="556595" y="1402175"/>
            <a:ext cx="2471700" cy="4129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400" b="1"/>
              <a:t>A </a:t>
            </a:r>
            <a:r>
              <a:rPr lang="en-GB" sz="2400"/>
              <a:t>- 300g</a:t>
            </a:r>
            <a:endParaRPr sz="24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400" b="1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400" b="1" u="sng"/>
              <a:t>B - 500g</a:t>
            </a:r>
            <a:endParaRPr sz="2400" b="1" u="sng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400" b="1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400" b="1"/>
              <a:t>C </a:t>
            </a:r>
            <a:r>
              <a:rPr lang="en-GB" sz="2400"/>
              <a:t>- 700g</a:t>
            </a:r>
            <a:endParaRPr sz="24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400" b="1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400" b="1"/>
              <a:t>D </a:t>
            </a:r>
            <a:r>
              <a:rPr lang="en-GB" sz="2400"/>
              <a:t>- 900g</a:t>
            </a:r>
            <a:endParaRPr sz="2400"/>
          </a:p>
        </p:txBody>
      </p:sp>
      <p:pic>
        <p:nvPicPr>
          <p:cNvPr id="362" name="Google Shape;362;p37" title="pie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80695" y="1296662"/>
            <a:ext cx="7905750" cy="4019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p38"/>
          <p:cNvSpPr txBox="1">
            <a:spLocks noGrp="1"/>
          </p:cNvSpPr>
          <p:nvPr>
            <p:ph type="title"/>
          </p:nvPr>
        </p:nvSpPr>
        <p:spPr>
          <a:xfrm>
            <a:off x="556600" y="226550"/>
            <a:ext cx="11024400" cy="1070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87630" lvl="0" indent="0" algn="l" rtl="0">
              <a:lnSpc>
                <a:spcPct val="100000"/>
              </a:lnSpc>
              <a:spcBef>
                <a:spcPts val="5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800" b="1">
                <a:solidFill>
                  <a:srgbClr val="5A347E"/>
                </a:solidFill>
                <a:latin typeface="Courier New"/>
                <a:cs typeface="Courier New"/>
              </a:rPr>
              <a:t>Which of the main food groups (Eatwell Guide) does red meat sit in?</a:t>
            </a:r>
            <a:endParaRPr lang="en-US" sz="2800">
              <a:latin typeface="Courier New"/>
              <a:cs typeface="Courier New"/>
            </a:endParaRPr>
          </a:p>
        </p:txBody>
      </p:sp>
      <p:sp>
        <p:nvSpPr>
          <p:cNvPr id="369" name="Google Shape;369;p38"/>
          <p:cNvSpPr txBox="1">
            <a:spLocks noGrp="1"/>
          </p:cNvSpPr>
          <p:nvPr>
            <p:ph type="body" idx="1"/>
          </p:nvPr>
        </p:nvSpPr>
        <p:spPr>
          <a:xfrm>
            <a:off x="556600" y="1606000"/>
            <a:ext cx="6431400" cy="3925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400" b="1"/>
              <a:t>A </a:t>
            </a:r>
            <a:r>
              <a:rPr lang="en-GB" sz="2400"/>
              <a:t>- Fruit &amp; Vegetables </a:t>
            </a:r>
            <a:endParaRPr sz="24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400" b="1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400" b="1"/>
              <a:t>B - </a:t>
            </a:r>
            <a:r>
              <a:rPr lang="en-GB" sz="2400"/>
              <a:t>Starchy Carbohydrates</a:t>
            </a:r>
            <a:endParaRPr sz="24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400" b="1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400" b="1"/>
              <a:t>C </a:t>
            </a:r>
            <a:r>
              <a:rPr lang="en-GB" sz="2400"/>
              <a:t>- Dairy </a:t>
            </a:r>
            <a:endParaRPr sz="24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400" b="1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400" b="1"/>
              <a:t>D </a:t>
            </a:r>
            <a:r>
              <a:rPr lang="en-GB" sz="2400"/>
              <a:t>- Protein </a:t>
            </a:r>
            <a:endParaRPr sz="2400"/>
          </a:p>
        </p:txBody>
      </p:sp>
      <p:pic>
        <p:nvPicPr>
          <p:cNvPr id="370" name="Google Shape;370;p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42793" y="944880"/>
            <a:ext cx="7284206" cy="51249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39"/>
          <p:cNvSpPr txBox="1">
            <a:spLocks noGrp="1"/>
          </p:cNvSpPr>
          <p:nvPr>
            <p:ph type="title"/>
          </p:nvPr>
        </p:nvSpPr>
        <p:spPr>
          <a:xfrm>
            <a:off x="556600" y="226550"/>
            <a:ext cx="11024400" cy="1070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87630" lvl="0" indent="0" algn="l" rtl="0">
              <a:lnSpc>
                <a:spcPct val="100000"/>
              </a:lnSpc>
              <a:spcBef>
                <a:spcPts val="5"/>
              </a:spcBef>
              <a:spcAft>
                <a:spcPts val="0"/>
              </a:spcAft>
              <a:buNone/>
            </a:pPr>
            <a:r>
              <a:rPr lang="en-GB" sz="2800" b="1">
                <a:solidFill>
                  <a:srgbClr val="5A347E"/>
                </a:solidFill>
                <a:latin typeface="Courier New"/>
                <a:cs typeface="Courier New"/>
              </a:rPr>
              <a:t>Which of the main food groups (Eatwell Guide) does red meat sit in?</a:t>
            </a:r>
            <a:endParaRPr lang="en-US" sz="2800">
              <a:latin typeface="Courier New"/>
              <a:cs typeface="Courier New"/>
            </a:endParaRPr>
          </a:p>
        </p:txBody>
      </p:sp>
      <p:sp>
        <p:nvSpPr>
          <p:cNvPr id="377" name="Google Shape;377;p39"/>
          <p:cNvSpPr txBox="1">
            <a:spLocks noGrp="1"/>
          </p:cNvSpPr>
          <p:nvPr>
            <p:ph type="body" idx="1"/>
          </p:nvPr>
        </p:nvSpPr>
        <p:spPr>
          <a:xfrm>
            <a:off x="556600" y="1606000"/>
            <a:ext cx="6431400" cy="3925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400" b="1"/>
              <a:t>A </a:t>
            </a:r>
            <a:r>
              <a:rPr lang="en-GB" sz="2400"/>
              <a:t>- Fruit &amp; Vegetables </a:t>
            </a:r>
            <a:endParaRPr sz="24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400" b="1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400" b="1"/>
              <a:t>B - </a:t>
            </a:r>
            <a:r>
              <a:rPr lang="en-GB" sz="2400"/>
              <a:t>Starchy Carbohydrates</a:t>
            </a:r>
            <a:endParaRPr sz="24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400" b="1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400" b="1"/>
              <a:t>C </a:t>
            </a:r>
            <a:r>
              <a:rPr lang="en-GB" sz="2400"/>
              <a:t>- Dairy </a:t>
            </a:r>
            <a:endParaRPr sz="24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400" b="1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400" b="1" u="sng"/>
              <a:t>D - Protein </a:t>
            </a:r>
            <a:endParaRPr sz="2400" b="1" u="sng"/>
          </a:p>
        </p:txBody>
      </p:sp>
      <p:pic>
        <p:nvPicPr>
          <p:cNvPr id="378" name="Google Shape;378;p3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42793" y="944880"/>
            <a:ext cx="7284206" cy="51249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p40"/>
          <p:cNvSpPr txBox="1">
            <a:spLocks noGrp="1"/>
          </p:cNvSpPr>
          <p:nvPr>
            <p:ph type="title"/>
          </p:nvPr>
        </p:nvSpPr>
        <p:spPr>
          <a:xfrm>
            <a:off x="556600" y="226550"/>
            <a:ext cx="11024400" cy="1070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87630" lvl="0" indent="0" algn="just" rtl="0">
              <a:lnSpc>
                <a:spcPct val="100000"/>
              </a:lnSpc>
              <a:spcBef>
                <a:spcPts val="5"/>
              </a:spcBef>
              <a:spcAft>
                <a:spcPts val="0"/>
              </a:spcAft>
              <a:buNone/>
            </a:pPr>
            <a:r>
              <a:rPr lang="en-GB" b="1">
                <a:solidFill>
                  <a:srgbClr val="5A347E"/>
                </a:solidFill>
                <a:latin typeface="Courier New"/>
                <a:cs typeface="Courier New"/>
              </a:rPr>
              <a:t>The absorption of Haem iron (found in red meat) is improved when combined with food containing which vitamin?</a:t>
            </a:r>
            <a:endParaRPr lang="en-US">
              <a:latin typeface="Courier New"/>
              <a:cs typeface="Courier New"/>
            </a:endParaRPr>
          </a:p>
        </p:txBody>
      </p:sp>
      <p:sp>
        <p:nvSpPr>
          <p:cNvPr id="385" name="Google Shape;385;p40"/>
          <p:cNvSpPr txBox="1">
            <a:spLocks noGrp="1"/>
          </p:cNvSpPr>
          <p:nvPr>
            <p:ph type="body" idx="1"/>
          </p:nvPr>
        </p:nvSpPr>
        <p:spPr>
          <a:xfrm>
            <a:off x="556600" y="1606000"/>
            <a:ext cx="6431400" cy="3925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400" b="1"/>
              <a:t>A </a:t>
            </a:r>
            <a:r>
              <a:rPr lang="en-GB" sz="2400"/>
              <a:t>- Vitamin A </a:t>
            </a:r>
            <a:endParaRPr sz="24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400" b="1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400" b="1"/>
              <a:t>B - </a:t>
            </a:r>
            <a:r>
              <a:rPr lang="en-GB" sz="2400"/>
              <a:t>Vitamin B</a:t>
            </a:r>
            <a:endParaRPr sz="24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400" b="1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400" b="1"/>
              <a:t>C </a:t>
            </a:r>
            <a:r>
              <a:rPr lang="en-GB" sz="2400"/>
              <a:t>- Vitamin C</a:t>
            </a:r>
            <a:endParaRPr sz="24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400" b="1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400" b="1"/>
              <a:t>D - </a:t>
            </a:r>
            <a:r>
              <a:rPr lang="en-GB" sz="2400"/>
              <a:t>Vitamin D</a:t>
            </a:r>
            <a:endParaRPr sz="2400"/>
          </a:p>
        </p:txBody>
      </p:sp>
      <p:pic>
        <p:nvPicPr>
          <p:cNvPr id="386" name="Google Shape;386;p40" title="fajitas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51925" y="2129475"/>
            <a:ext cx="7759950" cy="28788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p41"/>
          <p:cNvSpPr txBox="1">
            <a:spLocks noGrp="1"/>
          </p:cNvSpPr>
          <p:nvPr>
            <p:ph type="title"/>
          </p:nvPr>
        </p:nvSpPr>
        <p:spPr>
          <a:xfrm>
            <a:off x="556600" y="226550"/>
            <a:ext cx="11024400" cy="1070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87630" lvl="0" indent="0" algn="just" rtl="0">
              <a:lnSpc>
                <a:spcPct val="100000"/>
              </a:lnSpc>
              <a:spcBef>
                <a:spcPts val="5"/>
              </a:spcBef>
              <a:spcAft>
                <a:spcPts val="0"/>
              </a:spcAft>
              <a:buNone/>
            </a:pPr>
            <a:r>
              <a:rPr lang="en-GB" sz="2800" b="1">
                <a:solidFill>
                  <a:srgbClr val="5A347E"/>
                </a:solidFill>
                <a:latin typeface="Courier New"/>
                <a:cs typeface="Courier New"/>
              </a:rPr>
              <a:t>The absorption of Haem iron (found in beef) is improved when combined with food containing which vitamin?</a:t>
            </a:r>
            <a:endParaRPr lang="en-US" sz="2800">
              <a:latin typeface="Courier New"/>
              <a:cs typeface="Courier New"/>
            </a:endParaRPr>
          </a:p>
        </p:txBody>
      </p:sp>
      <p:sp>
        <p:nvSpPr>
          <p:cNvPr id="393" name="Google Shape;393;p41"/>
          <p:cNvSpPr txBox="1">
            <a:spLocks noGrp="1"/>
          </p:cNvSpPr>
          <p:nvPr>
            <p:ph type="body" idx="1"/>
          </p:nvPr>
        </p:nvSpPr>
        <p:spPr>
          <a:xfrm>
            <a:off x="556600" y="1606000"/>
            <a:ext cx="6431400" cy="3925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400" b="1"/>
              <a:t>A </a:t>
            </a:r>
            <a:r>
              <a:rPr lang="en-GB" sz="2400"/>
              <a:t>- Vitamin A </a:t>
            </a:r>
            <a:endParaRPr sz="24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400" b="1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400" b="1"/>
              <a:t>B - </a:t>
            </a:r>
            <a:r>
              <a:rPr lang="en-GB" sz="2400"/>
              <a:t>Vitamin B</a:t>
            </a:r>
            <a:endParaRPr sz="24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400" b="1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400" b="1" u="sng"/>
              <a:t>C - Vitamin C</a:t>
            </a:r>
            <a:endParaRPr sz="2400" b="1" u="sng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400" b="1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400" b="1"/>
              <a:t>D - </a:t>
            </a:r>
            <a:r>
              <a:rPr lang="en-GB" sz="2400"/>
              <a:t>Vitamin D</a:t>
            </a:r>
            <a:endParaRPr sz="2400"/>
          </a:p>
        </p:txBody>
      </p:sp>
      <p:pic>
        <p:nvPicPr>
          <p:cNvPr id="394" name="Google Shape;394;p41" title="fajitas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51925" y="2129475"/>
            <a:ext cx="7759950" cy="28788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p42"/>
          <p:cNvSpPr txBox="1">
            <a:spLocks noGrp="1"/>
          </p:cNvSpPr>
          <p:nvPr>
            <p:ph type="title"/>
          </p:nvPr>
        </p:nvSpPr>
        <p:spPr>
          <a:xfrm>
            <a:off x="556600" y="226550"/>
            <a:ext cx="11024400" cy="1070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90170" lvl="0" indent="0" algn="l" rtl="0">
              <a:lnSpc>
                <a:spcPct val="100000"/>
              </a:lnSpc>
              <a:spcBef>
                <a:spcPts val="5"/>
              </a:spcBef>
              <a:spcAft>
                <a:spcPts val="0"/>
              </a:spcAft>
              <a:buNone/>
            </a:pPr>
            <a:r>
              <a:rPr lang="en-GB" sz="3200" b="1">
                <a:solidFill>
                  <a:srgbClr val="5A347E"/>
                </a:solidFill>
                <a:latin typeface="Courier New"/>
                <a:cs typeface="Courier New"/>
              </a:rPr>
              <a:t>A lack of iron (a deficiency) can cause which of the following symptoms? </a:t>
            </a:r>
            <a:r>
              <a:rPr lang="en-GB" sz="2000">
                <a:solidFill>
                  <a:srgbClr val="5A347E"/>
                </a:solidFill>
                <a:latin typeface="Courier New"/>
                <a:cs typeface="Courier New"/>
              </a:rPr>
              <a:t>(select all that apply)</a:t>
            </a:r>
            <a:endParaRPr lang="en-US" sz="2000">
              <a:latin typeface="Courier New"/>
              <a:cs typeface="Courier New"/>
            </a:endParaRPr>
          </a:p>
        </p:txBody>
      </p:sp>
      <p:sp>
        <p:nvSpPr>
          <p:cNvPr id="401" name="Google Shape;401;p42"/>
          <p:cNvSpPr txBox="1">
            <a:spLocks noGrp="1"/>
          </p:cNvSpPr>
          <p:nvPr>
            <p:ph type="body" idx="1"/>
          </p:nvPr>
        </p:nvSpPr>
        <p:spPr>
          <a:xfrm>
            <a:off x="556600" y="1606000"/>
            <a:ext cx="6431400" cy="3925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400" b="1"/>
              <a:t>A </a:t>
            </a:r>
            <a:r>
              <a:rPr lang="en-GB" sz="2400"/>
              <a:t>- Tiredness (fatigue)</a:t>
            </a:r>
            <a:endParaRPr sz="24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400" b="1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400" b="1"/>
              <a:t>B - </a:t>
            </a:r>
            <a:r>
              <a:rPr lang="en-GB" sz="2400"/>
              <a:t>Pale skin</a:t>
            </a:r>
            <a:endParaRPr sz="24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400" b="1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400" b="1"/>
              <a:t>C - </a:t>
            </a:r>
            <a:r>
              <a:rPr lang="en-GB" sz="2400"/>
              <a:t>Dizziness</a:t>
            </a:r>
            <a:endParaRPr sz="24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400" b="1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400" b="1"/>
              <a:t>D - </a:t>
            </a:r>
            <a:r>
              <a:rPr lang="en-GB" sz="2400"/>
              <a:t>Weakness</a:t>
            </a:r>
            <a:endParaRPr sz="2400"/>
          </a:p>
        </p:txBody>
      </p:sp>
      <p:pic>
        <p:nvPicPr>
          <p:cNvPr id="402" name="Google Shape;402;p42" title="iron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235800" y="2256825"/>
            <a:ext cx="7345200" cy="2754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Google Shape;408;p43"/>
          <p:cNvSpPr txBox="1">
            <a:spLocks noGrp="1"/>
          </p:cNvSpPr>
          <p:nvPr>
            <p:ph type="title"/>
          </p:nvPr>
        </p:nvSpPr>
        <p:spPr>
          <a:xfrm>
            <a:off x="556600" y="226550"/>
            <a:ext cx="11024400" cy="1070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90170" lvl="0" indent="0" algn="l" rtl="0">
              <a:lnSpc>
                <a:spcPct val="100000"/>
              </a:lnSpc>
              <a:spcBef>
                <a:spcPts val="5"/>
              </a:spcBef>
              <a:spcAft>
                <a:spcPts val="0"/>
              </a:spcAft>
              <a:buNone/>
            </a:pPr>
            <a:r>
              <a:rPr lang="en-GB" sz="3200" b="1">
                <a:solidFill>
                  <a:srgbClr val="5A347E"/>
                </a:solidFill>
                <a:latin typeface="Courier New"/>
                <a:cs typeface="Courier New"/>
              </a:rPr>
              <a:t>A lack of iron (a deficiency) can cause which of the following symptoms? </a:t>
            </a:r>
            <a:r>
              <a:rPr lang="en-GB" sz="2000">
                <a:solidFill>
                  <a:srgbClr val="5A347E"/>
                </a:solidFill>
                <a:latin typeface="Courier New"/>
                <a:cs typeface="Courier New"/>
              </a:rPr>
              <a:t>(select all that apply)</a:t>
            </a:r>
            <a:endParaRPr lang="en-US" sz="2000">
              <a:latin typeface="Courier New"/>
              <a:cs typeface="Courier New"/>
            </a:endParaRPr>
          </a:p>
        </p:txBody>
      </p:sp>
      <p:sp>
        <p:nvSpPr>
          <p:cNvPr id="409" name="Google Shape;409;p43"/>
          <p:cNvSpPr txBox="1">
            <a:spLocks noGrp="1"/>
          </p:cNvSpPr>
          <p:nvPr>
            <p:ph type="body" idx="1"/>
          </p:nvPr>
        </p:nvSpPr>
        <p:spPr>
          <a:xfrm>
            <a:off x="556600" y="1606000"/>
            <a:ext cx="6431400" cy="3925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400" b="1" u="sng"/>
              <a:t>A - Tiredness (fatigue)</a:t>
            </a:r>
            <a:endParaRPr sz="2400" b="1" u="sng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400" b="1" u="sng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400" b="1" u="sng"/>
              <a:t>B - Pale skin</a:t>
            </a:r>
            <a:endParaRPr sz="2400" b="1" u="sng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400" b="1" u="sng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400" b="1" u="sng"/>
              <a:t>C - Dizziness</a:t>
            </a:r>
            <a:endParaRPr sz="2400" b="1" u="sng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400" b="1" u="sng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400" b="1" u="sng"/>
              <a:t>D - Weakness</a:t>
            </a:r>
            <a:endParaRPr sz="2400" b="1" u="sng"/>
          </a:p>
        </p:txBody>
      </p:sp>
      <p:pic>
        <p:nvPicPr>
          <p:cNvPr id="410" name="Google Shape;410;p43" title="iron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235800" y="2256825"/>
            <a:ext cx="7345200" cy="2754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Google Shape;416;p44"/>
          <p:cNvSpPr txBox="1">
            <a:spLocks noGrp="1"/>
          </p:cNvSpPr>
          <p:nvPr>
            <p:ph type="body" idx="1"/>
          </p:nvPr>
        </p:nvSpPr>
        <p:spPr>
          <a:xfrm>
            <a:off x="550731" y="1549256"/>
            <a:ext cx="5510100" cy="44544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100"/>
              <a:t>Complete the worksheet to test your knowledge and understanding of the role of red meat within a healthy, balanced diet. </a:t>
            </a:r>
            <a:endParaRPr/>
          </a:p>
        </p:txBody>
      </p:sp>
      <p:sp>
        <p:nvSpPr>
          <p:cNvPr id="417" name="Google Shape;417;p44"/>
          <p:cNvSpPr txBox="1">
            <a:spLocks noGrp="1"/>
          </p:cNvSpPr>
          <p:nvPr>
            <p:ph type="title"/>
          </p:nvPr>
        </p:nvSpPr>
        <p:spPr>
          <a:xfrm>
            <a:off x="550731" y="318803"/>
            <a:ext cx="8309100" cy="9177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>
                <a:latin typeface="Courier New"/>
                <a:cs typeface="Courier New"/>
              </a:rPr>
              <a:t>Task </a:t>
            </a:r>
            <a:endParaRPr sz="4000" b="1">
              <a:latin typeface="Courier New"/>
              <a:cs typeface="Courier New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Google Shape;422;p45"/>
          <p:cNvSpPr txBox="1">
            <a:spLocks noGrp="1"/>
          </p:cNvSpPr>
          <p:nvPr>
            <p:ph type="title"/>
          </p:nvPr>
        </p:nvSpPr>
        <p:spPr>
          <a:xfrm>
            <a:off x="550731" y="318803"/>
            <a:ext cx="8309112" cy="9176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r>
              <a:rPr lang="en-GB" sz="3200" b="1">
                <a:latin typeface="Courier New"/>
                <a:cs typeface="Courier New"/>
              </a:rPr>
              <a:t>Success Criteria</a:t>
            </a:r>
            <a:endParaRPr lang="en-US">
              <a:latin typeface="Courier New"/>
              <a:cs typeface="Courier New"/>
            </a:endParaRPr>
          </a:p>
        </p:txBody>
      </p:sp>
      <p:sp>
        <p:nvSpPr>
          <p:cNvPr id="423" name="Google Shape;423;p45"/>
          <p:cNvSpPr txBox="1"/>
          <p:nvPr/>
        </p:nvSpPr>
        <p:spPr>
          <a:xfrm>
            <a:off x="304800" y="1236450"/>
            <a:ext cx="6746400" cy="516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>
                <a:solidFill>
                  <a:schemeClr val="lt1"/>
                </a:solidFill>
              </a:rPr>
              <a:t>I can:</a:t>
            </a:r>
            <a:endParaRPr sz="2100">
              <a:solidFill>
                <a:schemeClr val="lt1"/>
              </a:solidFill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100">
              <a:solidFill>
                <a:schemeClr val="lt1"/>
              </a:solidFill>
            </a:endParaRPr>
          </a:p>
          <a:p>
            <a:pPr marL="457200" marR="0" lvl="0" indent="-3619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Char char="●"/>
            </a:pPr>
            <a:r>
              <a:rPr lang="en-GB" sz="2100">
                <a:solidFill>
                  <a:schemeClr val="lt1"/>
                </a:solidFill>
              </a:rPr>
              <a:t>Identify different food trends and give an example of how a food trend could affect health.</a:t>
            </a:r>
            <a:endParaRPr sz="2100">
              <a:solidFill>
                <a:schemeClr val="lt1"/>
              </a:solidFill>
            </a:endParaRPr>
          </a:p>
          <a:p>
            <a:pPr marL="45720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>
                <a:solidFill>
                  <a:schemeClr val="lt1"/>
                </a:solidFill>
              </a:rPr>
              <a:t> </a:t>
            </a:r>
            <a:endParaRPr sz="2100">
              <a:solidFill>
                <a:schemeClr val="lt1"/>
              </a:solidFill>
            </a:endParaRPr>
          </a:p>
          <a:p>
            <a:pPr marL="457200" marR="0" lvl="0" indent="-3619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Char char="●"/>
            </a:pPr>
            <a:r>
              <a:rPr lang="en-GB" sz="2100">
                <a:solidFill>
                  <a:schemeClr val="lt1"/>
                </a:solidFill>
              </a:rPr>
              <a:t>Match key nutrients found in red meat to their functions in the body.</a:t>
            </a:r>
            <a:endParaRPr sz="2100">
              <a:solidFill>
                <a:schemeClr val="lt1"/>
              </a:solidFill>
            </a:endParaRPr>
          </a:p>
          <a:p>
            <a:pPr marL="45720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100">
              <a:solidFill>
                <a:schemeClr val="lt1"/>
              </a:solidFill>
            </a:endParaRPr>
          </a:p>
          <a:p>
            <a:pPr marL="457200" marR="0" lvl="0" indent="-3619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Char char="●"/>
            </a:pPr>
            <a:r>
              <a:rPr lang="en-GB" sz="2100">
                <a:solidFill>
                  <a:schemeClr val="lt1"/>
                </a:solidFill>
              </a:rPr>
              <a:t>Identify the correct portion size of red meat </a:t>
            </a:r>
            <a:endParaRPr sz="2100">
              <a:solidFill>
                <a:schemeClr val="lt1"/>
              </a:solidFill>
            </a:endParaRPr>
          </a:p>
          <a:p>
            <a:pPr marL="45720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100">
              <a:solidFill>
                <a:schemeClr val="lt1"/>
              </a:solidFill>
            </a:endParaRPr>
          </a:p>
          <a:p>
            <a:pPr marL="457200" marR="0" lvl="0" indent="-3619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Char char="●"/>
            </a:pPr>
            <a:r>
              <a:rPr lang="en-GB" sz="2100">
                <a:solidFill>
                  <a:schemeClr val="lt1"/>
                </a:solidFill>
              </a:rPr>
              <a:t>Describe the difference between haem and non-haem iron.</a:t>
            </a:r>
            <a:endParaRPr sz="2100">
              <a:solidFill>
                <a:schemeClr val="lt1"/>
              </a:solidFill>
            </a:endParaRPr>
          </a:p>
          <a:p>
            <a:pPr marL="45720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100">
              <a:solidFill>
                <a:schemeClr val="lt1"/>
              </a:solidFill>
            </a:endParaRPr>
          </a:p>
          <a:p>
            <a:pPr marL="457200" marR="0" lvl="0" indent="-3619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Char char="●"/>
            </a:pPr>
            <a:r>
              <a:rPr lang="en-GB" sz="2100">
                <a:solidFill>
                  <a:schemeClr val="lt1"/>
                </a:solidFill>
              </a:rPr>
              <a:t>Identify foods high in vitamin C that could be eaten alongside iron-rich foods to help the body absorb iron.</a:t>
            </a:r>
            <a:endParaRPr sz="21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1714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21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" name="Google Shape;428;p46"/>
          <p:cNvSpPr txBox="1">
            <a:spLocks noGrp="1"/>
          </p:cNvSpPr>
          <p:nvPr>
            <p:ph type="body" idx="1"/>
          </p:nvPr>
        </p:nvSpPr>
        <p:spPr>
          <a:xfrm>
            <a:off x="2649049" y="5943616"/>
            <a:ext cx="6753225" cy="238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2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endParaRPr/>
          </a:p>
        </p:txBody>
      </p:sp>
      <p:sp>
        <p:nvSpPr>
          <p:cNvPr id="429" name="Google Shape;429;p46"/>
          <p:cNvSpPr txBox="1">
            <a:spLocks noGrp="1"/>
          </p:cNvSpPr>
          <p:nvPr>
            <p:ph type="body" idx="2"/>
          </p:nvPr>
        </p:nvSpPr>
        <p:spPr>
          <a:xfrm>
            <a:off x="2632109" y="6181741"/>
            <a:ext cx="6770165" cy="238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30" name="Google Shape;430;p46"/>
          <p:cNvSpPr txBox="1"/>
          <p:nvPr/>
        </p:nvSpPr>
        <p:spPr>
          <a:xfrm>
            <a:off x="-647700" y="5283200"/>
            <a:ext cx="18473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Health Theme">
  <a:themeElements>
    <a:clrScheme name="Custom 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B29300"/>
      </a:accent1>
      <a:accent2>
        <a:srgbClr val="DF6703"/>
      </a:accent2>
      <a:accent3>
        <a:srgbClr val="C5383F"/>
      </a:accent3>
      <a:accent4>
        <a:srgbClr val="51377B"/>
      </a:accent4>
      <a:accent5>
        <a:srgbClr val="5B9BD5"/>
      </a:accent5>
      <a:accent6>
        <a:srgbClr val="113758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241e2fb-fa29-4e16-bace-3a97044c4b15" xsi:nil="true"/>
    <lcf76f155ced4ddcb4097134ff3c332f xmlns="7f4652a5-a989-4e82-9089-fd1e0f02c57d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B2E6EEB76CF7C43AB43BB95BAB2C1DF" ma:contentTypeVersion="16" ma:contentTypeDescription="Create a new document." ma:contentTypeScope="" ma:versionID="0c9e735518bb3dc49956db035d12a48b">
  <xsd:schema xmlns:xsd="http://www.w3.org/2001/XMLSchema" xmlns:xs="http://www.w3.org/2001/XMLSchema" xmlns:p="http://schemas.microsoft.com/office/2006/metadata/properties" xmlns:ns2="7f4652a5-a989-4e82-9089-fd1e0f02c57d" xmlns:ns3="7241e2fb-fa29-4e16-bace-3a97044c4b15" targetNamespace="http://schemas.microsoft.com/office/2006/metadata/properties" ma:root="true" ma:fieldsID="3078b6550bdf3e8c292f54a5d8e08294" ns2:_="" ns3:_="">
    <xsd:import namespace="7f4652a5-a989-4e82-9089-fd1e0f02c57d"/>
    <xsd:import namespace="7241e2fb-fa29-4e16-bace-3a97044c4b1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f4652a5-a989-4e82-9089-fd1e0f02c57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078d407d-58ec-4f7b-b5e4-7051a90dd73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241e2fb-fa29-4e16-bace-3a97044c4b15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0edaf128-937e-4f08-ab50-154236b570d8}" ma:internalName="TaxCatchAll" ma:showField="CatchAllData" ma:web="7241e2fb-fa29-4e16-bace-3a97044c4b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81A2FF1-088A-487E-B02A-1295905C2F2A}">
  <ds:schemaRefs>
    <ds:schemaRef ds:uri="http://schemas.microsoft.com/office/2006/metadata/properties"/>
    <ds:schemaRef ds:uri="http://schemas.microsoft.com/office/infopath/2007/PartnerControls"/>
    <ds:schemaRef ds:uri="7241e2fb-fa29-4e16-bace-3a97044c4b15"/>
    <ds:schemaRef ds:uri="7f4652a5-a989-4e82-9089-fd1e0f02c57d"/>
  </ds:schemaRefs>
</ds:datastoreItem>
</file>

<file path=customXml/itemProps2.xml><?xml version="1.0" encoding="utf-8"?>
<ds:datastoreItem xmlns:ds="http://schemas.openxmlformats.org/officeDocument/2006/customXml" ds:itemID="{DC597021-9762-4D9B-BF9F-1C7C56B278D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738CB34-2E67-44D8-9F9A-F9FBA777A89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f4652a5-a989-4e82-9089-fd1e0f02c57d"/>
    <ds:schemaRef ds:uri="7241e2fb-fa29-4e16-bace-3a97044c4b1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26</Slides>
  <Notes>26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Health Theme</vt:lpstr>
      <vt:lpstr>LESSON 4</vt:lpstr>
      <vt:lpstr>Learning Intentions</vt:lpstr>
      <vt:lpstr>Eatwell Guide</vt:lpstr>
      <vt:lpstr>The Meat we Eat video </vt:lpstr>
      <vt:lpstr>Flexitarianism and Plant based diets</vt:lpstr>
      <vt:lpstr>Is plant based all that meets the eye? Consider the Impossible Burger</vt:lpstr>
      <vt:lpstr>Compare the ingredients list</vt:lpstr>
      <vt:lpstr>Think, Pair, Share… </vt:lpstr>
      <vt:lpstr>What nutrients does red meat provide?</vt:lpstr>
      <vt:lpstr>What is a portion?</vt:lpstr>
      <vt:lpstr>Red meat consumption is changing </vt:lpstr>
      <vt:lpstr>PowerPoint Presentation</vt:lpstr>
      <vt:lpstr>Iron Absorption</vt:lpstr>
      <vt:lpstr>PowerPoint Presentation</vt:lpstr>
      <vt:lpstr>Test your knowledge quiz</vt:lpstr>
      <vt:lpstr>NHS Live Well advises that we can eat up to how much cooked and processed meat per week? </vt:lpstr>
      <vt:lpstr>NHS Live Well advises that we can eat up to how much cooked and processed meat per week? </vt:lpstr>
      <vt:lpstr>Which of the main food groups (Eatwell Guide) does red meat sit in?</vt:lpstr>
      <vt:lpstr>Which of the main food groups (Eatwell Guide) does red meat sit in?</vt:lpstr>
      <vt:lpstr>The absorption of Haem iron (found in red meat) is improved when combined with food containing which vitamin?</vt:lpstr>
      <vt:lpstr>The absorption of Haem iron (found in beef) is improved when combined with food containing which vitamin?</vt:lpstr>
      <vt:lpstr>A lack of iron (a deficiency) can cause which of the following symptoms? (select all that apply)</vt:lpstr>
      <vt:lpstr>A lack of iron (a deficiency) can cause which of the following symptoms? (select all that apply)</vt:lpstr>
      <vt:lpstr>Task </vt:lpstr>
      <vt:lpstr>Success Criteria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revision>47</cp:revision>
  <dcterms:modified xsi:type="dcterms:W3CDTF">2026-10-23T13:08:20Z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0x0101003B2E6EEB76CF7C43AB43BB95BAB2C1DF</vt:lpwstr>
  </property>
  <property fmtid="{D5CDD505-2E9C-101B-9397-08002B2CF9AE}" pid="3" name="MediaServiceImageTags">
    <vt:lpwstr/>
  </property>
</Properties>
</file>