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71" r:id="rId5"/>
    <p:sldMasterId id="2147483682" r:id="rId6"/>
    <p:sldMasterId id="2147483693" r:id="rId7"/>
  </p:sldMasterIdLst>
  <p:notesMasterIdLst>
    <p:notesMasterId r:id="rId26"/>
  </p:notesMasterIdLst>
  <p:sldIdLst>
    <p:sldId id="256" r:id="rId8"/>
    <p:sldId id="257" r:id="rId9"/>
    <p:sldId id="258" r:id="rId10"/>
    <p:sldId id="294" r:id="rId11"/>
    <p:sldId id="266" r:id="rId12"/>
    <p:sldId id="286" r:id="rId13"/>
    <p:sldId id="287" r:id="rId14"/>
    <p:sldId id="262" r:id="rId15"/>
    <p:sldId id="288" r:id="rId16"/>
    <p:sldId id="280" r:id="rId17"/>
    <p:sldId id="289" r:id="rId18"/>
    <p:sldId id="274" r:id="rId19"/>
    <p:sldId id="270" r:id="rId20"/>
    <p:sldId id="290" r:id="rId21"/>
    <p:sldId id="291" r:id="rId22"/>
    <p:sldId id="293" r:id="rId23"/>
    <p:sldId id="295" r:id="rId24"/>
    <p:sldId id="292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4ED8DA4-A27C-D56A-249F-535E825CDC9B}" name="Eilidh McCulloch" initials="EM" userId="S::emcculloch@qmscotland.co.uk::3dbbbf64-b13a-4e29-8660-60797367c314" providerId="AD"/>
  <p188:author id="{E75D67AC-11FF-7FD0-DFA0-65E05D4159DE}" name="Louise Thompson" initials="LT" userId="S::lthompson@qmscotland.co.uk::9587a831-7fce-4521-ab5d-9e662a587eb7" providerId="AD"/>
  <p188:author id="{D40AFDBC-D240-4629-C11C-AAAB37FAA224}" name="alyb13" initials="al" userId="S::alyb13_hotmail.com#ext#@qmscotland.onmicrosoft.com::a5255b2c-d5ea-41ee-aa9c-2b78f0da253f" providerId="AD"/>
  <p188:author id="{7F937CC2-A928-6192-00C3-6C6690B12640}" name="Kirsty MacDonald" initials="KM" userId="S::kmacdonald@qmscotland.co.uk::eb599ae9-d2ac-49a2-958b-281fd2dadfde" providerId="AD"/>
  <p188:author id="{36A489D0-8415-6028-C976-7D24D3B4D11C}" name="Abby Goldie" initials="AG" userId="S::agoldie@qmscotland.co.uk::ae5a5abb-a25a-472b-8ef9-e10e03334261" providerId="AD"/>
  <p188:author id="{09CEBFD0-A7B3-447B-C71C-938926CEBBAD}" name="Heather Macdonald" initials="HM" userId="S::hmacdonald@qmscotland.co.uk::f6e704f3-b120-454b-a1af-589687acca59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68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DF18E3-4D7F-0377-4636-45FC30CF8214}" v="11" dt="2026-10-27T11:07:19.638"/>
  </p1510:revLst>
</p1510:revInfo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37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viewProps" Target="view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yb13" userId="S::alyb13_hotmail.com#ext#@qmscotland.onmicrosoft.com::a5255b2c-d5ea-41ee-aa9c-2b78f0da253f" providerId="AD" clId="Web-{DA9A2610-5485-940A-9D4B-9D914BC8E7FC}"/>
    <pc:docChg chg="addSld modSld">
      <pc:chgData name="alyb13" userId="S::alyb13_hotmail.com#ext#@qmscotland.onmicrosoft.com::a5255b2c-d5ea-41ee-aa9c-2b78f0da253f" providerId="AD" clId="Web-{DA9A2610-5485-940A-9D4B-9D914BC8E7FC}" dt="2026-10-10T13:57:02.608" v="305" actId="20577"/>
      <pc:docMkLst>
        <pc:docMk/>
      </pc:docMkLst>
      <pc:sldChg chg="mod setBg">
        <pc:chgData name="alyb13" userId="S::alyb13_hotmail.com#ext#@qmscotland.onmicrosoft.com::a5255b2c-d5ea-41ee-aa9c-2b78f0da253f" providerId="AD" clId="Web-{DA9A2610-5485-940A-9D4B-9D914BC8E7FC}" dt="2026-10-10T13:40:04.344" v="148"/>
        <pc:sldMkLst>
          <pc:docMk/>
          <pc:sldMk cId="108026876" sldId="256"/>
        </pc:sldMkLst>
      </pc:sldChg>
      <pc:sldChg chg="modSp">
        <pc:chgData name="alyb13" userId="S::alyb13_hotmail.com#ext#@qmscotland.onmicrosoft.com::a5255b2c-d5ea-41ee-aa9c-2b78f0da253f" providerId="AD" clId="Web-{DA9A2610-5485-940A-9D4B-9D914BC8E7FC}" dt="2026-10-10T13:32:46.394" v="63" actId="20577"/>
        <pc:sldMkLst>
          <pc:docMk/>
          <pc:sldMk cId="3468027588" sldId="257"/>
        </pc:sldMkLst>
        <pc:spChg chg="mod">
          <ac:chgData name="alyb13" userId="S::alyb13_hotmail.com#ext#@qmscotland.onmicrosoft.com::a5255b2c-d5ea-41ee-aa9c-2b78f0da253f" providerId="AD" clId="Web-{DA9A2610-5485-940A-9D4B-9D914BC8E7FC}" dt="2026-10-10T13:30:03.092" v="8" actId="20577"/>
          <ac:spMkLst>
            <pc:docMk/>
            <pc:sldMk cId="3468027588" sldId="257"/>
            <ac:spMk id="2" creationId="{76621567-A5D4-D5F5-1A86-1CCE1B73B07F}"/>
          </ac:spMkLst>
        </pc:spChg>
        <pc:spChg chg="mod">
          <ac:chgData name="alyb13" userId="S::alyb13_hotmail.com#ext#@qmscotland.onmicrosoft.com::a5255b2c-d5ea-41ee-aa9c-2b78f0da253f" providerId="AD" clId="Web-{DA9A2610-5485-940A-9D4B-9D914BC8E7FC}" dt="2026-10-10T13:32:46.394" v="63" actId="20577"/>
          <ac:spMkLst>
            <pc:docMk/>
            <pc:sldMk cId="3468027588" sldId="257"/>
            <ac:spMk id="3" creationId="{6721E1A1-2EF8-668C-BFB6-27C2BEC50338}"/>
          </ac:spMkLst>
        </pc:spChg>
      </pc:sldChg>
      <pc:sldChg chg="addSp delSp modSp mod setBg">
        <pc:chgData name="alyb13" userId="S::alyb13_hotmail.com#ext#@qmscotland.onmicrosoft.com::a5255b2c-d5ea-41ee-aa9c-2b78f0da253f" providerId="AD" clId="Web-{DA9A2610-5485-940A-9D4B-9D914BC8E7FC}" dt="2026-10-10T13:39:32.281" v="145"/>
        <pc:sldMkLst>
          <pc:docMk/>
          <pc:sldMk cId="3889307562" sldId="258"/>
        </pc:sldMkLst>
        <pc:spChg chg="mod">
          <ac:chgData name="alyb13" userId="S::alyb13_hotmail.com#ext#@qmscotland.onmicrosoft.com::a5255b2c-d5ea-41ee-aa9c-2b78f0da253f" providerId="AD" clId="Web-{DA9A2610-5485-940A-9D4B-9D914BC8E7FC}" dt="2026-10-10T13:35:53.993" v="80" actId="20577"/>
          <ac:spMkLst>
            <pc:docMk/>
            <pc:sldMk cId="3889307562" sldId="258"/>
            <ac:spMk id="2" creationId="{11396EF2-8CE5-BF78-1E5A-4816AE151375}"/>
          </ac:spMkLst>
        </pc:spChg>
        <pc:spChg chg="mod">
          <ac:chgData name="alyb13" userId="S::alyb13_hotmail.com#ext#@qmscotland.onmicrosoft.com::a5255b2c-d5ea-41ee-aa9c-2b78f0da253f" providerId="AD" clId="Web-{DA9A2610-5485-940A-9D4B-9D914BC8E7FC}" dt="2026-10-10T13:39:10.671" v="143" actId="20577"/>
          <ac:spMkLst>
            <pc:docMk/>
            <pc:sldMk cId="3889307562" sldId="258"/>
            <ac:spMk id="13" creationId="{6A0B094C-442F-9DF6-15EB-35185F715CA3}"/>
          </ac:spMkLst>
        </pc:spChg>
      </pc:sldChg>
      <pc:sldChg chg="mod setBg">
        <pc:chgData name="alyb13" userId="S::alyb13_hotmail.com#ext#@qmscotland.onmicrosoft.com::a5255b2c-d5ea-41ee-aa9c-2b78f0da253f" providerId="AD" clId="Web-{DA9A2610-5485-940A-9D4B-9D914BC8E7FC}" dt="2026-10-10T13:43:50.210" v="176"/>
        <pc:sldMkLst>
          <pc:docMk/>
          <pc:sldMk cId="2054208678" sldId="262"/>
        </pc:sldMkLst>
      </pc:sldChg>
      <pc:sldChg chg="addSp delSp modSp mod setBg modClrScheme chgLayout">
        <pc:chgData name="alyb13" userId="S::alyb13_hotmail.com#ext#@qmscotland.onmicrosoft.com::a5255b2c-d5ea-41ee-aa9c-2b78f0da253f" providerId="AD" clId="Web-{DA9A2610-5485-940A-9D4B-9D914BC8E7FC}" dt="2026-10-10T13:41:47.191" v="169" actId="20577"/>
        <pc:sldMkLst>
          <pc:docMk/>
          <pc:sldMk cId="3401839600" sldId="266"/>
        </pc:sldMkLst>
        <pc:spChg chg="add mod ord">
          <ac:chgData name="alyb13" userId="S::alyb13_hotmail.com#ext#@qmscotland.onmicrosoft.com::a5255b2c-d5ea-41ee-aa9c-2b78f0da253f" providerId="AD" clId="Web-{DA9A2610-5485-940A-9D4B-9D914BC8E7FC}" dt="2026-10-10T13:41:12.612" v="160" actId="20577"/>
          <ac:spMkLst>
            <pc:docMk/>
            <pc:sldMk cId="3401839600" sldId="266"/>
            <ac:spMk id="2" creationId="{D1C80947-519A-4BE4-967E-B37640B3C543}"/>
          </ac:spMkLst>
        </pc:spChg>
        <pc:spChg chg="mod">
          <ac:chgData name="alyb13" userId="S::alyb13_hotmail.com#ext#@qmscotland.onmicrosoft.com::a5255b2c-d5ea-41ee-aa9c-2b78f0da253f" providerId="AD" clId="Web-{DA9A2610-5485-940A-9D4B-9D914BC8E7FC}" dt="2026-10-10T13:41:47.191" v="169" actId="20577"/>
          <ac:spMkLst>
            <pc:docMk/>
            <pc:sldMk cId="3401839600" sldId="266"/>
            <ac:spMk id="4" creationId="{1B8B67E1-93FF-BC4B-0D43-567F7F3F1BE7}"/>
          </ac:spMkLst>
        </pc:spChg>
      </pc:sldChg>
      <pc:sldChg chg="modSp mod setBg">
        <pc:chgData name="alyb13" userId="S::alyb13_hotmail.com#ext#@qmscotland.onmicrosoft.com::a5255b2c-d5ea-41ee-aa9c-2b78f0da253f" providerId="AD" clId="Web-{DA9A2610-5485-940A-9D4B-9D914BC8E7FC}" dt="2026-10-10T13:48:03.452" v="230"/>
        <pc:sldMkLst>
          <pc:docMk/>
          <pc:sldMk cId="1000964176" sldId="270"/>
        </pc:sldMkLst>
        <pc:spChg chg="mod">
          <ac:chgData name="alyb13" userId="S::alyb13_hotmail.com#ext#@qmscotland.onmicrosoft.com::a5255b2c-d5ea-41ee-aa9c-2b78f0da253f" providerId="AD" clId="Web-{DA9A2610-5485-940A-9D4B-9D914BC8E7FC}" dt="2026-10-10T13:47:34.966" v="222" actId="20577"/>
          <ac:spMkLst>
            <pc:docMk/>
            <pc:sldMk cId="1000964176" sldId="270"/>
            <ac:spMk id="2" creationId="{0A5C86A3-1AAF-133E-EA67-885CEE0764C8}"/>
          </ac:spMkLst>
        </pc:spChg>
        <pc:spChg chg="mod">
          <ac:chgData name="alyb13" userId="S::alyb13_hotmail.com#ext#@qmscotland.onmicrosoft.com::a5255b2c-d5ea-41ee-aa9c-2b78f0da253f" providerId="AD" clId="Web-{DA9A2610-5485-940A-9D4B-9D914BC8E7FC}" dt="2026-10-10T13:47:55.529" v="229" actId="20577"/>
          <ac:spMkLst>
            <pc:docMk/>
            <pc:sldMk cId="1000964176" sldId="270"/>
            <ac:spMk id="3" creationId="{87F3DB69-10E3-2E98-A6BB-1A90A1B904E3}"/>
          </ac:spMkLst>
        </pc:spChg>
      </pc:sldChg>
      <pc:sldChg chg="modSp mod setBg modClrScheme chgLayout">
        <pc:chgData name="alyb13" userId="S::alyb13_hotmail.com#ext#@qmscotland.onmicrosoft.com::a5255b2c-d5ea-41ee-aa9c-2b78f0da253f" providerId="AD" clId="Web-{DA9A2610-5485-940A-9D4B-9D914BC8E7FC}" dt="2026-10-10T13:47:19.232" v="212" actId="20577"/>
        <pc:sldMkLst>
          <pc:docMk/>
          <pc:sldMk cId="226782598" sldId="274"/>
        </pc:sldMkLst>
        <pc:spChg chg="mod ord">
          <ac:chgData name="alyb13" userId="S::alyb13_hotmail.com#ext#@qmscotland.onmicrosoft.com::a5255b2c-d5ea-41ee-aa9c-2b78f0da253f" providerId="AD" clId="Web-{DA9A2610-5485-940A-9D4B-9D914BC8E7FC}" dt="2026-10-10T13:46:44.199" v="205" actId="14100"/>
          <ac:spMkLst>
            <pc:docMk/>
            <pc:sldMk cId="226782598" sldId="274"/>
            <ac:spMk id="3" creationId="{CEB24BE6-1A7E-5C44-8199-6F8C0E7628FB}"/>
          </ac:spMkLst>
        </pc:spChg>
        <pc:spChg chg="mod ord">
          <ac:chgData name="alyb13" userId="S::alyb13_hotmail.com#ext#@qmscotland.onmicrosoft.com::a5255b2c-d5ea-41ee-aa9c-2b78f0da253f" providerId="AD" clId="Web-{DA9A2610-5485-940A-9D4B-9D914BC8E7FC}" dt="2026-10-10T13:47:19.232" v="212" actId="20577"/>
          <ac:spMkLst>
            <pc:docMk/>
            <pc:sldMk cId="226782598" sldId="274"/>
            <ac:spMk id="6" creationId="{5037A04A-C872-CFC7-0F38-F56B39EB2484}"/>
          </ac:spMkLst>
        </pc:spChg>
      </pc:sldChg>
      <pc:sldChg chg="modSp mod setBg">
        <pc:chgData name="alyb13" userId="S::alyb13_hotmail.com#ext#@qmscotland.onmicrosoft.com::a5255b2c-d5ea-41ee-aa9c-2b78f0da253f" providerId="AD" clId="Web-{DA9A2610-5485-940A-9D4B-9D914BC8E7FC}" dt="2026-10-10T13:44:37.399" v="181" actId="20577"/>
        <pc:sldMkLst>
          <pc:docMk/>
          <pc:sldMk cId="3391486686" sldId="280"/>
        </pc:sldMkLst>
        <pc:spChg chg="mod">
          <ac:chgData name="alyb13" userId="S::alyb13_hotmail.com#ext#@qmscotland.onmicrosoft.com::a5255b2c-d5ea-41ee-aa9c-2b78f0da253f" providerId="AD" clId="Web-{DA9A2610-5485-940A-9D4B-9D914BC8E7FC}" dt="2026-10-10T13:44:37.399" v="181" actId="20577"/>
          <ac:spMkLst>
            <pc:docMk/>
            <pc:sldMk cId="3391486686" sldId="280"/>
            <ac:spMk id="2" creationId="{9B4927A3-5996-BE42-9E18-64E727E59B99}"/>
          </ac:spMkLst>
        </pc:spChg>
      </pc:sldChg>
      <pc:sldChg chg="addSp delSp modSp">
        <pc:chgData name="alyb13" userId="S::alyb13_hotmail.com#ext#@qmscotland.onmicrosoft.com::a5255b2c-d5ea-41ee-aa9c-2b78f0da253f" providerId="AD" clId="Web-{DA9A2610-5485-940A-9D4B-9D914BC8E7FC}" dt="2026-10-10T13:43:07.881" v="175" actId="20577"/>
        <pc:sldMkLst>
          <pc:docMk/>
          <pc:sldMk cId="2002569431" sldId="287"/>
        </pc:sldMkLst>
        <pc:spChg chg="add del mod">
          <ac:chgData name="alyb13" userId="S::alyb13_hotmail.com#ext#@qmscotland.onmicrosoft.com::a5255b2c-d5ea-41ee-aa9c-2b78f0da253f" providerId="AD" clId="Web-{DA9A2610-5485-940A-9D4B-9D914BC8E7FC}" dt="2026-10-10T13:43:07.881" v="175" actId="20577"/>
          <ac:spMkLst>
            <pc:docMk/>
            <pc:sldMk cId="2002569431" sldId="287"/>
            <ac:spMk id="7" creationId="{175759CB-34F9-B567-FB0F-60FBDC8F92A8}"/>
          </ac:spMkLst>
        </pc:spChg>
      </pc:sldChg>
      <pc:sldChg chg="mod setBg">
        <pc:chgData name="alyb13" userId="S::alyb13_hotmail.com#ext#@qmscotland.onmicrosoft.com::a5255b2c-d5ea-41ee-aa9c-2b78f0da253f" providerId="AD" clId="Web-{DA9A2610-5485-940A-9D4B-9D914BC8E7FC}" dt="2026-10-10T13:43:56.085" v="177"/>
        <pc:sldMkLst>
          <pc:docMk/>
          <pc:sldMk cId="4085859015" sldId="288"/>
        </pc:sldMkLst>
      </pc:sldChg>
      <pc:sldChg chg="addSp delSp modSp mod setBg">
        <pc:chgData name="alyb13" userId="S::alyb13_hotmail.com#ext#@qmscotland.onmicrosoft.com::a5255b2c-d5ea-41ee-aa9c-2b78f0da253f" providerId="AD" clId="Web-{DA9A2610-5485-940A-9D4B-9D914BC8E7FC}" dt="2026-10-10T13:46:05.995" v="200" actId="20577"/>
        <pc:sldMkLst>
          <pc:docMk/>
          <pc:sldMk cId="1699853579" sldId="289"/>
        </pc:sldMkLst>
        <pc:spChg chg="mod">
          <ac:chgData name="alyb13" userId="S::alyb13_hotmail.com#ext#@qmscotland.onmicrosoft.com::a5255b2c-d5ea-41ee-aa9c-2b78f0da253f" providerId="AD" clId="Web-{DA9A2610-5485-940A-9D4B-9D914BC8E7FC}" dt="2026-10-10T13:44:55.415" v="183" actId="14100"/>
          <ac:spMkLst>
            <pc:docMk/>
            <pc:sldMk cId="1699853579" sldId="289"/>
            <ac:spMk id="4" creationId="{5F7B3378-5A69-E7FA-E99F-31863769A970}"/>
          </ac:spMkLst>
        </pc:spChg>
        <pc:spChg chg="add del mod">
          <ac:chgData name="alyb13" userId="S::alyb13_hotmail.com#ext#@qmscotland.onmicrosoft.com::a5255b2c-d5ea-41ee-aa9c-2b78f0da253f" providerId="AD" clId="Web-{DA9A2610-5485-940A-9D4B-9D914BC8E7FC}" dt="2026-10-10T13:46:05.995" v="200" actId="20577"/>
          <ac:spMkLst>
            <pc:docMk/>
            <pc:sldMk cId="1699853579" sldId="289"/>
            <ac:spMk id="5" creationId="{2E7CBB63-1CC7-D258-A777-2EF373791771}"/>
          </ac:spMkLst>
        </pc:spChg>
      </pc:sldChg>
      <pc:sldChg chg="modSp mod setBg">
        <pc:chgData name="alyb13" userId="S::alyb13_hotmail.com#ext#@qmscotland.onmicrosoft.com::a5255b2c-d5ea-41ee-aa9c-2b78f0da253f" providerId="AD" clId="Web-{DA9A2610-5485-940A-9D4B-9D914BC8E7FC}" dt="2026-10-10T13:49:48.126" v="255" actId="14100"/>
        <pc:sldMkLst>
          <pc:docMk/>
          <pc:sldMk cId="2982753828" sldId="290"/>
        </pc:sldMkLst>
        <pc:spChg chg="mod">
          <ac:chgData name="alyb13" userId="S::alyb13_hotmail.com#ext#@qmscotland.onmicrosoft.com::a5255b2c-d5ea-41ee-aa9c-2b78f0da253f" providerId="AD" clId="Web-{DA9A2610-5485-940A-9D4B-9D914BC8E7FC}" dt="2026-10-10T13:49:48.126" v="255" actId="14100"/>
          <ac:spMkLst>
            <pc:docMk/>
            <pc:sldMk cId="2982753828" sldId="290"/>
            <ac:spMk id="6" creationId="{11ACDF17-0ACA-292F-4422-0ED324734841}"/>
          </ac:spMkLst>
        </pc:spChg>
        <pc:spChg chg="mod">
          <ac:chgData name="alyb13" userId="S::alyb13_hotmail.com#ext#@qmscotland.onmicrosoft.com::a5255b2c-d5ea-41ee-aa9c-2b78f0da253f" providerId="AD" clId="Web-{DA9A2610-5485-940A-9D4B-9D914BC8E7FC}" dt="2026-10-10T13:48:36.359" v="245" actId="20577"/>
          <ac:spMkLst>
            <pc:docMk/>
            <pc:sldMk cId="2982753828" sldId="290"/>
            <ac:spMk id="9" creationId="{5BADBD7F-5AC3-7433-5EC4-7ED365D8BCDE}"/>
          </ac:spMkLst>
        </pc:spChg>
      </pc:sldChg>
      <pc:sldChg chg="delSp modSp">
        <pc:chgData name="alyb13" userId="S::alyb13_hotmail.com#ext#@qmscotland.onmicrosoft.com::a5255b2c-d5ea-41ee-aa9c-2b78f0da253f" providerId="AD" clId="Web-{DA9A2610-5485-940A-9D4B-9D914BC8E7FC}" dt="2026-10-10T13:54:58.667" v="265" actId="14100"/>
        <pc:sldMkLst>
          <pc:docMk/>
          <pc:sldMk cId="2289601516" sldId="291"/>
        </pc:sldMkLst>
        <pc:spChg chg="mod">
          <ac:chgData name="alyb13" userId="S::alyb13_hotmail.com#ext#@qmscotland.onmicrosoft.com::a5255b2c-d5ea-41ee-aa9c-2b78f0da253f" providerId="AD" clId="Web-{DA9A2610-5485-940A-9D4B-9D914BC8E7FC}" dt="2026-10-10T13:54:58.667" v="265" actId="14100"/>
          <ac:spMkLst>
            <pc:docMk/>
            <pc:sldMk cId="2289601516" sldId="291"/>
            <ac:spMk id="4" creationId="{3E99F69F-326E-958B-D37D-2EEA342A2586}"/>
          </ac:spMkLst>
        </pc:spChg>
        <pc:spChg chg="mod">
          <ac:chgData name="alyb13" userId="S::alyb13_hotmail.com#ext#@qmscotland.onmicrosoft.com::a5255b2c-d5ea-41ee-aa9c-2b78f0da253f" providerId="AD" clId="Web-{DA9A2610-5485-940A-9D4B-9D914BC8E7FC}" dt="2026-10-10T13:54:54.885" v="264" actId="20577"/>
          <ac:spMkLst>
            <pc:docMk/>
            <pc:sldMk cId="2289601516" sldId="291"/>
            <ac:spMk id="5" creationId="{9B3EB96A-362C-19C2-7B86-625E8FE04971}"/>
          </ac:spMkLst>
        </pc:spChg>
      </pc:sldChg>
      <pc:sldChg chg="modSp">
        <pc:chgData name="alyb13" userId="S::alyb13_hotmail.com#ext#@qmscotland.onmicrosoft.com::a5255b2c-d5ea-41ee-aa9c-2b78f0da253f" providerId="AD" clId="Web-{DA9A2610-5485-940A-9D4B-9D914BC8E7FC}" dt="2026-10-10T13:57:02.608" v="305" actId="20577"/>
        <pc:sldMkLst>
          <pc:docMk/>
          <pc:sldMk cId="1843684225" sldId="293"/>
        </pc:sldMkLst>
        <pc:spChg chg="mod">
          <ac:chgData name="alyb13" userId="S::alyb13_hotmail.com#ext#@qmscotland.onmicrosoft.com::a5255b2c-d5ea-41ee-aa9c-2b78f0da253f" providerId="AD" clId="Web-{DA9A2610-5485-940A-9D4B-9D914BC8E7FC}" dt="2026-10-10T13:56:37.388" v="297" actId="20577"/>
          <ac:spMkLst>
            <pc:docMk/>
            <pc:sldMk cId="1843684225" sldId="293"/>
            <ac:spMk id="4" creationId="{03DB2B8E-2962-EFE2-0382-AFB3F2D1677B}"/>
          </ac:spMkLst>
        </pc:spChg>
        <pc:spChg chg="mod">
          <ac:chgData name="alyb13" userId="S::alyb13_hotmail.com#ext#@qmscotland.onmicrosoft.com::a5255b2c-d5ea-41ee-aa9c-2b78f0da253f" providerId="AD" clId="Web-{DA9A2610-5485-940A-9D4B-9D914BC8E7FC}" dt="2026-10-10T13:57:02.608" v="305" actId="20577"/>
          <ac:spMkLst>
            <pc:docMk/>
            <pc:sldMk cId="1843684225" sldId="293"/>
            <ac:spMk id="5" creationId="{9A580A03-F4E3-D5B1-7CAC-441F7913E802}"/>
          </ac:spMkLst>
        </pc:spChg>
      </pc:sldChg>
      <pc:sldChg chg="addSp delSp modSp add mod replId setBg">
        <pc:chgData name="alyb13" userId="S::alyb13_hotmail.com#ext#@qmscotland.onmicrosoft.com::a5255b2c-d5ea-41ee-aa9c-2b78f0da253f" providerId="AD" clId="Web-{DA9A2610-5485-940A-9D4B-9D914BC8E7FC}" dt="2026-10-10T13:40:29.860" v="154" actId="20577"/>
        <pc:sldMkLst>
          <pc:docMk/>
          <pc:sldMk cId="3192194354" sldId="294"/>
        </pc:sldMkLst>
        <pc:spChg chg="mod">
          <ac:chgData name="alyb13" userId="S::alyb13_hotmail.com#ext#@qmscotland.onmicrosoft.com::a5255b2c-d5ea-41ee-aa9c-2b78f0da253f" providerId="AD" clId="Web-{DA9A2610-5485-940A-9D4B-9D914BC8E7FC}" dt="2026-10-10T13:38:44.935" v="135" actId="20577"/>
          <ac:spMkLst>
            <pc:docMk/>
            <pc:sldMk cId="3192194354" sldId="294"/>
            <ac:spMk id="2" creationId="{80A6B8D9-8637-F7C6-06C5-7C22BDA6C9FA}"/>
          </ac:spMkLst>
        </pc:spChg>
        <pc:spChg chg="mod">
          <ac:chgData name="alyb13" userId="S::alyb13_hotmail.com#ext#@qmscotland.onmicrosoft.com::a5255b2c-d5ea-41ee-aa9c-2b78f0da253f" providerId="AD" clId="Web-{DA9A2610-5485-940A-9D4B-9D914BC8E7FC}" dt="2026-10-10T13:40:29.860" v="154" actId="20577"/>
          <ac:spMkLst>
            <pc:docMk/>
            <pc:sldMk cId="3192194354" sldId="294"/>
            <ac:spMk id="13" creationId="{6872BF17-0221-A777-EFC2-C7E98B429933}"/>
          </ac:spMkLst>
        </pc:spChg>
      </pc:sldChg>
      <pc:sldChg chg="modSp new mod modClrScheme chgLayout">
        <pc:chgData name="alyb13" userId="S::alyb13_hotmail.com#ext#@qmscotland.onmicrosoft.com::a5255b2c-d5ea-41ee-aa9c-2b78f0da253f" providerId="AD" clId="Web-{DA9A2610-5485-940A-9D4B-9D914BC8E7FC}" dt="2026-10-10T13:56:10.513" v="288" actId="20577"/>
        <pc:sldMkLst>
          <pc:docMk/>
          <pc:sldMk cId="251439474" sldId="295"/>
        </pc:sldMkLst>
        <pc:spChg chg="mod ord">
          <ac:chgData name="alyb13" userId="S::alyb13_hotmail.com#ext#@qmscotland.onmicrosoft.com::a5255b2c-d5ea-41ee-aa9c-2b78f0da253f" providerId="AD" clId="Web-{DA9A2610-5485-940A-9D4B-9D914BC8E7FC}" dt="2026-10-10T13:55:31.511" v="277" actId="20577"/>
          <ac:spMkLst>
            <pc:docMk/>
            <pc:sldMk cId="251439474" sldId="295"/>
            <ac:spMk id="2" creationId="{EF21DD96-B5BF-25FF-5CCD-A5AF4B2F747C}"/>
          </ac:spMkLst>
        </pc:spChg>
        <pc:spChg chg="mod ord">
          <ac:chgData name="alyb13" userId="S::alyb13_hotmail.com#ext#@qmscotland.onmicrosoft.com::a5255b2c-d5ea-41ee-aa9c-2b78f0da253f" providerId="AD" clId="Web-{DA9A2610-5485-940A-9D4B-9D914BC8E7FC}" dt="2026-10-10T13:56:10.513" v="288" actId="20577"/>
          <ac:spMkLst>
            <pc:docMk/>
            <pc:sldMk cId="251439474" sldId="295"/>
            <ac:spMk id="3" creationId="{1EE14EBF-487B-ACEE-37A7-17DDDC9C97D8}"/>
          </ac:spMkLst>
        </pc:spChg>
      </pc:sldChg>
    </pc:docChg>
  </pc:docChgLst>
  <pc:docChgLst>
    <pc:chgData name="alyb13" userId="S::alyb13_hotmail.com#ext#@qmscotland.onmicrosoft.com::a5255b2c-d5ea-41ee-aa9c-2b78f0da253f" providerId="AD" clId="Web-{00000000-0000-0000-0000-000000000000}"/>
    <pc:docChg chg="mod">
      <pc:chgData name="alyb13" userId="S::alyb13_hotmail.com#ext#@qmscotland.onmicrosoft.com::a5255b2c-d5ea-41ee-aa9c-2b78f0da253f" providerId="AD" clId="Web-{00000000-0000-0000-0000-000000000000}" dt="2026-10-10T13:59:06.726" v="0"/>
      <pc:docMkLst>
        <pc:docMk/>
      </pc:docMkLst>
    </pc:docChg>
  </pc:docChgLst>
  <pc:docChgLst>
    <pc:chgData name="Robert Duncan" userId="S::rduncan@qmscotland.co.uk::57667d01-4a19-4806-bb3c-9e5bfec60f16" providerId="AD" clId="Web-{92DF18E3-4D7F-0377-4636-45FC30CF8214}"/>
    <pc:docChg chg="delSld modSld">
      <pc:chgData name="Robert Duncan" userId="S::rduncan@qmscotland.co.uk::57667d01-4a19-4806-bb3c-9e5bfec60f16" providerId="AD" clId="Web-{92DF18E3-4D7F-0377-4636-45FC30CF8214}" dt="2026-10-27T11:07:08.466" v="4"/>
      <pc:docMkLst>
        <pc:docMk/>
      </pc:docMkLst>
      <pc:sldChg chg="modSp modCm">
        <pc:chgData name="Robert Duncan" userId="S::rduncan@qmscotland.co.uk::57667d01-4a19-4806-bb3c-9e5bfec60f16" providerId="AD" clId="Web-{92DF18E3-4D7F-0377-4636-45FC30CF8214}" dt="2026-10-27T11:03:38.572" v="3" actId="20577"/>
        <pc:sldMkLst>
          <pc:docMk/>
          <pc:sldMk cId="3391486686" sldId="280"/>
        </pc:sldMkLst>
        <pc:spChg chg="mod">
          <ac:chgData name="Robert Duncan" userId="S::rduncan@qmscotland.co.uk::57667d01-4a19-4806-bb3c-9e5bfec60f16" providerId="AD" clId="Web-{92DF18E3-4D7F-0377-4636-45FC30CF8214}" dt="2026-10-27T11:03:38.572" v="3" actId="20577"/>
          <ac:spMkLst>
            <pc:docMk/>
            <pc:sldMk cId="3391486686" sldId="280"/>
            <ac:spMk id="2" creationId="{9B4927A3-5996-BE42-9E18-64E727E59B99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Robert Duncan" userId="S::rduncan@qmscotland.co.uk::57667d01-4a19-4806-bb3c-9e5bfec60f16" providerId="AD" clId="Web-{92DF18E3-4D7F-0377-4636-45FC30CF8214}" dt="2026-10-27T11:03:34.010" v="0" actId="20577"/>
              <pc2:cmMkLst xmlns:pc2="http://schemas.microsoft.com/office/powerpoint/2019/9/main/command">
                <pc:docMk/>
                <pc:sldMk cId="3391486686" sldId="280"/>
                <pc2:cmMk id="{60A82C71-7776-49EF-997B-3D2B278944BD}"/>
              </pc2:cmMkLst>
            </pc226:cmChg>
          </p:ext>
        </pc:extLst>
      </pc:sldChg>
      <pc:sldChg chg="del">
        <pc:chgData name="Robert Duncan" userId="S::rduncan@qmscotland.co.uk::57667d01-4a19-4806-bb3c-9e5bfec60f16" providerId="AD" clId="Web-{92DF18E3-4D7F-0377-4636-45FC30CF8214}" dt="2026-10-27T11:07:08.466" v="4"/>
        <pc:sldMkLst>
          <pc:docMk/>
          <pc:sldMk cId="1163028034" sldId="285"/>
        </pc:sldMkLst>
      </pc:sldChg>
    </pc:docChg>
  </pc:docChgLst>
  <pc:docChgLst>
    <pc:chgData name="Robert Duncan" userId="S::rduncan@qmscotland.co.uk::57667d01-4a19-4806-bb3c-9e5bfec60f16" providerId="AD" clId="Web-{BEFE2B3B-31CE-56FC-1F6A-48D271AEF41E}"/>
    <pc:docChg chg="modSld modNotesMaster">
      <pc:chgData name="Robert Duncan" userId="S::rduncan@qmscotland.co.uk::57667d01-4a19-4806-bb3c-9e5bfec60f16" providerId="AD" clId="Web-{BEFE2B3B-31CE-56FC-1F6A-48D271AEF41E}" dt="2026-10-23T13:33:18.821" v="15" actId="20577"/>
      <pc:docMkLst>
        <pc:docMk/>
      </pc:docMkLst>
      <pc:sldChg chg="modSp">
        <pc:chgData name="Robert Duncan" userId="S::rduncan@qmscotland.co.uk::57667d01-4a19-4806-bb3c-9e5bfec60f16" providerId="AD" clId="Web-{BEFE2B3B-31CE-56FC-1F6A-48D271AEF41E}" dt="2026-10-23T13:28:43.926" v="0" actId="20577"/>
        <pc:sldMkLst>
          <pc:docMk/>
          <pc:sldMk cId="108026876" sldId="256"/>
        </pc:sldMkLst>
        <pc:spChg chg="mod">
          <ac:chgData name="Robert Duncan" userId="S::rduncan@qmscotland.co.uk::57667d01-4a19-4806-bb3c-9e5bfec60f16" providerId="AD" clId="Web-{BEFE2B3B-31CE-56FC-1F6A-48D271AEF41E}" dt="2026-10-23T13:28:43.926" v="0" actId="20577"/>
          <ac:spMkLst>
            <pc:docMk/>
            <pc:sldMk cId="108026876" sldId="256"/>
            <ac:spMk id="2" creationId="{9E691021-D6C5-CB1E-289C-C668543F0B31}"/>
          </ac:spMkLst>
        </pc:spChg>
      </pc:sldChg>
      <pc:sldChg chg="modSp">
        <pc:chgData name="Robert Duncan" userId="S::rduncan@qmscotland.co.uk::57667d01-4a19-4806-bb3c-9e5bfec60f16" providerId="AD" clId="Web-{BEFE2B3B-31CE-56FC-1F6A-48D271AEF41E}" dt="2026-10-23T13:30:16.871" v="1"/>
        <pc:sldMkLst>
          <pc:docMk/>
          <pc:sldMk cId="3468027588" sldId="257"/>
        </pc:sldMkLst>
        <pc:spChg chg="mod">
          <ac:chgData name="Robert Duncan" userId="S::rduncan@qmscotland.co.uk::57667d01-4a19-4806-bb3c-9e5bfec60f16" providerId="AD" clId="Web-{BEFE2B3B-31CE-56FC-1F6A-48D271AEF41E}" dt="2026-10-23T13:30:16.871" v="1"/>
          <ac:spMkLst>
            <pc:docMk/>
            <pc:sldMk cId="3468027588" sldId="257"/>
            <ac:spMk id="2" creationId="{76621567-A5D4-D5F5-1A86-1CCE1B73B07F}"/>
          </ac:spMkLst>
        </pc:spChg>
      </pc:sldChg>
      <pc:sldChg chg="delSp modSp">
        <pc:chgData name="Robert Duncan" userId="S::rduncan@qmscotland.co.uk::57667d01-4a19-4806-bb3c-9e5bfec60f16" providerId="AD" clId="Web-{BEFE2B3B-31CE-56FC-1F6A-48D271AEF41E}" dt="2026-10-23T13:31:24.578" v="6"/>
        <pc:sldMkLst>
          <pc:docMk/>
          <pc:sldMk cId="3889307562" sldId="258"/>
        </pc:sldMkLst>
        <pc:spChg chg="mod">
          <ac:chgData name="Robert Duncan" userId="S::rduncan@qmscotland.co.uk::57667d01-4a19-4806-bb3c-9e5bfec60f16" providerId="AD" clId="Web-{BEFE2B3B-31CE-56FC-1F6A-48D271AEF41E}" dt="2026-10-23T13:30:16.871" v="1"/>
          <ac:spMkLst>
            <pc:docMk/>
            <pc:sldMk cId="3889307562" sldId="258"/>
            <ac:spMk id="2" creationId="{11396EF2-8CE5-BF78-1E5A-4816AE151375}"/>
          </ac:spMkLst>
        </pc:spChg>
        <pc:spChg chg="mod">
          <ac:chgData name="Robert Duncan" userId="S::rduncan@qmscotland.co.uk::57667d01-4a19-4806-bb3c-9e5bfec60f16" providerId="AD" clId="Web-{BEFE2B3B-31CE-56FC-1F6A-48D271AEF41E}" dt="2026-10-23T13:31:07.624" v="3" actId="20577"/>
          <ac:spMkLst>
            <pc:docMk/>
            <pc:sldMk cId="3889307562" sldId="258"/>
            <ac:spMk id="13" creationId="{6A0B094C-442F-9DF6-15EB-35185F715CA3}"/>
          </ac:spMkLst>
        </pc:spChg>
      </pc:sldChg>
      <pc:sldChg chg="modSp">
        <pc:chgData name="Robert Duncan" userId="S::rduncan@qmscotland.co.uk::57667d01-4a19-4806-bb3c-9e5bfec60f16" providerId="AD" clId="Web-{BEFE2B3B-31CE-56FC-1F6A-48D271AEF41E}" dt="2026-10-23T13:30:16.871" v="1"/>
        <pc:sldMkLst>
          <pc:docMk/>
          <pc:sldMk cId="2054208678" sldId="262"/>
        </pc:sldMkLst>
        <pc:spChg chg="mod">
          <ac:chgData name="Robert Duncan" userId="S::rduncan@qmscotland.co.uk::57667d01-4a19-4806-bb3c-9e5bfec60f16" providerId="AD" clId="Web-{BEFE2B3B-31CE-56FC-1F6A-48D271AEF41E}" dt="2026-10-23T13:30:16.871" v="1"/>
          <ac:spMkLst>
            <pc:docMk/>
            <pc:sldMk cId="2054208678" sldId="262"/>
            <ac:spMk id="2" creationId="{11396EF2-8CE5-BF78-1E5A-4816AE151375}"/>
          </ac:spMkLst>
        </pc:spChg>
      </pc:sldChg>
      <pc:sldChg chg="delSp modSp modNotes">
        <pc:chgData name="Robert Duncan" userId="S::rduncan@qmscotland.co.uk::57667d01-4a19-4806-bb3c-9e5bfec60f16" providerId="AD" clId="Web-{BEFE2B3B-31CE-56FC-1F6A-48D271AEF41E}" dt="2026-10-23T13:32:20.881" v="10"/>
        <pc:sldMkLst>
          <pc:docMk/>
          <pc:sldMk cId="3401839600" sldId="266"/>
        </pc:sldMkLst>
        <pc:spChg chg="mod">
          <ac:chgData name="Robert Duncan" userId="S::rduncan@qmscotland.co.uk::57667d01-4a19-4806-bb3c-9e5bfec60f16" providerId="AD" clId="Web-{BEFE2B3B-31CE-56FC-1F6A-48D271AEF41E}" dt="2026-10-23T13:32:11.019" v="9" actId="20577"/>
          <ac:spMkLst>
            <pc:docMk/>
            <pc:sldMk cId="3401839600" sldId="266"/>
            <ac:spMk id="2" creationId="{D1C80947-519A-4BE4-967E-B37640B3C543}"/>
          </ac:spMkLst>
        </pc:spChg>
      </pc:sldChg>
      <pc:sldChg chg="modSp modNotes">
        <pc:chgData name="Robert Duncan" userId="S::rduncan@qmscotland.co.uk::57667d01-4a19-4806-bb3c-9e5bfec60f16" providerId="AD" clId="Web-{BEFE2B3B-31CE-56FC-1F6A-48D271AEF41E}" dt="2026-10-23T13:31:09.609" v="4"/>
        <pc:sldMkLst>
          <pc:docMk/>
          <pc:sldMk cId="1000964176" sldId="270"/>
        </pc:sldMkLst>
        <pc:spChg chg="mod">
          <ac:chgData name="Robert Duncan" userId="S::rduncan@qmscotland.co.uk::57667d01-4a19-4806-bb3c-9e5bfec60f16" providerId="AD" clId="Web-{BEFE2B3B-31CE-56FC-1F6A-48D271AEF41E}" dt="2026-10-23T13:30:16.871" v="1"/>
          <ac:spMkLst>
            <pc:docMk/>
            <pc:sldMk cId="1000964176" sldId="270"/>
            <ac:spMk id="2" creationId="{0A5C86A3-1AAF-133E-EA67-885CEE0764C8}"/>
          </ac:spMkLst>
        </pc:spChg>
      </pc:sldChg>
      <pc:sldChg chg="modSp modNotes">
        <pc:chgData name="Robert Duncan" userId="S::rduncan@qmscotland.co.uk::57667d01-4a19-4806-bb3c-9e5bfec60f16" providerId="AD" clId="Web-{BEFE2B3B-31CE-56FC-1F6A-48D271AEF41E}" dt="2026-10-23T13:32:53.946" v="12" actId="1076"/>
        <pc:sldMkLst>
          <pc:docMk/>
          <pc:sldMk cId="226782598" sldId="274"/>
        </pc:sldMkLst>
        <pc:spChg chg="mod">
          <ac:chgData name="Robert Duncan" userId="S::rduncan@qmscotland.co.uk::57667d01-4a19-4806-bb3c-9e5bfec60f16" providerId="AD" clId="Web-{BEFE2B3B-31CE-56FC-1F6A-48D271AEF41E}" dt="2026-10-23T13:32:50.709" v="11" actId="1076"/>
          <ac:spMkLst>
            <pc:docMk/>
            <pc:sldMk cId="226782598" sldId="274"/>
            <ac:spMk id="3" creationId="{CEB24BE6-1A7E-5C44-8199-6F8C0E7628FB}"/>
          </ac:spMkLst>
        </pc:spChg>
        <pc:spChg chg="mod">
          <ac:chgData name="Robert Duncan" userId="S::rduncan@qmscotland.co.uk::57667d01-4a19-4806-bb3c-9e5bfec60f16" providerId="AD" clId="Web-{BEFE2B3B-31CE-56FC-1F6A-48D271AEF41E}" dt="2026-10-23T13:32:53.946" v="12" actId="1076"/>
          <ac:spMkLst>
            <pc:docMk/>
            <pc:sldMk cId="226782598" sldId="274"/>
            <ac:spMk id="6" creationId="{5037A04A-C872-CFC7-0F38-F56B39EB2484}"/>
          </ac:spMkLst>
        </pc:spChg>
      </pc:sldChg>
      <pc:sldChg chg="modSp modNotes">
        <pc:chgData name="Robert Duncan" userId="S::rduncan@qmscotland.co.uk::57667d01-4a19-4806-bb3c-9e5bfec60f16" providerId="AD" clId="Web-{BEFE2B3B-31CE-56FC-1F6A-48D271AEF41E}" dt="2026-10-23T13:31:09.609" v="4"/>
        <pc:sldMkLst>
          <pc:docMk/>
          <pc:sldMk cId="3391486686" sldId="280"/>
        </pc:sldMkLst>
        <pc:spChg chg="mod">
          <ac:chgData name="Robert Duncan" userId="S::rduncan@qmscotland.co.uk::57667d01-4a19-4806-bb3c-9e5bfec60f16" providerId="AD" clId="Web-{BEFE2B3B-31CE-56FC-1F6A-48D271AEF41E}" dt="2026-10-23T13:30:16.871" v="1"/>
          <ac:spMkLst>
            <pc:docMk/>
            <pc:sldMk cId="3391486686" sldId="280"/>
            <ac:spMk id="8" creationId="{B1324C3D-3020-F643-CBA8-116E17F640C7}"/>
          </ac:spMkLst>
        </pc:spChg>
      </pc:sldChg>
      <pc:sldChg chg="modSp">
        <pc:chgData name="Robert Duncan" userId="S::rduncan@qmscotland.co.uk::57667d01-4a19-4806-bb3c-9e5bfec60f16" providerId="AD" clId="Web-{BEFE2B3B-31CE-56FC-1F6A-48D271AEF41E}" dt="2026-10-23T13:30:16.871" v="1"/>
        <pc:sldMkLst>
          <pc:docMk/>
          <pc:sldMk cId="1840341067" sldId="286"/>
        </pc:sldMkLst>
        <pc:spChg chg="mod">
          <ac:chgData name="Robert Duncan" userId="S::rduncan@qmscotland.co.uk::57667d01-4a19-4806-bb3c-9e5bfec60f16" providerId="AD" clId="Web-{BEFE2B3B-31CE-56FC-1F6A-48D271AEF41E}" dt="2026-10-23T13:30:16.871" v="1"/>
          <ac:spMkLst>
            <pc:docMk/>
            <pc:sldMk cId="1840341067" sldId="286"/>
            <ac:spMk id="9" creationId="{3C01292D-8A65-CB1A-A03A-931FC88CE177}"/>
          </ac:spMkLst>
        </pc:spChg>
      </pc:sldChg>
      <pc:sldChg chg="modSp">
        <pc:chgData name="Robert Duncan" userId="S::rduncan@qmscotland.co.uk::57667d01-4a19-4806-bb3c-9e5bfec60f16" providerId="AD" clId="Web-{BEFE2B3B-31CE-56FC-1F6A-48D271AEF41E}" dt="2026-10-23T13:30:16.871" v="1"/>
        <pc:sldMkLst>
          <pc:docMk/>
          <pc:sldMk cId="2002569431" sldId="287"/>
        </pc:sldMkLst>
        <pc:spChg chg="mod">
          <ac:chgData name="Robert Duncan" userId="S::rduncan@qmscotland.co.uk::57667d01-4a19-4806-bb3c-9e5bfec60f16" providerId="AD" clId="Web-{BEFE2B3B-31CE-56FC-1F6A-48D271AEF41E}" dt="2026-10-23T13:30:16.871" v="1"/>
          <ac:spMkLst>
            <pc:docMk/>
            <pc:sldMk cId="2002569431" sldId="287"/>
            <ac:spMk id="4" creationId="{7DB0242F-A14F-2535-8185-59BBF2B6F8D4}"/>
          </ac:spMkLst>
        </pc:spChg>
      </pc:sldChg>
      <pc:sldChg chg="modSp">
        <pc:chgData name="Robert Duncan" userId="S::rduncan@qmscotland.co.uk::57667d01-4a19-4806-bb3c-9e5bfec60f16" providerId="AD" clId="Web-{BEFE2B3B-31CE-56FC-1F6A-48D271AEF41E}" dt="2026-10-23T13:30:16.871" v="1"/>
        <pc:sldMkLst>
          <pc:docMk/>
          <pc:sldMk cId="4085859015" sldId="288"/>
        </pc:sldMkLst>
        <pc:spChg chg="mod">
          <ac:chgData name="Robert Duncan" userId="S::rduncan@qmscotland.co.uk::57667d01-4a19-4806-bb3c-9e5bfec60f16" providerId="AD" clId="Web-{BEFE2B3B-31CE-56FC-1F6A-48D271AEF41E}" dt="2026-10-23T13:30:16.871" v="1"/>
          <ac:spMkLst>
            <pc:docMk/>
            <pc:sldMk cId="4085859015" sldId="288"/>
            <ac:spMk id="2" creationId="{11396EF2-8CE5-BF78-1E5A-4816AE151375}"/>
          </ac:spMkLst>
        </pc:spChg>
      </pc:sldChg>
      <pc:sldChg chg="modSp">
        <pc:chgData name="Robert Duncan" userId="S::rduncan@qmscotland.co.uk::57667d01-4a19-4806-bb3c-9e5bfec60f16" providerId="AD" clId="Web-{BEFE2B3B-31CE-56FC-1F6A-48D271AEF41E}" dt="2026-10-23T13:30:16.871" v="1"/>
        <pc:sldMkLst>
          <pc:docMk/>
          <pc:sldMk cId="1699853579" sldId="289"/>
        </pc:sldMkLst>
        <pc:spChg chg="mod">
          <ac:chgData name="Robert Duncan" userId="S::rduncan@qmscotland.co.uk::57667d01-4a19-4806-bb3c-9e5bfec60f16" providerId="AD" clId="Web-{BEFE2B3B-31CE-56FC-1F6A-48D271AEF41E}" dt="2026-10-23T13:30:16.871" v="1"/>
          <ac:spMkLst>
            <pc:docMk/>
            <pc:sldMk cId="1699853579" sldId="289"/>
            <ac:spMk id="5" creationId="{2E7CBB63-1CC7-D258-A777-2EF373791771}"/>
          </ac:spMkLst>
        </pc:spChg>
      </pc:sldChg>
      <pc:sldChg chg="modSp modNotes">
        <pc:chgData name="Robert Duncan" userId="S::rduncan@qmscotland.co.uk::57667d01-4a19-4806-bb3c-9e5bfec60f16" providerId="AD" clId="Web-{BEFE2B3B-31CE-56FC-1F6A-48D271AEF41E}" dt="2026-10-23T13:31:09.609" v="4"/>
        <pc:sldMkLst>
          <pc:docMk/>
          <pc:sldMk cId="2982753828" sldId="290"/>
        </pc:sldMkLst>
        <pc:spChg chg="mod">
          <ac:chgData name="Robert Duncan" userId="S::rduncan@qmscotland.co.uk::57667d01-4a19-4806-bb3c-9e5bfec60f16" providerId="AD" clId="Web-{BEFE2B3B-31CE-56FC-1F6A-48D271AEF41E}" dt="2026-10-23T13:30:16.871" v="1"/>
          <ac:spMkLst>
            <pc:docMk/>
            <pc:sldMk cId="2982753828" sldId="290"/>
            <ac:spMk id="2" creationId="{0A5C86A3-1AAF-133E-EA67-885CEE0764C8}"/>
          </ac:spMkLst>
        </pc:spChg>
      </pc:sldChg>
      <pc:sldChg chg="modSp">
        <pc:chgData name="Robert Duncan" userId="S::rduncan@qmscotland.co.uk::57667d01-4a19-4806-bb3c-9e5bfec60f16" providerId="AD" clId="Web-{BEFE2B3B-31CE-56FC-1F6A-48D271AEF41E}" dt="2026-10-23T13:33:09.258" v="13" actId="1076"/>
        <pc:sldMkLst>
          <pc:docMk/>
          <pc:sldMk cId="2289601516" sldId="291"/>
        </pc:sldMkLst>
        <pc:spChg chg="mod">
          <ac:chgData name="Robert Duncan" userId="S::rduncan@qmscotland.co.uk::57667d01-4a19-4806-bb3c-9e5bfec60f16" providerId="AD" clId="Web-{BEFE2B3B-31CE-56FC-1F6A-48D271AEF41E}" dt="2026-10-23T13:33:09.258" v="13" actId="1076"/>
          <ac:spMkLst>
            <pc:docMk/>
            <pc:sldMk cId="2289601516" sldId="291"/>
            <ac:spMk id="4" creationId="{3E99F69F-326E-958B-D37D-2EEA342A2586}"/>
          </ac:spMkLst>
        </pc:spChg>
      </pc:sldChg>
      <pc:sldChg chg="modSp">
        <pc:chgData name="Robert Duncan" userId="S::rduncan@qmscotland.co.uk::57667d01-4a19-4806-bb3c-9e5bfec60f16" providerId="AD" clId="Web-{BEFE2B3B-31CE-56FC-1F6A-48D271AEF41E}" dt="2026-10-23T13:33:13.633" v="14" actId="1076"/>
        <pc:sldMkLst>
          <pc:docMk/>
          <pc:sldMk cId="1843684225" sldId="293"/>
        </pc:sldMkLst>
        <pc:spChg chg="mod">
          <ac:chgData name="Robert Duncan" userId="S::rduncan@qmscotland.co.uk::57667d01-4a19-4806-bb3c-9e5bfec60f16" providerId="AD" clId="Web-{BEFE2B3B-31CE-56FC-1F6A-48D271AEF41E}" dt="2026-10-23T13:30:16.871" v="1"/>
          <ac:spMkLst>
            <pc:docMk/>
            <pc:sldMk cId="1843684225" sldId="293"/>
            <ac:spMk id="4" creationId="{03DB2B8E-2962-EFE2-0382-AFB3F2D1677B}"/>
          </ac:spMkLst>
        </pc:spChg>
        <pc:spChg chg="mod">
          <ac:chgData name="Robert Duncan" userId="S::rduncan@qmscotland.co.uk::57667d01-4a19-4806-bb3c-9e5bfec60f16" providerId="AD" clId="Web-{BEFE2B3B-31CE-56FC-1F6A-48D271AEF41E}" dt="2026-10-23T13:33:13.633" v="14" actId="1076"/>
          <ac:spMkLst>
            <pc:docMk/>
            <pc:sldMk cId="1843684225" sldId="293"/>
            <ac:spMk id="5" creationId="{9A580A03-F4E3-D5B1-7CAC-441F7913E802}"/>
          </ac:spMkLst>
        </pc:spChg>
      </pc:sldChg>
      <pc:sldChg chg="delSp modSp">
        <pc:chgData name="Robert Duncan" userId="S::rduncan@qmscotland.co.uk::57667d01-4a19-4806-bb3c-9e5bfec60f16" providerId="AD" clId="Web-{BEFE2B3B-31CE-56FC-1F6A-48D271AEF41E}" dt="2026-10-23T13:31:29.594" v="7"/>
        <pc:sldMkLst>
          <pc:docMk/>
          <pc:sldMk cId="3192194354" sldId="294"/>
        </pc:sldMkLst>
        <pc:spChg chg="mod">
          <ac:chgData name="Robert Duncan" userId="S::rduncan@qmscotland.co.uk::57667d01-4a19-4806-bb3c-9e5bfec60f16" providerId="AD" clId="Web-{BEFE2B3B-31CE-56FC-1F6A-48D271AEF41E}" dt="2026-10-23T13:30:16.871" v="1"/>
          <ac:spMkLst>
            <pc:docMk/>
            <pc:sldMk cId="3192194354" sldId="294"/>
            <ac:spMk id="2" creationId="{80A6B8D9-8637-F7C6-06C5-7C22BDA6C9FA}"/>
          </ac:spMkLst>
        </pc:spChg>
      </pc:sldChg>
      <pc:sldChg chg="modSp">
        <pc:chgData name="Robert Duncan" userId="S::rduncan@qmscotland.co.uk::57667d01-4a19-4806-bb3c-9e5bfec60f16" providerId="AD" clId="Web-{BEFE2B3B-31CE-56FC-1F6A-48D271AEF41E}" dt="2026-10-23T13:33:18.821" v="15" actId="20577"/>
        <pc:sldMkLst>
          <pc:docMk/>
          <pc:sldMk cId="251439474" sldId="295"/>
        </pc:sldMkLst>
        <pc:spChg chg="mod">
          <ac:chgData name="Robert Duncan" userId="S::rduncan@qmscotland.co.uk::57667d01-4a19-4806-bb3c-9e5bfec60f16" providerId="AD" clId="Web-{BEFE2B3B-31CE-56FC-1F6A-48D271AEF41E}" dt="2026-10-23T13:33:18.821" v="15" actId="20577"/>
          <ac:spMkLst>
            <pc:docMk/>
            <pc:sldMk cId="251439474" sldId="295"/>
            <ac:spMk id="2" creationId="{EF21DD96-B5BF-25FF-5CCD-A5AF4B2F747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85124B-AA24-455C-94A1-74FC5F16F8DD}" type="datetimeFigureOut">
              <a:t>10/27/2026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EC78F8-AA45-4D47-A7CF-7C25EF0F1F4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21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DED21E-03CE-C844-9062-D4FE12148B9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7038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DED21E-03CE-C844-9062-D4FE12148B9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075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DED21E-03CE-C844-9062-D4FE12148B9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269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DED21E-03CE-C844-9062-D4FE12148B9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8606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DED21E-03CE-C844-9062-D4FE12148B9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8658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sv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3.gif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sv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sv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5.gif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sv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sv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8.gif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sv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AB38530-5830-F583-12AB-6BCAC32A6CCD}"/>
              </a:ext>
            </a:extLst>
          </p:cNvPr>
          <p:cNvSpPr/>
          <p:nvPr userDrawn="1"/>
        </p:nvSpPr>
        <p:spPr>
          <a:xfrm>
            <a:off x="0" y="0"/>
            <a:ext cx="12192000" cy="67458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7C3EC4-41B5-68E6-5FEB-F4A83EE9E3C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9661" y="1937372"/>
            <a:ext cx="6884504" cy="1655762"/>
          </a:xfrm>
        </p:spPr>
        <p:txBody>
          <a:bodyPr anchor="b">
            <a:normAutofit/>
          </a:bodyPr>
          <a:lstStyle>
            <a:lvl1pPr algn="l">
              <a:defRPr sz="4000" b="1"/>
            </a:lvl1pPr>
          </a:lstStyle>
          <a:p>
            <a:r>
              <a:rPr lang="en-GB"/>
              <a:t>LESSON 2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C7EB08-67C4-11F9-32FD-CABEA614C9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9661" y="3607146"/>
            <a:ext cx="6884504" cy="121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6" name="Hexagon 5">
            <a:extLst>
              <a:ext uri="{FF2B5EF4-FFF2-40B4-BE49-F238E27FC236}">
                <a16:creationId xmlns:a16="http://schemas.microsoft.com/office/drawing/2014/main" id="{5F3C46A9-B6C2-4EF0-B2AE-305D6DDC213B}"/>
              </a:ext>
            </a:extLst>
          </p:cNvPr>
          <p:cNvSpPr/>
          <p:nvPr userDrawn="1"/>
        </p:nvSpPr>
        <p:spPr>
          <a:xfrm rot="5400000">
            <a:off x="6727677" y="1418544"/>
            <a:ext cx="4185813" cy="3614854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accent2">
              <a:alpha val="70000"/>
            </a:schemeClr>
          </a:solidFill>
          <a:ln w="127000" cap="rnd">
            <a:solidFill>
              <a:schemeClr val="accent2"/>
            </a:solidFill>
            <a:rou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7" name="Hexagon 6">
            <a:extLst>
              <a:ext uri="{FF2B5EF4-FFF2-40B4-BE49-F238E27FC236}">
                <a16:creationId xmlns:a16="http://schemas.microsoft.com/office/drawing/2014/main" id="{7FBB58AA-257B-C4A8-CDF3-7CAD040CE093}"/>
              </a:ext>
            </a:extLst>
          </p:cNvPr>
          <p:cNvSpPr/>
          <p:nvPr userDrawn="1"/>
        </p:nvSpPr>
        <p:spPr>
          <a:xfrm rot="16200000">
            <a:off x="5934084" y="1351990"/>
            <a:ext cx="2158144" cy="1871375"/>
          </a:xfrm>
          <a:prstGeom prst="hexagon">
            <a:avLst>
              <a:gd name="adj" fmla="val 31760"/>
              <a:gd name="vf" fmla="val 115470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8" name="Hexagon 7">
            <a:extLst>
              <a:ext uri="{FF2B5EF4-FFF2-40B4-BE49-F238E27FC236}">
                <a16:creationId xmlns:a16="http://schemas.microsoft.com/office/drawing/2014/main" id="{FD699A55-7C1E-8A99-3DA9-12AE152ADC06}"/>
              </a:ext>
            </a:extLst>
          </p:cNvPr>
          <p:cNvSpPr/>
          <p:nvPr userDrawn="1"/>
        </p:nvSpPr>
        <p:spPr>
          <a:xfrm rot="5400000">
            <a:off x="6865381" y="5081501"/>
            <a:ext cx="912744" cy="788243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accent2">
              <a:alpha val="70000"/>
            </a:schemeClr>
          </a:solidFill>
          <a:ln w="57150" cap="rnd">
            <a:solidFill>
              <a:schemeClr val="accent2"/>
            </a:solidFill>
            <a:rou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0" name="Hexagon 9">
            <a:extLst>
              <a:ext uri="{FF2B5EF4-FFF2-40B4-BE49-F238E27FC236}">
                <a16:creationId xmlns:a16="http://schemas.microsoft.com/office/drawing/2014/main" id="{53F537AC-57F9-3B28-491E-F8D54AAF8376}"/>
              </a:ext>
            </a:extLst>
          </p:cNvPr>
          <p:cNvSpPr/>
          <p:nvPr userDrawn="1"/>
        </p:nvSpPr>
        <p:spPr>
          <a:xfrm rot="5400000">
            <a:off x="10264564" y="698346"/>
            <a:ext cx="912744" cy="788243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accent2">
              <a:alpha val="70000"/>
            </a:schemeClr>
          </a:solidFill>
          <a:ln w="57150" cap="rnd">
            <a:solidFill>
              <a:schemeClr val="accent2"/>
            </a:solidFill>
            <a:rou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1CD40F-21E5-038E-78DE-628EDD893FE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682294" y="1433021"/>
            <a:ext cx="4290084" cy="363566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613B4AF-25C0-85F7-843B-2498B73F8E5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345" y="-1334"/>
            <a:ext cx="1904998" cy="197555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12D4FFE-9BE7-E002-DA46-A51C5E9257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349542" y="5012011"/>
            <a:ext cx="5009702" cy="91998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F8568C1-F66B-EB99-F147-48E4979536CA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628643" y="6209290"/>
            <a:ext cx="2355540" cy="446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096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5A5A127-CC8F-A147-D1FF-7BAC819FDEA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1E1C1C-B106-9666-3211-BD5B707F35A0}"/>
              </a:ext>
            </a:extLst>
          </p:cNvPr>
          <p:cNvSpPr/>
          <p:nvPr userDrawn="1"/>
        </p:nvSpPr>
        <p:spPr>
          <a:xfrm>
            <a:off x="111369" y="112102"/>
            <a:ext cx="11969261" cy="663379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58E29B-4F05-7D90-3139-EC8AD125B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731" y="318803"/>
            <a:ext cx="8309112" cy="91764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9A0BCDE-4006-EAC1-D167-A6E65F107D2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50731" y="1549256"/>
            <a:ext cx="5510213" cy="4454525"/>
          </a:xfrm>
        </p:spPr>
        <p:txBody>
          <a:bodyPr>
            <a:normAutofit/>
          </a:bodyPr>
          <a:lstStyle>
            <a:lvl1pPr marL="3429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2400">
                <a:solidFill>
                  <a:schemeClr val="bg1"/>
                </a:solidFill>
              </a:defRPr>
            </a:lvl1pPr>
            <a:lvl2pPr marL="8001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2200">
                <a:solidFill>
                  <a:schemeClr val="bg1"/>
                </a:solidFill>
              </a:defRPr>
            </a:lvl2pPr>
            <a:lvl3pPr marL="12573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2000">
                <a:solidFill>
                  <a:schemeClr val="bg1"/>
                </a:solidFill>
              </a:defRPr>
            </a:lvl3pPr>
            <a:lvl4pPr marL="17145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1800">
                <a:solidFill>
                  <a:schemeClr val="bg1"/>
                </a:solidFill>
              </a:defRPr>
            </a:lvl4pPr>
            <a:lvl5pPr marL="21717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Hexagon 7">
            <a:extLst>
              <a:ext uri="{FF2B5EF4-FFF2-40B4-BE49-F238E27FC236}">
                <a16:creationId xmlns:a16="http://schemas.microsoft.com/office/drawing/2014/main" id="{9BC99376-B39F-9A94-90EE-8B3C94DC29AF}"/>
              </a:ext>
            </a:extLst>
          </p:cNvPr>
          <p:cNvSpPr/>
          <p:nvPr userDrawn="1"/>
        </p:nvSpPr>
        <p:spPr>
          <a:xfrm rot="5400000">
            <a:off x="6727677" y="1418544"/>
            <a:ext cx="4185813" cy="3614854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bg1">
              <a:alpha val="33134"/>
            </a:schemeClr>
          </a:solidFill>
          <a:ln w="127000" cap="rnd">
            <a:solidFill>
              <a:schemeClr val="accent2"/>
            </a:solidFill>
            <a:rou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B31126A-6ADE-D1CF-B79B-D108AD598F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682294" y="1433021"/>
            <a:ext cx="4290084" cy="36356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F79545-34CC-D515-C9FB-A281F2205FF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628643" y="6209290"/>
            <a:ext cx="2355540" cy="446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772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5A5A127-CC8F-A147-D1FF-7BAC819FDEA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1E1C1C-B106-9666-3211-BD5B707F35A0}"/>
              </a:ext>
            </a:extLst>
          </p:cNvPr>
          <p:cNvSpPr/>
          <p:nvPr userDrawn="1"/>
        </p:nvSpPr>
        <p:spPr>
          <a:xfrm>
            <a:off x="105508" y="112102"/>
            <a:ext cx="11969261" cy="663379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77" name="Text Placeholder 1">
            <a:extLst>
              <a:ext uri="{FF2B5EF4-FFF2-40B4-BE49-F238E27FC236}">
                <a16:creationId xmlns:a16="http://schemas.microsoft.com/office/drawing/2014/main" id="{9E0E0C86-59CF-3B53-6E73-674E7A58A8B0}"/>
              </a:ext>
            </a:extLst>
          </p:cNvPr>
          <p:cNvSpPr>
            <a:spLocks noGrp="1" noChangeArrowheads="1"/>
          </p:cNvSpPr>
          <p:nvPr>
            <p:ph type="body" sz="quarter" idx="17" hasCustomPrompt="1"/>
          </p:nvPr>
        </p:nvSpPr>
        <p:spPr>
          <a:xfrm>
            <a:off x="2649049" y="5943616"/>
            <a:ext cx="6753225" cy="238125"/>
          </a:xfrm>
        </p:spPr>
        <p:txBody>
          <a:bodyPr/>
          <a:lstStyle>
            <a:lvl1pPr marL="0" indent="0" algn="ctr">
              <a:buNone/>
              <a:defRPr sz="1400" baseline="0">
                <a:solidFill>
                  <a:schemeClr val="bg1"/>
                </a:solidFill>
              </a:defRPr>
            </a:lvl1pPr>
          </a:lstStyle>
          <a:p>
            <a:pPr eaLnBrk="1" hangingPunct="1"/>
            <a:r>
              <a:rPr lang="en-US" altLang="en-US" b="0"/>
              <a:t>Content prepared by the Community Engagement Team at Quality Meat Scotland</a:t>
            </a:r>
          </a:p>
        </p:txBody>
      </p:sp>
      <p:sp>
        <p:nvSpPr>
          <p:cNvPr id="78" name="Text Placeholder 2">
            <a:extLst>
              <a:ext uri="{FF2B5EF4-FFF2-40B4-BE49-F238E27FC236}">
                <a16:creationId xmlns:a16="http://schemas.microsoft.com/office/drawing/2014/main" id="{4348F5A6-F7A7-2010-672C-6A1DA3276AE4}"/>
              </a:ext>
            </a:extLst>
          </p:cNvPr>
          <p:cNvSpPr>
            <a:spLocks noGrp="1" noChangeArrowheads="1"/>
          </p:cNvSpPr>
          <p:nvPr>
            <p:ph type="body" sz="quarter" idx="18" hasCustomPrompt="1"/>
          </p:nvPr>
        </p:nvSpPr>
        <p:spPr>
          <a:xfrm>
            <a:off x="2632109" y="6181741"/>
            <a:ext cx="6770165" cy="238125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eaLnBrk="1" hangingPunct="1"/>
            <a:r>
              <a:rPr lang="en-US" altLang="en-US"/>
              <a:t>For further information contact: info@qmscotland.co.uk</a:t>
            </a:r>
          </a:p>
          <a:p>
            <a:pPr eaLnBrk="1" hangingPunct="1"/>
            <a:endParaRPr lang="en-US" alt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780D862-18CD-43FD-A538-A75DEC741C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62479" y="112102"/>
            <a:ext cx="3709424" cy="4849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578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build="p">
        <p:tmplLst>
          <p:tmpl lvl="1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build="p">
        <p:tmplLst>
          <p:tmpl lvl="1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CF25B4-02C8-3C87-BED0-4441EEF6C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2BFEB8-1F32-AADF-5078-14F6C3EA8D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593" y="1402183"/>
            <a:ext cx="8309112" cy="41293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113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081DA15-9282-8D21-5C37-837C697E8BA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34FAFF7-ABA8-FBC4-0C67-47B142E4ABB6}"/>
              </a:ext>
            </a:extLst>
          </p:cNvPr>
          <p:cNvSpPr/>
          <p:nvPr userDrawn="1"/>
        </p:nvSpPr>
        <p:spPr>
          <a:xfrm>
            <a:off x="105508" y="112102"/>
            <a:ext cx="11969261" cy="663379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F00F97-BB61-FEE6-9C27-67B0C2072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3694"/>
            <a:ext cx="10515600" cy="2852737"/>
          </a:xfrm>
        </p:spPr>
        <p:txBody>
          <a:bodyPr anchor="b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7E4441-681B-CF43-B31A-F6A33DA1BD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91389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65F466-9545-A51C-D425-EC5A742AAA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1189" y="5417075"/>
            <a:ext cx="1523584" cy="12911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1FB1C4-4B48-F083-3F6F-34C248D271A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628643" y="6209290"/>
            <a:ext cx="2355540" cy="446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282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1AA47-B1CA-D9E8-5CF6-789BBE6FD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BD8A39-0C01-6579-4249-57FBA4F808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6592" y="1486959"/>
            <a:ext cx="5539408" cy="408975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844CBA-CCA9-A6DB-4DF2-69F294552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64112" y="1506362"/>
            <a:ext cx="5181600" cy="408975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190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8E29B-4F05-7D90-3139-EC8AD125B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026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0102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BF283-9461-3A45-3005-D4BCBC27C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32DB2F-38C9-B31E-33D1-A84982F72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986EB6-7415-DAE2-1179-86E94F2220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68134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DCCAD-564E-DB17-34B7-16E9F75AB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A90F3F-6A97-A43F-2C8F-9CD52CF883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421790" cy="476990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AF5D49-DEE7-AC59-1926-50B11CA541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37255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2252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olid Grey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bird&#10;&#10;Description automatically generated">
            <a:extLst>
              <a:ext uri="{FF2B5EF4-FFF2-40B4-BE49-F238E27FC236}">
                <a16:creationId xmlns:a16="http://schemas.microsoft.com/office/drawing/2014/main" id="{98196E15-27B0-5740-ADA6-76991AEA2C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27574"/>
          </a:xfrm>
          <a:prstGeom prst="rect">
            <a:avLst/>
          </a:prstGeom>
        </p:spPr>
      </p:pic>
      <p:sp>
        <p:nvSpPr>
          <p:cNvPr id="5" name="Text Placeholder 20">
            <a:extLst>
              <a:ext uri="{FF2B5EF4-FFF2-40B4-BE49-F238E27FC236}">
                <a16:creationId xmlns:a16="http://schemas.microsoft.com/office/drawing/2014/main" id="{32C2A362-16B4-3C42-8149-DE8F6E72D73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38200" y="1793875"/>
            <a:ext cx="6043613" cy="371475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>
                <a:solidFill>
                  <a:schemeClr val="tx2"/>
                </a:solidFill>
              </a:defRPr>
            </a:lvl2pPr>
            <a:lvl3pPr marL="914400" indent="0">
              <a:buNone/>
              <a:defRPr sz="2000" b="1">
                <a:solidFill>
                  <a:schemeClr val="tx2"/>
                </a:solidFill>
              </a:defRPr>
            </a:lvl3pPr>
            <a:lvl4pPr marL="1371600" indent="0">
              <a:buNone/>
              <a:defRPr sz="2000" b="1">
                <a:solidFill>
                  <a:schemeClr val="tx2"/>
                </a:solidFill>
              </a:defRPr>
            </a:lvl4pPr>
            <a:lvl5pPr marL="1828800" indent="0">
              <a:buNone/>
              <a:defRPr sz="2000" b="1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Sub title</a:t>
            </a:r>
            <a:endParaRPr lang="en-US"/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031CADEA-B5B2-004A-8A7B-11E4617FA48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0" y="769938"/>
            <a:ext cx="8194675" cy="657225"/>
          </a:xfrm>
        </p:spPr>
        <p:txBody>
          <a:bodyPr>
            <a:normAutofit/>
          </a:bodyPr>
          <a:lstStyle>
            <a:lvl1pPr marL="0" indent="0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Solid Grey Mid-Divider Title</a:t>
            </a:r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16C5CBE-519F-FD4C-4D1C-14A4EBB78913}"/>
              </a:ext>
            </a:extLst>
          </p:cNvPr>
          <p:cNvSpPr/>
          <p:nvPr userDrawn="1"/>
        </p:nvSpPr>
        <p:spPr>
          <a:xfrm>
            <a:off x="9206144" y="275208"/>
            <a:ext cx="2707689" cy="825623"/>
          </a:xfrm>
          <a:prstGeom prst="rect">
            <a:avLst/>
          </a:prstGeom>
          <a:solidFill>
            <a:srgbClr val="6868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2671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5A5A127-CC8F-A147-D1FF-7BAC819FDEA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1E1C1C-B106-9666-3211-BD5B707F35A0}"/>
              </a:ext>
            </a:extLst>
          </p:cNvPr>
          <p:cNvSpPr/>
          <p:nvPr userDrawn="1"/>
        </p:nvSpPr>
        <p:spPr>
          <a:xfrm>
            <a:off x="105508" y="112102"/>
            <a:ext cx="11969261" cy="66337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58E29B-4F05-7D90-3139-EC8AD125B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731" y="318803"/>
            <a:ext cx="8309112" cy="91764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9A0BCDE-4006-EAC1-D167-A6E65F107D2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50731" y="1549256"/>
            <a:ext cx="5510213" cy="4454525"/>
          </a:xfrm>
        </p:spPr>
        <p:txBody>
          <a:bodyPr>
            <a:normAutofit/>
          </a:bodyPr>
          <a:lstStyle>
            <a:lvl1pPr marL="3429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2400">
                <a:solidFill>
                  <a:schemeClr val="bg1"/>
                </a:solidFill>
              </a:defRPr>
            </a:lvl1pPr>
            <a:lvl2pPr marL="8001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2200">
                <a:solidFill>
                  <a:schemeClr val="bg1"/>
                </a:solidFill>
              </a:defRPr>
            </a:lvl2pPr>
            <a:lvl3pPr marL="12573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2000">
                <a:solidFill>
                  <a:schemeClr val="bg1"/>
                </a:solidFill>
              </a:defRPr>
            </a:lvl3pPr>
            <a:lvl4pPr marL="17145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1800">
                <a:solidFill>
                  <a:schemeClr val="bg1"/>
                </a:solidFill>
              </a:defRPr>
            </a:lvl4pPr>
            <a:lvl5pPr marL="21717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grpSp>
        <p:nvGrpSpPr>
          <p:cNvPr id="29" name="Graphic 8">
            <a:extLst>
              <a:ext uri="{FF2B5EF4-FFF2-40B4-BE49-F238E27FC236}">
                <a16:creationId xmlns:a16="http://schemas.microsoft.com/office/drawing/2014/main" id="{5AAE0DBD-BAC9-1FF0-64BD-956F47EF638E}"/>
              </a:ext>
            </a:extLst>
          </p:cNvPr>
          <p:cNvGrpSpPr/>
          <p:nvPr userDrawn="1"/>
        </p:nvGrpSpPr>
        <p:grpSpPr>
          <a:xfrm>
            <a:off x="10232718" y="5791201"/>
            <a:ext cx="1296674" cy="578910"/>
            <a:chOff x="5257800" y="3054350"/>
            <a:chExt cx="1679305" cy="749739"/>
          </a:xfrm>
          <a:solidFill>
            <a:schemeClr val="bg1"/>
          </a:solidFill>
        </p:grpSpPr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26858AD6-9C4D-1B43-BDE1-73A6F17990B8}"/>
                </a:ext>
              </a:extLst>
            </p:cNvPr>
            <p:cNvSpPr/>
            <p:nvPr/>
          </p:nvSpPr>
          <p:spPr>
            <a:xfrm>
              <a:off x="5278821" y="3673689"/>
              <a:ext cx="876601" cy="130400"/>
            </a:xfrm>
            <a:custGeom>
              <a:avLst/>
              <a:gdLst>
                <a:gd name="connsiteX0" fmla="*/ 109081 w 876601"/>
                <a:gd name="connsiteY0" fmla="*/ 55439 h 130400"/>
                <a:gd name="connsiteX1" fmla="*/ 109081 w 876601"/>
                <a:gd name="connsiteY1" fmla="*/ 55145 h 130400"/>
                <a:gd name="connsiteX2" fmla="*/ 56725 w 876601"/>
                <a:gd name="connsiteY2" fmla="*/ 2549 h 130400"/>
                <a:gd name="connsiteX3" fmla="*/ 54684 w 876601"/>
                <a:gd name="connsiteY3" fmla="*/ 2580 h 130400"/>
                <a:gd name="connsiteX4" fmla="*/ 25 w 876601"/>
                <a:gd name="connsiteY4" fmla="*/ 53802 h 130400"/>
                <a:gd name="connsiteX5" fmla="*/ 1 w 876601"/>
                <a:gd name="connsiteY5" fmla="*/ 55439 h 130400"/>
                <a:gd name="connsiteX6" fmla="*/ 1 w 876601"/>
                <a:gd name="connsiteY6" fmla="*/ 55723 h 130400"/>
                <a:gd name="connsiteX7" fmla="*/ 52356 w 876601"/>
                <a:gd name="connsiteY7" fmla="*/ 108319 h 130400"/>
                <a:gd name="connsiteX8" fmla="*/ 54407 w 876601"/>
                <a:gd name="connsiteY8" fmla="*/ 108288 h 130400"/>
                <a:gd name="connsiteX9" fmla="*/ 84887 w 876601"/>
                <a:gd name="connsiteY9" fmla="*/ 99524 h 130400"/>
                <a:gd name="connsiteX10" fmla="*/ 96174 w 876601"/>
                <a:gd name="connsiteY10" fmla="*/ 109597 h 130400"/>
                <a:gd name="connsiteX11" fmla="*/ 110548 w 876601"/>
                <a:gd name="connsiteY11" fmla="*/ 93672 h 130400"/>
                <a:gd name="connsiteX12" fmla="*/ 99994 w 876601"/>
                <a:gd name="connsiteY12" fmla="*/ 84766 h 130400"/>
                <a:gd name="connsiteX13" fmla="*/ 109081 w 876601"/>
                <a:gd name="connsiteY13" fmla="*/ 55439 h 130400"/>
                <a:gd name="connsiteX14" fmla="*/ 85478 w 876601"/>
                <a:gd name="connsiteY14" fmla="*/ 55723 h 130400"/>
                <a:gd name="connsiteX15" fmla="*/ 82687 w 876601"/>
                <a:gd name="connsiteY15" fmla="*/ 69742 h 130400"/>
                <a:gd name="connsiteX16" fmla="*/ 65828 w 876601"/>
                <a:gd name="connsiteY16" fmla="*/ 54566 h 130400"/>
                <a:gd name="connsiteX17" fmla="*/ 51464 w 876601"/>
                <a:gd name="connsiteY17" fmla="*/ 70624 h 130400"/>
                <a:gd name="connsiteX18" fmla="*/ 68180 w 876601"/>
                <a:gd name="connsiteY18" fmla="*/ 84785 h 130400"/>
                <a:gd name="connsiteX19" fmla="*/ 26390 w 876601"/>
                <a:gd name="connsiteY19" fmla="*/ 69002 h 130400"/>
                <a:gd name="connsiteX20" fmla="*/ 23613 w 876601"/>
                <a:gd name="connsiteY20" fmla="*/ 55439 h 130400"/>
                <a:gd name="connsiteX21" fmla="*/ 23613 w 876601"/>
                <a:gd name="connsiteY21" fmla="*/ 55145 h 130400"/>
                <a:gd name="connsiteX22" fmla="*/ 53009 w 876601"/>
                <a:gd name="connsiteY22" fmla="*/ 23349 h 130400"/>
                <a:gd name="connsiteX23" fmla="*/ 54407 w 876601"/>
                <a:gd name="connsiteY23" fmla="*/ 23323 h 130400"/>
                <a:gd name="connsiteX24" fmla="*/ 85506 w 876601"/>
                <a:gd name="connsiteY24" fmla="*/ 54443 h 130400"/>
                <a:gd name="connsiteX25" fmla="*/ 85487 w 876601"/>
                <a:gd name="connsiteY25" fmla="*/ 55439 h 130400"/>
                <a:gd name="connsiteX26" fmla="*/ 178023 w 876601"/>
                <a:gd name="connsiteY26" fmla="*/ 71990 h 130400"/>
                <a:gd name="connsiteX27" fmla="*/ 164088 w 876601"/>
                <a:gd name="connsiteY27" fmla="*/ 87905 h 130400"/>
                <a:gd name="connsiteX28" fmla="*/ 150600 w 876601"/>
                <a:gd name="connsiteY28" fmla="*/ 71990 h 130400"/>
                <a:gd name="connsiteX29" fmla="*/ 150600 w 876601"/>
                <a:gd name="connsiteY29" fmla="*/ 28360 h 130400"/>
                <a:gd name="connsiteX30" fmla="*/ 128312 w 876601"/>
                <a:gd name="connsiteY30" fmla="*/ 28360 h 130400"/>
                <a:gd name="connsiteX31" fmla="*/ 128312 w 876601"/>
                <a:gd name="connsiteY31" fmla="*/ 79018 h 130400"/>
                <a:gd name="connsiteX32" fmla="*/ 154982 w 876601"/>
                <a:gd name="connsiteY32" fmla="*/ 108070 h 130400"/>
                <a:gd name="connsiteX33" fmla="*/ 178004 w 876601"/>
                <a:gd name="connsiteY33" fmla="*/ 95512 h 130400"/>
                <a:gd name="connsiteX34" fmla="*/ 178004 w 876601"/>
                <a:gd name="connsiteY34" fmla="*/ 106609 h 130400"/>
                <a:gd name="connsiteX35" fmla="*/ 200283 w 876601"/>
                <a:gd name="connsiteY35" fmla="*/ 106609 h 130400"/>
                <a:gd name="connsiteX36" fmla="*/ 200283 w 876601"/>
                <a:gd name="connsiteY36" fmla="*/ 28350 h 130400"/>
                <a:gd name="connsiteX37" fmla="*/ 178023 w 876601"/>
                <a:gd name="connsiteY37" fmla="*/ 28350 h 130400"/>
                <a:gd name="connsiteX38" fmla="*/ 253566 w 876601"/>
                <a:gd name="connsiteY38" fmla="*/ 27449 h 130400"/>
                <a:gd name="connsiteX39" fmla="*/ 223086 w 876601"/>
                <a:gd name="connsiteY39" fmla="*/ 33728 h 130400"/>
                <a:gd name="connsiteX40" fmla="*/ 228658 w 876601"/>
                <a:gd name="connsiteY40" fmla="*/ 50668 h 130400"/>
                <a:gd name="connsiteX41" fmla="*/ 250356 w 876601"/>
                <a:gd name="connsiteY41" fmla="*/ 46438 h 130400"/>
                <a:gd name="connsiteX42" fmla="*/ 267224 w 876601"/>
                <a:gd name="connsiteY42" fmla="*/ 60741 h 130400"/>
                <a:gd name="connsiteX43" fmla="*/ 267224 w 876601"/>
                <a:gd name="connsiteY43" fmla="*/ 62059 h 130400"/>
                <a:gd name="connsiteX44" fmla="*/ 248012 w 876601"/>
                <a:gd name="connsiteY44" fmla="*/ 58853 h 130400"/>
                <a:gd name="connsiteX45" fmla="*/ 216342 w 876601"/>
                <a:gd name="connsiteY45" fmla="*/ 83817 h 130400"/>
                <a:gd name="connsiteX46" fmla="*/ 216342 w 876601"/>
                <a:gd name="connsiteY46" fmla="*/ 84102 h 130400"/>
                <a:gd name="connsiteX47" fmla="*/ 240759 w 876601"/>
                <a:gd name="connsiteY47" fmla="*/ 108198 h 130400"/>
                <a:gd name="connsiteX48" fmla="*/ 243326 w 876601"/>
                <a:gd name="connsiteY48" fmla="*/ 108051 h 130400"/>
                <a:gd name="connsiteX49" fmla="*/ 267072 w 876601"/>
                <a:gd name="connsiteY49" fmla="*/ 98120 h 130400"/>
                <a:gd name="connsiteX50" fmla="*/ 267072 w 876601"/>
                <a:gd name="connsiteY50" fmla="*/ 106590 h 130400"/>
                <a:gd name="connsiteX51" fmla="*/ 288627 w 876601"/>
                <a:gd name="connsiteY51" fmla="*/ 106590 h 130400"/>
                <a:gd name="connsiteX52" fmla="*/ 288627 w 876601"/>
                <a:gd name="connsiteY52" fmla="*/ 61215 h 130400"/>
                <a:gd name="connsiteX53" fmla="*/ 280121 w 876601"/>
                <a:gd name="connsiteY53" fmla="*/ 36251 h 130400"/>
                <a:gd name="connsiteX54" fmla="*/ 253585 w 876601"/>
                <a:gd name="connsiteY54" fmla="*/ 27487 h 130400"/>
                <a:gd name="connsiteX55" fmla="*/ 267510 w 876601"/>
                <a:gd name="connsiteY55" fmla="*/ 79027 h 130400"/>
                <a:gd name="connsiteX56" fmla="*/ 250060 w 876601"/>
                <a:gd name="connsiteY56" fmla="*/ 92752 h 130400"/>
                <a:gd name="connsiteX57" fmla="*/ 237887 w 876601"/>
                <a:gd name="connsiteY57" fmla="*/ 83267 h 130400"/>
                <a:gd name="connsiteX58" fmla="*/ 237887 w 876601"/>
                <a:gd name="connsiteY58" fmla="*/ 82973 h 130400"/>
                <a:gd name="connsiteX59" fmla="*/ 253280 w 876601"/>
                <a:gd name="connsiteY59" fmla="*/ 72170 h 130400"/>
                <a:gd name="connsiteX60" fmla="*/ 267501 w 876601"/>
                <a:gd name="connsiteY60" fmla="*/ 75091 h 130400"/>
                <a:gd name="connsiteX61" fmla="*/ 309363 w 876601"/>
                <a:gd name="connsiteY61" fmla="*/ 0 h 130400"/>
                <a:gd name="connsiteX62" fmla="*/ 331652 w 876601"/>
                <a:gd name="connsiteY62" fmla="*/ 0 h 130400"/>
                <a:gd name="connsiteX63" fmla="*/ 331652 w 876601"/>
                <a:gd name="connsiteY63" fmla="*/ 106590 h 130400"/>
                <a:gd name="connsiteX64" fmla="*/ 309363 w 876601"/>
                <a:gd name="connsiteY64" fmla="*/ 106590 h 130400"/>
                <a:gd name="connsiteX65" fmla="*/ 352692 w 876601"/>
                <a:gd name="connsiteY65" fmla="*/ 0 h 130400"/>
                <a:gd name="connsiteX66" fmla="*/ 376152 w 876601"/>
                <a:gd name="connsiteY66" fmla="*/ 0 h 130400"/>
                <a:gd name="connsiteX67" fmla="*/ 376152 w 876601"/>
                <a:gd name="connsiteY67" fmla="*/ 19709 h 130400"/>
                <a:gd name="connsiteX68" fmla="*/ 352692 w 876601"/>
                <a:gd name="connsiteY68" fmla="*/ 19709 h 130400"/>
                <a:gd name="connsiteX69" fmla="*/ 353273 w 876601"/>
                <a:gd name="connsiteY69" fmla="*/ 28331 h 130400"/>
                <a:gd name="connsiteX70" fmla="*/ 375562 w 876601"/>
                <a:gd name="connsiteY70" fmla="*/ 28331 h 130400"/>
                <a:gd name="connsiteX71" fmla="*/ 375562 w 876601"/>
                <a:gd name="connsiteY71" fmla="*/ 106590 h 130400"/>
                <a:gd name="connsiteX72" fmla="*/ 353273 w 876601"/>
                <a:gd name="connsiteY72" fmla="*/ 106590 h 130400"/>
                <a:gd name="connsiteX73" fmla="*/ 422539 w 876601"/>
                <a:gd name="connsiteY73" fmla="*/ 8347 h 130400"/>
                <a:gd name="connsiteX74" fmla="*/ 400251 w 876601"/>
                <a:gd name="connsiteY74" fmla="*/ 8347 h 130400"/>
                <a:gd name="connsiteX75" fmla="*/ 400251 w 876601"/>
                <a:gd name="connsiteY75" fmla="*/ 28350 h 130400"/>
                <a:gd name="connsiteX76" fmla="*/ 390868 w 876601"/>
                <a:gd name="connsiteY76" fmla="*/ 28350 h 130400"/>
                <a:gd name="connsiteX77" fmla="*/ 390868 w 876601"/>
                <a:gd name="connsiteY77" fmla="*/ 47320 h 130400"/>
                <a:gd name="connsiteX78" fmla="*/ 400251 w 876601"/>
                <a:gd name="connsiteY78" fmla="*/ 47320 h 130400"/>
                <a:gd name="connsiteX79" fmla="*/ 400251 w 876601"/>
                <a:gd name="connsiteY79" fmla="*/ 84405 h 130400"/>
                <a:gd name="connsiteX80" fmla="*/ 423111 w 876601"/>
                <a:gd name="connsiteY80" fmla="*/ 107909 h 130400"/>
                <a:gd name="connsiteX81" fmla="*/ 440703 w 876601"/>
                <a:gd name="connsiteY81" fmla="*/ 103385 h 130400"/>
                <a:gd name="connsiteX82" fmla="*/ 440703 w 876601"/>
                <a:gd name="connsiteY82" fmla="*/ 85572 h 130400"/>
                <a:gd name="connsiteX83" fmla="*/ 429702 w 876601"/>
                <a:gd name="connsiteY83" fmla="*/ 88342 h 130400"/>
                <a:gd name="connsiteX84" fmla="*/ 422520 w 876601"/>
                <a:gd name="connsiteY84" fmla="*/ 80754 h 130400"/>
                <a:gd name="connsiteX85" fmla="*/ 422520 w 876601"/>
                <a:gd name="connsiteY85" fmla="*/ 47320 h 130400"/>
                <a:gd name="connsiteX86" fmla="*/ 440999 w 876601"/>
                <a:gd name="connsiteY86" fmla="*/ 47320 h 130400"/>
                <a:gd name="connsiteX87" fmla="*/ 440999 w 876601"/>
                <a:gd name="connsiteY87" fmla="*/ 28350 h 130400"/>
                <a:gd name="connsiteX88" fmla="*/ 422520 w 876601"/>
                <a:gd name="connsiteY88" fmla="*/ 28350 h 130400"/>
                <a:gd name="connsiteX89" fmla="*/ 492957 w 876601"/>
                <a:gd name="connsiteY89" fmla="*/ 81617 h 130400"/>
                <a:gd name="connsiteX90" fmla="*/ 475069 w 876601"/>
                <a:gd name="connsiteY90" fmla="*/ 28322 h 130400"/>
                <a:gd name="connsiteX91" fmla="*/ 451466 w 876601"/>
                <a:gd name="connsiteY91" fmla="*/ 28322 h 130400"/>
                <a:gd name="connsiteX92" fmla="*/ 482261 w 876601"/>
                <a:gd name="connsiteY92" fmla="*/ 106884 h 130400"/>
                <a:gd name="connsiteX93" fmla="*/ 474488 w 876601"/>
                <a:gd name="connsiteY93" fmla="*/ 111997 h 130400"/>
                <a:gd name="connsiteX94" fmla="*/ 464963 w 876601"/>
                <a:gd name="connsiteY94" fmla="*/ 108933 h 130400"/>
                <a:gd name="connsiteX95" fmla="*/ 457486 w 876601"/>
                <a:gd name="connsiteY95" fmla="*/ 124991 h 130400"/>
                <a:gd name="connsiteX96" fmla="*/ 477279 w 876601"/>
                <a:gd name="connsiteY96" fmla="*/ 130397 h 130400"/>
                <a:gd name="connsiteX97" fmla="*/ 503082 w 876601"/>
                <a:gd name="connsiteY97" fmla="*/ 108497 h 130400"/>
                <a:gd name="connsiteX98" fmla="*/ 533286 w 876601"/>
                <a:gd name="connsiteY98" fmla="*/ 28341 h 130400"/>
                <a:gd name="connsiteX99" fmla="*/ 510112 w 876601"/>
                <a:gd name="connsiteY99" fmla="*/ 28341 h 130400"/>
                <a:gd name="connsiteX100" fmla="*/ 645015 w 876601"/>
                <a:gd name="connsiteY100" fmla="*/ 47595 h 130400"/>
                <a:gd name="connsiteX101" fmla="*/ 618030 w 876601"/>
                <a:gd name="connsiteY101" fmla="*/ 4373 h 130400"/>
                <a:gd name="connsiteX102" fmla="*/ 593694 w 876601"/>
                <a:gd name="connsiteY102" fmla="*/ 4373 h 130400"/>
                <a:gd name="connsiteX103" fmla="*/ 593694 w 876601"/>
                <a:gd name="connsiteY103" fmla="*/ 106581 h 130400"/>
                <a:gd name="connsiteX104" fmla="*/ 615830 w 876601"/>
                <a:gd name="connsiteY104" fmla="*/ 106581 h 130400"/>
                <a:gd name="connsiteX105" fmla="*/ 615830 w 876601"/>
                <a:gd name="connsiteY105" fmla="*/ 40301 h 130400"/>
                <a:gd name="connsiteX106" fmla="*/ 644405 w 876601"/>
                <a:gd name="connsiteY106" fmla="*/ 83523 h 130400"/>
                <a:gd name="connsiteX107" fmla="*/ 644995 w 876601"/>
                <a:gd name="connsiteY107" fmla="*/ 83523 h 130400"/>
                <a:gd name="connsiteX108" fmla="*/ 673885 w 876601"/>
                <a:gd name="connsiteY108" fmla="*/ 39893 h 130400"/>
                <a:gd name="connsiteX109" fmla="*/ 673885 w 876601"/>
                <a:gd name="connsiteY109" fmla="*/ 106619 h 130400"/>
                <a:gd name="connsiteX110" fmla="*/ 696316 w 876601"/>
                <a:gd name="connsiteY110" fmla="*/ 106619 h 130400"/>
                <a:gd name="connsiteX111" fmla="*/ 696316 w 876601"/>
                <a:gd name="connsiteY111" fmla="*/ 4382 h 130400"/>
                <a:gd name="connsiteX112" fmla="*/ 671970 w 876601"/>
                <a:gd name="connsiteY112" fmla="*/ 4382 h 130400"/>
                <a:gd name="connsiteX113" fmla="*/ 754581 w 876601"/>
                <a:gd name="connsiteY113" fmla="*/ 26870 h 130400"/>
                <a:gd name="connsiteX114" fmla="*/ 715677 w 876601"/>
                <a:gd name="connsiteY114" fmla="*/ 66076 h 130400"/>
                <a:gd name="connsiteX115" fmla="*/ 715719 w 876601"/>
                <a:gd name="connsiteY115" fmla="*/ 67655 h 130400"/>
                <a:gd name="connsiteX116" fmla="*/ 715719 w 876601"/>
                <a:gd name="connsiteY116" fmla="*/ 67940 h 130400"/>
                <a:gd name="connsiteX117" fmla="*/ 758132 w 876601"/>
                <a:gd name="connsiteY117" fmla="*/ 108374 h 130400"/>
                <a:gd name="connsiteX118" fmla="*/ 788890 w 876601"/>
                <a:gd name="connsiteY118" fmla="*/ 93786 h 130400"/>
                <a:gd name="connsiteX119" fmla="*/ 776136 w 876601"/>
                <a:gd name="connsiteY119" fmla="*/ 82546 h 130400"/>
                <a:gd name="connsiteX120" fmla="*/ 757086 w 876601"/>
                <a:gd name="connsiteY120" fmla="*/ 90570 h 130400"/>
                <a:gd name="connsiteX121" fmla="*/ 737874 w 876601"/>
                <a:gd name="connsiteY121" fmla="*/ 75243 h 130400"/>
                <a:gd name="connsiteX122" fmla="*/ 792576 w 876601"/>
                <a:gd name="connsiteY122" fmla="*/ 75243 h 130400"/>
                <a:gd name="connsiteX123" fmla="*/ 792862 w 876601"/>
                <a:gd name="connsiteY123" fmla="*/ 69400 h 130400"/>
                <a:gd name="connsiteX124" fmla="*/ 754600 w 876601"/>
                <a:gd name="connsiteY124" fmla="*/ 26908 h 130400"/>
                <a:gd name="connsiteX125" fmla="*/ 737588 w 876601"/>
                <a:gd name="connsiteY125" fmla="*/ 61367 h 130400"/>
                <a:gd name="connsiteX126" fmla="*/ 754600 w 876601"/>
                <a:gd name="connsiteY126" fmla="*/ 44721 h 130400"/>
                <a:gd name="connsiteX127" fmla="*/ 771164 w 876601"/>
                <a:gd name="connsiteY127" fmla="*/ 61367 h 130400"/>
                <a:gd name="connsiteX128" fmla="*/ 841449 w 876601"/>
                <a:gd name="connsiteY128" fmla="*/ 27449 h 130400"/>
                <a:gd name="connsiteX129" fmla="*/ 810969 w 876601"/>
                <a:gd name="connsiteY129" fmla="*/ 33728 h 130400"/>
                <a:gd name="connsiteX130" fmla="*/ 816541 w 876601"/>
                <a:gd name="connsiteY130" fmla="*/ 50668 h 130400"/>
                <a:gd name="connsiteX131" fmla="*/ 838248 w 876601"/>
                <a:gd name="connsiteY131" fmla="*/ 46438 h 130400"/>
                <a:gd name="connsiteX132" fmla="*/ 855107 w 876601"/>
                <a:gd name="connsiteY132" fmla="*/ 60741 h 130400"/>
                <a:gd name="connsiteX133" fmla="*/ 855107 w 876601"/>
                <a:gd name="connsiteY133" fmla="*/ 62059 h 130400"/>
                <a:gd name="connsiteX134" fmla="*/ 835905 w 876601"/>
                <a:gd name="connsiteY134" fmla="*/ 58853 h 130400"/>
                <a:gd name="connsiteX135" fmla="*/ 804225 w 876601"/>
                <a:gd name="connsiteY135" fmla="*/ 83817 h 130400"/>
                <a:gd name="connsiteX136" fmla="*/ 804225 w 876601"/>
                <a:gd name="connsiteY136" fmla="*/ 84102 h 130400"/>
                <a:gd name="connsiteX137" fmla="*/ 828642 w 876601"/>
                <a:gd name="connsiteY137" fmla="*/ 108198 h 130400"/>
                <a:gd name="connsiteX138" fmla="*/ 831209 w 876601"/>
                <a:gd name="connsiteY138" fmla="*/ 108051 h 130400"/>
                <a:gd name="connsiteX139" fmla="*/ 854965 w 876601"/>
                <a:gd name="connsiteY139" fmla="*/ 98120 h 130400"/>
                <a:gd name="connsiteX140" fmla="*/ 854965 w 876601"/>
                <a:gd name="connsiteY140" fmla="*/ 106590 h 130400"/>
                <a:gd name="connsiteX141" fmla="*/ 876520 w 876601"/>
                <a:gd name="connsiteY141" fmla="*/ 106590 h 130400"/>
                <a:gd name="connsiteX142" fmla="*/ 876520 w 876601"/>
                <a:gd name="connsiteY142" fmla="*/ 61215 h 130400"/>
                <a:gd name="connsiteX143" fmla="*/ 868014 w 876601"/>
                <a:gd name="connsiteY143" fmla="*/ 36251 h 130400"/>
                <a:gd name="connsiteX144" fmla="*/ 841477 w 876601"/>
                <a:gd name="connsiteY144" fmla="*/ 27487 h 130400"/>
                <a:gd name="connsiteX145" fmla="*/ 855412 w 876601"/>
                <a:gd name="connsiteY145" fmla="*/ 79027 h 130400"/>
                <a:gd name="connsiteX146" fmla="*/ 837962 w 876601"/>
                <a:gd name="connsiteY146" fmla="*/ 92752 h 130400"/>
                <a:gd name="connsiteX147" fmla="*/ 825789 w 876601"/>
                <a:gd name="connsiteY147" fmla="*/ 83267 h 130400"/>
                <a:gd name="connsiteX148" fmla="*/ 825789 w 876601"/>
                <a:gd name="connsiteY148" fmla="*/ 82973 h 130400"/>
                <a:gd name="connsiteX149" fmla="*/ 841182 w 876601"/>
                <a:gd name="connsiteY149" fmla="*/ 72170 h 130400"/>
                <a:gd name="connsiteX150" fmla="*/ 855403 w 876601"/>
                <a:gd name="connsiteY150" fmla="*/ 75091 h 13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876601" h="130400">
                  <a:moveTo>
                    <a:pt x="109081" y="55439"/>
                  </a:moveTo>
                  <a:lnTo>
                    <a:pt x="109081" y="55145"/>
                  </a:lnTo>
                  <a:cubicBezTo>
                    <a:pt x="109209" y="26224"/>
                    <a:pt x="85768" y="2677"/>
                    <a:pt x="56725" y="2549"/>
                  </a:cubicBezTo>
                  <a:cubicBezTo>
                    <a:pt x="56044" y="2546"/>
                    <a:pt x="55364" y="2557"/>
                    <a:pt x="54684" y="2580"/>
                  </a:cubicBezTo>
                  <a:cubicBezTo>
                    <a:pt x="25385" y="1695"/>
                    <a:pt x="914" y="24628"/>
                    <a:pt x="25" y="53802"/>
                  </a:cubicBezTo>
                  <a:cubicBezTo>
                    <a:pt x="8" y="54347"/>
                    <a:pt x="0" y="54893"/>
                    <a:pt x="1" y="55439"/>
                  </a:cubicBezTo>
                  <a:lnTo>
                    <a:pt x="1" y="55723"/>
                  </a:lnTo>
                  <a:cubicBezTo>
                    <a:pt x="-127" y="84644"/>
                    <a:pt x="23313" y="108192"/>
                    <a:pt x="52356" y="108319"/>
                  </a:cubicBezTo>
                  <a:cubicBezTo>
                    <a:pt x="53040" y="108322"/>
                    <a:pt x="53724" y="108312"/>
                    <a:pt x="54407" y="108288"/>
                  </a:cubicBezTo>
                  <a:cubicBezTo>
                    <a:pt x="65204" y="108357"/>
                    <a:pt x="75790" y="105314"/>
                    <a:pt x="84887" y="99524"/>
                  </a:cubicBezTo>
                  <a:lnTo>
                    <a:pt x="96174" y="109597"/>
                  </a:lnTo>
                  <a:lnTo>
                    <a:pt x="110548" y="93672"/>
                  </a:lnTo>
                  <a:lnTo>
                    <a:pt x="99994" y="84766"/>
                  </a:lnTo>
                  <a:cubicBezTo>
                    <a:pt x="105891" y="76111"/>
                    <a:pt x="109055" y="65898"/>
                    <a:pt x="109081" y="55439"/>
                  </a:cubicBezTo>
                  <a:moveTo>
                    <a:pt x="85478" y="55723"/>
                  </a:moveTo>
                  <a:cubicBezTo>
                    <a:pt x="85507" y="60536"/>
                    <a:pt x="84557" y="65304"/>
                    <a:pt x="82687" y="69742"/>
                  </a:cubicBezTo>
                  <a:lnTo>
                    <a:pt x="65828" y="54566"/>
                  </a:lnTo>
                  <a:lnTo>
                    <a:pt x="51464" y="70624"/>
                  </a:lnTo>
                  <a:lnTo>
                    <a:pt x="68180" y="84785"/>
                  </a:lnTo>
                  <a:cubicBezTo>
                    <a:pt x="52264" y="91918"/>
                    <a:pt x="33554" y="84852"/>
                    <a:pt x="26390" y="69002"/>
                  </a:cubicBezTo>
                  <a:cubicBezTo>
                    <a:pt x="24465" y="64742"/>
                    <a:pt x="23516" y="60109"/>
                    <a:pt x="23613" y="55439"/>
                  </a:cubicBezTo>
                  <a:lnTo>
                    <a:pt x="23613" y="55145"/>
                  </a:lnTo>
                  <a:cubicBezTo>
                    <a:pt x="22913" y="38281"/>
                    <a:pt x="36074" y="24046"/>
                    <a:pt x="53009" y="23349"/>
                  </a:cubicBezTo>
                  <a:cubicBezTo>
                    <a:pt x="53475" y="23330"/>
                    <a:pt x="53941" y="23321"/>
                    <a:pt x="54407" y="23323"/>
                  </a:cubicBezTo>
                  <a:cubicBezTo>
                    <a:pt x="71625" y="23365"/>
                    <a:pt x="85548" y="37298"/>
                    <a:pt x="85506" y="54443"/>
                  </a:cubicBezTo>
                  <a:cubicBezTo>
                    <a:pt x="85505" y="54775"/>
                    <a:pt x="85499" y="55107"/>
                    <a:pt x="85487" y="55439"/>
                  </a:cubicBezTo>
                  <a:close/>
                  <a:moveTo>
                    <a:pt x="178023" y="71990"/>
                  </a:moveTo>
                  <a:cubicBezTo>
                    <a:pt x="178023" y="82499"/>
                    <a:pt x="172594" y="87905"/>
                    <a:pt x="164088" y="87905"/>
                  </a:cubicBezTo>
                  <a:cubicBezTo>
                    <a:pt x="155582" y="87905"/>
                    <a:pt x="150600" y="82499"/>
                    <a:pt x="150600" y="71990"/>
                  </a:cubicBezTo>
                  <a:lnTo>
                    <a:pt x="150600" y="28360"/>
                  </a:lnTo>
                  <a:lnTo>
                    <a:pt x="128312" y="28360"/>
                  </a:lnTo>
                  <a:lnTo>
                    <a:pt x="128312" y="79018"/>
                  </a:lnTo>
                  <a:cubicBezTo>
                    <a:pt x="128312" y="96982"/>
                    <a:pt x="138132" y="108070"/>
                    <a:pt x="154982" y="108070"/>
                  </a:cubicBezTo>
                  <a:cubicBezTo>
                    <a:pt x="164282" y="107980"/>
                    <a:pt x="172921" y="103268"/>
                    <a:pt x="178004" y="95512"/>
                  </a:cubicBezTo>
                  <a:lnTo>
                    <a:pt x="178004" y="106609"/>
                  </a:lnTo>
                  <a:lnTo>
                    <a:pt x="200283" y="106609"/>
                  </a:lnTo>
                  <a:lnTo>
                    <a:pt x="200283" y="28350"/>
                  </a:lnTo>
                  <a:lnTo>
                    <a:pt x="178023" y="28350"/>
                  </a:lnTo>
                  <a:close/>
                  <a:moveTo>
                    <a:pt x="253566" y="27449"/>
                  </a:moveTo>
                  <a:cubicBezTo>
                    <a:pt x="243059" y="27216"/>
                    <a:pt x="232637" y="29363"/>
                    <a:pt x="223086" y="33728"/>
                  </a:cubicBezTo>
                  <a:lnTo>
                    <a:pt x="228658" y="50668"/>
                  </a:lnTo>
                  <a:cubicBezTo>
                    <a:pt x="235550" y="47883"/>
                    <a:pt x="242917" y="46446"/>
                    <a:pt x="250356" y="46438"/>
                  </a:cubicBezTo>
                  <a:cubicBezTo>
                    <a:pt x="261500" y="46438"/>
                    <a:pt x="267224" y="51550"/>
                    <a:pt x="267224" y="60741"/>
                  </a:cubicBezTo>
                  <a:lnTo>
                    <a:pt x="267224" y="62059"/>
                  </a:lnTo>
                  <a:cubicBezTo>
                    <a:pt x="261058" y="59881"/>
                    <a:pt x="254555" y="58796"/>
                    <a:pt x="248012" y="58853"/>
                  </a:cubicBezTo>
                  <a:cubicBezTo>
                    <a:pt x="229391" y="58853"/>
                    <a:pt x="216342" y="66735"/>
                    <a:pt x="216342" y="83817"/>
                  </a:cubicBezTo>
                  <a:lnTo>
                    <a:pt x="216342" y="84102"/>
                  </a:lnTo>
                  <a:cubicBezTo>
                    <a:pt x="216402" y="97470"/>
                    <a:pt x="227334" y="108258"/>
                    <a:pt x="240759" y="108198"/>
                  </a:cubicBezTo>
                  <a:cubicBezTo>
                    <a:pt x="241617" y="108194"/>
                    <a:pt x="242474" y="108145"/>
                    <a:pt x="243326" y="108051"/>
                  </a:cubicBezTo>
                  <a:cubicBezTo>
                    <a:pt x="252333" y="108437"/>
                    <a:pt x="261043" y="104795"/>
                    <a:pt x="267072" y="98120"/>
                  </a:cubicBezTo>
                  <a:lnTo>
                    <a:pt x="267072" y="106590"/>
                  </a:lnTo>
                  <a:lnTo>
                    <a:pt x="288627" y="106590"/>
                  </a:lnTo>
                  <a:lnTo>
                    <a:pt x="288627" y="61215"/>
                  </a:lnTo>
                  <a:cubicBezTo>
                    <a:pt x="289270" y="52094"/>
                    <a:pt x="286205" y="43099"/>
                    <a:pt x="280121" y="36251"/>
                  </a:cubicBezTo>
                  <a:cubicBezTo>
                    <a:pt x="272807" y="29917"/>
                    <a:pt x="263251" y="26761"/>
                    <a:pt x="253585" y="27487"/>
                  </a:cubicBezTo>
                  <a:moveTo>
                    <a:pt x="267510" y="79027"/>
                  </a:moveTo>
                  <a:cubicBezTo>
                    <a:pt x="267510" y="87061"/>
                    <a:pt x="260471" y="92752"/>
                    <a:pt x="250060" y="92752"/>
                  </a:cubicBezTo>
                  <a:cubicBezTo>
                    <a:pt x="242878" y="92752"/>
                    <a:pt x="237887" y="89252"/>
                    <a:pt x="237887" y="83267"/>
                  </a:cubicBezTo>
                  <a:lnTo>
                    <a:pt x="237887" y="82973"/>
                  </a:lnTo>
                  <a:cubicBezTo>
                    <a:pt x="237887" y="75964"/>
                    <a:pt x="243755" y="72170"/>
                    <a:pt x="253280" y="72170"/>
                  </a:cubicBezTo>
                  <a:cubicBezTo>
                    <a:pt x="258174" y="72129"/>
                    <a:pt x="263022" y="73125"/>
                    <a:pt x="267501" y="75091"/>
                  </a:cubicBezTo>
                  <a:close/>
                  <a:moveTo>
                    <a:pt x="309363" y="0"/>
                  </a:moveTo>
                  <a:lnTo>
                    <a:pt x="331652" y="0"/>
                  </a:lnTo>
                  <a:lnTo>
                    <a:pt x="331652" y="106590"/>
                  </a:lnTo>
                  <a:lnTo>
                    <a:pt x="309363" y="106590"/>
                  </a:lnTo>
                  <a:close/>
                  <a:moveTo>
                    <a:pt x="352692" y="0"/>
                  </a:moveTo>
                  <a:lnTo>
                    <a:pt x="376152" y="0"/>
                  </a:lnTo>
                  <a:lnTo>
                    <a:pt x="376152" y="19709"/>
                  </a:lnTo>
                  <a:lnTo>
                    <a:pt x="352692" y="19709"/>
                  </a:lnTo>
                  <a:close/>
                  <a:moveTo>
                    <a:pt x="353273" y="28331"/>
                  </a:moveTo>
                  <a:lnTo>
                    <a:pt x="375562" y="28331"/>
                  </a:lnTo>
                  <a:lnTo>
                    <a:pt x="375562" y="106590"/>
                  </a:lnTo>
                  <a:lnTo>
                    <a:pt x="353273" y="106590"/>
                  </a:lnTo>
                  <a:close/>
                  <a:moveTo>
                    <a:pt x="422539" y="8347"/>
                  </a:moveTo>
                  <a:lnTo>
                    <a:pt x="400251" y="8347"/>
                  </a:lnTo>
                  <a:lnTo>
                    <a:pt x="400251" y="28350"/>
                  </a:lnTo>
                  <a:lnTo>
                    <a:pt x="390868" y="28350"/>
                  </a:lnTo>
                  <a:lnTo>
                    <a:pt x="390868" y="47320"/>
                  </a:lnTo>
                  <a:lnTo>
                    <a:pt x="400251" y="47320"/>
                  </a:lnTo>
                  <a:lnTo>
                    <a:pt x="400251" y="84405"/>
                  </a:lnTo>
                  <a:cubicBezTo>
                    <a:pt x="400251" y="102512"/>
                    <a:pt x="409490" y="107909"/>
                    <a:pt x="423111" y="107909"/>
                  </a:cubicBezTo>
                  <a:cubicBezTo>
                    <a:pt x="429285" y="108079"/>
                    <a:pt x="435383" y="106511"/>
                    <a:pt x="440703" y="103385"/>
                  </a:cubicBezTo>
                  <a:lnTo>
                    <a:pt x="440703" y="85572"/>
                  </a:lnTo>
                  <a:cubicBezTo>
                    <a:pt x="437331" y="87409"/>
                    <a:pt x="433545" y="88362"/>
                    <a:pt x="429702" y="88342"/>
                  </a:cubicBezTo>
                  <a:cubicBezTo>
                    <a:pt x="424720" y="88342"/>
                    <a:pt x="422520" y="85857"/>
                    <a:pt x="422520" y="80754"/>
                  </a:cubicBezTo>
                  <a:lnTo>
                    <a:pt x="422520" y="47320"/>
                  </a:lnTo>
                  <a:lnTo>
                    <a:pt x="440999" y="47320"/>
                  </a:lnTo>
                  <a:lnTo>
                    <a:pt x="440999" y="28350"/>
                  </a:lnTo>
                  <a:lnTo>
                    <a:pt x="422520" y="28350"/>
                  </a:lnTo>
                  <a:close/>
                  <a:moveTo>
                    <a:pt x="492957" y="81617"/>
                  </a:moveTo>
                  <a:lnTo>
                    <a:pt x="475069" y="28322"/>
                  </a:lnTo>
                  <a:lnTo>
                    <a:pt x="451466" y="28322"/>
                  </a:lnTo>
                  <a:lnTo>
                    <a:pt x="482261" y="106884"/>
                  </a:lnTo>
                  <a:cubicBezTo>
                    <a:pt x="481189" y="110188"/>
                    <a:pt x="477961" y="112311"/>
                    <a:pt x="474488" y="111997"/>
                  </a:cubicBezTo>
                  <a:cubicBezTo>
                    <a:pt x="471106" y="111786"/>
                    <a:pt x="467830" y="110733"/>
                    <a:pt x="464963" y="108933"/>
                  </a:cubicBezTo>
                  <a:lnTo>
                    <a:pt x="457486" y="124991"/>
                  </a:lnTo>
                  <a:cubicBezTo>
                    <a:pt x="463438" y="128621"/>
                    <a:pt x="470301" y="130496"/>
                    <a:pt x="477279" y="130397"/>
                  </a:cubicBezTo>
                  <a:cubicBezTo>
                    <a:pt x="490614" y="130397"/>
                    <a:pt x="497072" y="124412"/>
                    <a:pt x="503082" y="108497"/>
                  </a:cubicBezTo>
                  <a:lnTo>
                    <a:pt x="533286" y="28341"/>
                  </a:lnTo>
                  <a:lnTo>
                    <a:pt x="510112" y="28341"/>
                  </a:lnTo>
                  <a:close/>
                  <a:moveTo>
                    <a:pt x="645015" y="47595"/>
                  </a:moveTo>
                  <a:lnTo>
                    <a:pt x="618030" y="4373"/>
                  </a:lnTo>
                  <a:lnTo>
                    <a:pt x="593694" y="4373"/>
                  </a:lnTo>
                  <a:lnTo>
                    <a:pt x="593694" y="106581"/>
                  </a:lnTo>
                  <a:lnTo>
                    <a:pt x="615830" y="106581"/>
                  </a:lnTo>
                  <a:lnTo>
                    <a:pt x="615830" y="40301"/>
                  </a:lnTo>
                  <a:lnTo>
                    <a:pt x="644405" y="83523"/>
                  </a:lnTo>
                  <a:lnTo>
                    <a:pt x="644995" y="83523"/>
                  </a:lnTo>
                  <a:lnTo>
                    <a:pt x="673885" y="39893"/>
                  </a:lnTo>
                  <a:lnTo>
                    <a:pt x="673885" y="106619"/>
                  </a:lnTo>
                  <a:lnTo>
                    <a:pt x="696316" y="106619"/>
                  </a:lnTo>
                  <a:lnTo>
                    <a:pt x="696316" y="4382"/>
                  </a:lnTo>
                  <a:lnTo>
                    <a:pt x="671970" y="4382"/>
                  </a:lnTo>
                  <a:close/>
                  <a:moveTo>
                    <a:pt x="754581" y="26870"/>
                  </a:moveTo>
                  <a:cubicBezTo>
                    <a:pt x="732966" y="26999"/>
                    <a:pt x="715548" y="44552"/>
                    <a:pt x="715677" y="66076"/>
                  </a:cubicBezTo>
                  <a:cubicBezTo>
                    <a:pt x="715680" y="66602"/>
                    <a:pt x="715694" y="67129"/>
                    <a:pt x="715719" y="67655"/>
                  </a:cubicBezTo>
                  <a:lnTo>
                    <a:pt x="715719" y="67940"/>
                  </a:lnTo>
                  <a:cubicBezTo>
                    <a:pt x="716218" y="90768"/>
                    <a:pt x="735207" y="108871"/>
                    <a:pt x="758132" y="108374"/>
                  </a:cubicBezTo>
                  <a:cubicBezTo>
                    <a:pt x="770008" y="108117"/>
                    <a:pt x="781205" y="102806"/>
                    <a:pt x="788890" y="93786"/>
                  </a:cubicBezTo>
                  <a:lnTo>
                    <a:pt x="776136" y="82546"/>
                  </a:lnTo>
                  <a:cubicBezTo>
                    <a:pt x="771193" y="87758"/>
                    <a:pt x="764284" y="90669"/>
                    <a:pt x="757086" y="90570"/>
                  </a:cubicBezTo>
                  <a:cubicBezTo>
                    <a:pt x="747661" y="91188"/>
                    <a:pt x="739324" y="84536"/>
                    <a:pt x="737874" y="75243"/>
                  </a:cubicBezTo>
                  <a:lnTo>
                    <a:pt x="792576" y="75243"/>
                  </a:lnTo>
                  <a:cubicBezTo>
                    <a:pt x="792719" y="73194"/>
                    <a:pt x="792862" y="71146"/>
                    <a:pt x="792862" y="69400"/>
                  </a:cubicBezTo>
                  <a:cubicBezTo>
                    <a:pt x="792862" y="47206"/>
                    <a:pt x="780831" y="26908"/>
                    <a:pt x="754600" y="26908"/>
                  </a:cubicBezTo>
                  <a:moveTo>
                    <a:pt x="737588" y="61367"/>
                  </a:moveTo>
                  <a:cubicBezTo>
                    <a:pt x="738008" y="52239"/>
                    <a:pt x="745427" y="44979"/>
                    <a:pt x="754600" y="44721"/>
                  </a:cubicBezTo>
                  <a:cubicBezTo>
                    <a:pt x="763742" y="44875"/>
                    <a:pt x="771093" y="52262"/>
                    <a:pt x="771164" y="61367"/>
                  </a:cubicBezTo>
                  <a:close/>
                  <a:moveTo>
                    <a:pt x="841449" y="27449"/>
                  </a:moveTo>
                  <a:cubicBezTo>
                    <a:pt x="830942" y="27216"/>
                    <a:pt x="820520" y="29363"/>
                    <a:pt x="810969" y="33728"/>
                  </a:cubicBezTo>
                  <a:lnTo>
                    <a:pt x="816541" y="50668"/>
                  </a:lnTo>
                  <a:cubicBezTo>
                    <a:pt x="823436" y="47882"/>
                    <a:pt x="830807" y="46446"/>
                    <a:pt x="838248" y="46438"/>
                  </a:cubicBezTo>
                  <a:cubicBezTo>
                    <a:pt x="849392" y="46438"/>
                    <a:pt x="855107" y="51550"/>
                    <a:pt x="855107" y="60741"/>
                  </a:cubicBezTo>
                  <a:lnTo>
                    <a:pt x="855107" y="62059"/>
                  </a:lnTo>
                  <a:cubicBezTo>
                    <a:pt x="848944" y="59881"/>
                    <a:pt x="842445" y="58796"/>
                    <a:pt x="835905" y="58853"/>
                  </a:cubicBezTo>
                  <a:cubicBezTo>
                    <a:pt x="817284" y="58853"/>
                    <a:pt x="804225" y="66735"/>
                    <a:pt x="804225" y="83817"/>
                  </a:cubicBezTo>
                  <a:lnTo>
                    <a:pt x="804225" y="84102"/>
                  </a:lnTo>
                  <a:cubicBezTo>
                    <a:pt x="804285" y="97470"/>
                    <a:pt x="815217" y="108258"/>
                    <a:pt x="828642" y="108198"/>
                  </a:cubicBezTo>
                  <a:cubicBezTo>
                    <a:pt x="829500" y="108194"/>
                    <a:pt x="830357" y="108145"/>
                    <a:pt x="831209" y="108051"/>
                  </a:cubicBezTo>
                  <a:cubicBezTo>
                    <a:pt x="840220" y="108440"/>
                    <a:pt x="848933" y="104797"/>
                    <a:pt x="854965" y="98120"/>
                  </a:cubicBezTo>
                  <a:lnTo>
                    <a:pt x="854965" y="106590"/>
                  </a:lnTo>
                  <a:lnTo>
                    <a:pt x="876520" y="106590"/>
                  </a:lnTo>
                  <a:lnTo>
                    <a:pt x="876520" y="61215"/>
                  </a:lnTo>
                  <a:cubicBezTo>
                    <a:pt x="877155" y="52095"/>
                    <a:pt x="874091" y="43103"/>
                    <a:pt x="868014" y="36251"/>
                  </a:cubicBezTo>
                  <a:cubicBezTo>
                    <a:pt x="860698" y="29919"/>
                    <a:pt x="851143" y="26763"/>
                    <a:pt x="841477" y="27487"/>
                  </a:cubicBezTo>
                  <a:moveTo>
                    <a:pt x="855412" y="79027"/>
                  </a:moveTo>
                  <a:cubicBezTo>
                    <a:pt x="855412" y="87061"/>
                    <a:pt x="848364" y="92752"/>
                    <a:pt x="837962" y="92752"/>
                  </a:cubicBezTo>
                  <a:cubicBezTo>
                    <a:pt x="830781" y="92752"/>
                    <a:pt x="825789" y="89252"/>
                    <a:pt x="825789" y="83267"/>
                  </a:cubicBezTo>
                  <a:lnTo>
                    <a:pt x="825789" y="82973"/>
                  </a:lnTo>
                  <a:cubicBezTo>
                    <a:pt x="825789" y="75964"/>
                    <a:pt x="831657" y="72170"/>
                    <a:pt x="841182" y="72170"/>
                  </a:cubicBezTo>
                  <a:cubicBezTo>
                    <a:pt x="846076" y="72131"/>
                    <a:pt x="850923" y="73127"/>
                    <a:pt x="855403" y="750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ED51BDC3-5A8E-06D1-1535-496E5524E2BA}"/>
                </a:ext>
              </a:extLst>
            </p:cNvPr>
            <p:cNvSpPr/>
            <p:nvPr/>
          </p:nvSpPr>
          <p:spPr>
            <a:xfrm>
              <a:off x="6168599" y="3682035"/>
              <a:ext cx="50091" cy="99574"/>
            </a:xfrm>
            <a:custGeom>
              <a:avLst/>
              <a:gdLst>
                <a:gd name="connsiteX0" fmla="*/ 31671 w 50091"/>
                <a:gd name="connsiteY0" fmla="*/ 0 h 99574"/>
                <a:gd name="connsiteX1" fmla="*/ 9382 w 50091"/>
                <a:gd name="connsiteY1" fmla="*/ 0 h 99574"/>
                <a:gd name="connsiteX2" fmla="*/ 9382 w 50091"/>
                <a:gd name="connsiteY2" fmla="*/ 20003 h 99574"/>
                <a:gd name="connsiteX3" fmla="*/ 0 w 50091"/>
                <a:gd name="connsiteY3" fmla="*/ 20003 h 99574"/>
                <a:gd name="connsiteX4" fmla="*/ 0 w 50091"/>
                <a:gd name="connsiteY4" fmla="*/ 38973 h 99574"/>
                <a:gd name="connsiteX5" fmla="*/ 9382 w 50091"/>
                <a:gd name="connsiteY5" fmla="*/ 38973 h 99574"/>
                <a:gd name="connsiteX6" fmla="*/ 9382 w 50091"/>
                <a:gd name="connsiteY6" fmla="*/ 76059 h 99574"/>
                <a:gd name="connsiteX7" fmla="*/ 32242 w 50091"/>
                <a:gd name="connsiteY7" fmla="*/ 99562 h 99574"/>
                <a:gd name="connsiteX8" fmla="*/ 49844 w 50091"/>
                <a:gd name="connsiteY8" fmla="*/ 95038 h 99574"/>
                <a:gd name="connsiteX9" fmla="*/ 49844 w 50091"/>
                <a:gd name="connsiteY9" fmla="*/ 77225 h 99574"/>
                <a:gd name="connsiteX10" fmla="*/ 38852 w 50091"/>
                <a:gd name="connsiteY10" fmla="*/ 79995 h 99574"/>
                <a:gd name="connsiteX11" fmla="*/ 31671 w 50091"/>
                <a:gd name="connsiteY11" fmla="*/ 72407 h 99574"/>
                <a:gd name="connsiteX12" fmla="*/ 31671 w 50091"/>
                <a:gd name="connsiteY12" fmla="*/ 38973 h 99574"/>
                <a:gd name="connsiteX13" fmla="*/ 50092 w 50091"/>
                <a:gd name="connsiteY13" fmla="*/ 38973 h 99574"/>
                <a:gd name="connsiteX14" fmla="*/ 50092 w 50091"/>
                <a:gd name="connsiteY14" fmla="*/ 20003 h 99574"/>
                <a:gd name="connsiteX15" fmla="*/ 31623 w 50091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091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20" y="99733"/>
                    <a:pt x="44521" y="98165"/>
                    <a:pt x="49844" y="95038"/>
                  </a:cubicBezTo>
                  <a:lnTo>
                    <a:pt x="49844" y="77225"/>
                  </a:lnTo>
                  <a:cubicBezTo>
                    <a:pt x="46475" y="79060"/>
                    <a:pt x="42693" y="80013"/>
                    <a:pt x="38852" y="79995"/>
                  </a:cubicBezTo>
                  <a:cubicBezTo>
                    <a:pt x="33861" y="79995"/>
                    <a:pt x="31671" y="77510"/>
                    <a:pt x="31671" y="72407"/>
                  </a:cubicBezTo>
                  <a:lnTo>
                    <a:pt x="31671" y="38973"/>
                  </a:lnTo>
                  <a:lnTo>
                    <a:pt x="50092" y="38973"/>
                  </a:lnTo>
                  <a:lnTo>
                    <a:pt x="50092" y="20003"/>
                  </a:lnTo>
                  <a:lnTo>
                    <a:pt x="31623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EB3E593F-4DB7-0024-7AC1-0F46EE42A9A0}"/>
                </a:ext>
              </a:extLst>
            </p:cNvPr>
            <p:cNvSpPr/>
            <p:nvPr/>
          </p:nvSpPr>
          <p:spPr>
            <a:xfrm>
              <a:off x="6275336" y="3676603"/>
              <a:ext cx="81238" cy="105128"/>
            </a:xfrm>
            <a:custGeom>
              <a:avLst/>
              <a:gdLst>
                <a:gd name="connsiteX0" fmla="*/ 48673 w 81238"/>
                <a:gd name="connsiteY0" fmla="*/ 42499 h 105128"/>
                <a:gd name="connsiteX1" fmla="*/ 26537 w 81238"/>
                <a:gd name="connsiteY1" fmla="*/ 29059 h 105128"/>
                <a:gd name="connsiteX2" fmla="*/ 26537 w 81238"/>
                <a:gd name="connsiteY2" fmla="*/ 28775 h 105128"/>
                <a:gd name="connsiteX3" fmla="*/ 39729 w 81238"/>
                <a:gd name="connsiteY3" fmla="*/ 19869 h 105128"/>
                <a:gd name="connsiteX4" fmla="*/ 66399 w 81238"/>
                <a:gd name="connsiteY4" fmla="*/ 29941 h 105128"/>
                <a:gd name="connsiteX5" fmla="*/ 78124 w 81238"/>
                <a:gd name="connsiteY5" fmla="*/ 13002 h 105128"/>
                <a:gd name="connsiteX6" fmla="*/ 40024 w 81238"/>
                <a:gd name="connsiteY6" fmla="*/ 7 h 105128"/>
                <a:gd name="connsiteX7" fmla="*/ 4096 w 81238"/>
                <a:gd name="connsiteY7" fmla="*/ 30814 h 105128"/>
                <a:gd name="connsiteX8" fmla="*/ 4096 w 81238"/>
                <a:gd name="connsiteY8" fmla="*/ 31108 h 105128"/>
                <a:gd name="connsiteX9" fmla="*/ 38119 w 81238"/>
                <a:gd name="connsiteY9" fmla="*/ 62361 h 105128"/>
                <a:gd name="connsiteX10" fmla="*/ 58798 w 81238"/>
                <a:gd name="connsiteY10" fmla="*/ 75355 h 105128"/>
                <a:gd name="connsiteX11" fmla="*/ 58798 w 81238"/>
                <a:gd name="connsiteY11" fmla="*/ 75639 h 105128"/>
                <a:gd name="connsiteX12" fmla="*/ 43986 w 81238"/>
                <a:gd name="connsiteY12" fmla="*/ 85276 h 105128"/>
                <a:gd name="connsiteX13" fmla="*/ 13335 w 81238"/>
                <a:gd name="connsiteY13" fmla="*/ 72870 h 105128"/>
                <a:gd name="connsiteX14" fmla="*/ 0 w 81238"/>
                <a:gd name="connsiteY14" fmla="*/ 88785 h 105128"/>
                <a:gd name="connsiteX15" fmla="*/ 43558 w 81238"/>
                <a:gd name="connsiteY15" fmla="*/ 105128 h 105128"/>
                <a:gd name="connsiteX16" fmla="*/ 81239 w 81238"/>
                <a:gd name="connsiteY16" fmla="*/ 73448 h 105128"/>
                <a:gd name="connsiteX17" fmla="*/ 81239 w 81238"/>
                <a:gd name="connsiteY17" fmla="*/ 73154 h 105128"/>
                <a:gd name="connsiteX18" fmla="*/ 48682 w 81238"/>
                <a:gd name="connsiteY18" fmla="*/ 42499 h 105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1238" h="105128">
                  <a:moveTo>
                    <a:pt x="48673" y="42499"/>
                  </a:moveTo>
                  <a:cubicBezTo>
                    <a:pt x="30928" y="37966"/>
                    <a:pt x="26537" y="35784"/>
                    <a:pt x="26537" y="29059"/>
                  </a:cubicBezTo>
                  <a:lnTo>
                    <a:pt x="26537" y="28775"/>
                  </a:lnTo>
                  <a:cubicBezTo>
                    <a:pt x="26537" y="23805"/>
                    <a:pt x="31070" y="19869"/>
                    <a:pt x="39729" y="19869"/>
                  </a:cubicBezTo>
                  <a:cubicBezTo>
                    <a:pt x="49436" y="20469"/>
                    <a:pt x="58733" y="23981"/>
                    <a:pt x="66399" y="29941"/>
                  </a:cubicBezTo>
                  <a:lnTo>
                    <a:pt x="78124" y="13002"/>
                  </a:lnTo>
                  <a:cubicBezTo>
                    <a:pt x="67330" y="4386"/>
                    <a:pt x="53856" y="-210"/>
                    <a:pt x="40024" y="7"/>
                  </a:cubicBezTo>
                  <a:cubicBezTo>
                    <a:pt x="19069" y="7"/>
                    <a:pt x="4096" y="12271"/>
                    <a:pt x="4096" y="30814"/>
                  </a:cubicBezTo>
                  <a:lnTo>
                    <a:pt x="4096" y="31108"/>
                  </a:lnTo>
                  <a:cubicBezTo>
                    <a:pt x="4096" y="51406"/>
                    <a:pt x="17431" y="57096"/>
                    <a:pt x="38119" y="62361"/>
                  </a:cubicBezTo>
                  <a:cubicBezTo>
                    <a:pt x="55264" y="66733"/>
                    <a:pt x="58798" y="69654"/>
                    <a:pt x="58798" y="75355"/>
                  </a:cubicBezTo>
                  <a:lnTo>
                    <a:pt x="58798" y="75639"/>
                  </a:lnTo>
                  <a:cubicBezTo>
                    <a:pt x="58798" y="81624"/>
                    <a:pt x="53226" y="85276"/>
                    <a:pt x="43986" y="85276"/>
                  </a:cubicBezTo>
                  <a:cubicBezTo>
                    <a:pt x="32599" y="84967"/>
                    <a:pt x="21710" y="80559"/>
                    <a:pt x="13335" y="72870"/>
                  </a:cubicBezTo>
                  <a:lnTo>
                    <a:pt x="0" y="88785"/>
                  </a:lnTo>
                  <a:cubicBezTo>
                    <a:pt x="12012" y="99372"/>
                    <a:pt x="27516" y="105189"/>
                    <a:pt x="43558" y="105128"/>
                  </a:cubicBezTo>
                  <a:cubicBezTo>
                    <a:pt x="65694" y="105128"/>
                    <a:pt x="81239" y="93746"/>
                    <a:pt x="81239" y="73448"/>
                  </a:cubicBezTo>
                  <a:lnTo>
                    <a:pt x="81239" y="73154"/>
                  </a:lnTo>
                  <a:cubicBezTo>
                    <a:pt x="81239" y="55342"/>
                    <a:pt x="69513" y="47896"/>
                    <a:pt x="48682" y="42499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D1CB6B5E-AC9C-4FEB-51A1-9E18AD460736}"/>
                </a:ext>
              </a:extLst>
            </p:cNvPr>
            <p:cNvSpPr/>
            <p:nvPr/>
          </p:nvSpPr>
          <p:spPr>
            <a:xfrm>
              <a:off x="6369753" y="3700492"/>
              <a:ext cx="73079" cy="81573"/>
            </a:xfrm>
            <a:custGeom>
              <a:avLst/>
              <a:gdLst>
                <a:gd name="connsiteX0" fmla="*/ 42009 w 73079"/>
                <a:gd name="connsiteY0" fmla="*/ 62421 h 81573"/>
                <a:gd name="connsiteX1" fmla="*/ 22004 w 73079"/>
                <a:gd name="connsiteY1" fmla="*/ 42222 h 81573"/>
                <a:gd name="connsiteX2" fmla="*/ 22064 w 73079"/>
                <a:gd name="connsiteY2" fmla="*/ 40805 h 81573"/>
                <a:gd name="connsiteX3" fmla="*/ 22064 w 73079"/>
                <a:gd name="connsiteY3" fmla="*/ 40520 h 81573"/>
                <a:gd name="connsiteX4" fmla="*/ 40739 w 73079"/>
                <a:gd name="connsiteY4" fmla="*/ 19220 h 81573"/>
                <a:gd name="connsiteX5" fmla="*/ 41114 w 73079"/>
                <a:gd name="connsiteY5" fmla="*/ 19198 h 81573"/>
                <a:gd name="connsiteX6" fmla="*/ 59002 w 73079"/>
                <a:gd name="connsiteY6" fmla="*/ 27810 h 81573"/>
                <a:gd name="connsiteX7" fmla="*/ 72642 w 73079"/>
                <a:gd name="connsiteY7" fmla="*/ 13213 h 81573"/>
                <a:gd name="connsiteX8" fmla="*/ 41209 w 73079"/>
                <a:gd name="connsiteY8" fmla="*/ 67 h 81573"/>
                <a:gd name="connsiteX9" fmla="*/ 9 w 73079"/>
                <a:gd name="connsiteY9" fmla="*/ 39378 h 81573"/>
                <a:gd name="connsiteX10" fmla="*/ 4 w 73079"/>
                <a:gd name="connsiteY10" fmla="*/ 40805 h 81573"/>
                <a:gd name="connsiteX11" fmla="*/ 4 w 73079"/>
                <a:gd name="connsiteY11" fmla="*/ 41099 h 81573"/>
                <a:gd name="connsiteX12" fmla="*/ 39655 w 73079"/>
                <a:gd name="connsiteY12" fmla="*/ 81547 h 81573"/>
                <a:gd name="connsiteX13" fmla="*/ 40962 w 73079"/>
                <a:gd name="connsiteY13" fmla="*/ 81542 h 81573"/>
                <a:gd name="connsiteX14" fmla="*/ 73080 w 73079"/>
                <a:gd name="connsiteY14" fmla="*/ 67239 h 81573"/>
                <a:gd name="connsiteX15" fmla="*/ 60031 w 73079"/>
                <a:gd name="connsiteY15" fmla="*/ 54102 h 81573"/>
                <a:gd name="connsiteX16" fmla="*/ 41990 w 73079"/>
                <a:gd name="connsiteY16" fmla="*/ 62421 h 81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3079" h="81573">
                  <a:moveTo>
                    <a:pt x="42009" y="62421"/>
                  </a:moveTo>
                  <a:cubicBezTo>
                    <a:pt x="30884" y="62344"/>
                    <a:pt x="21927" y="53301"/>
                    <a:pt x="22004" y="42222"/>
                  </a:cubicBezTo>
                  <a:cubicBezTo>
                    <a:pt x="22007" y="41749"/>
                    <a:pt x="22027" y="41276"/>
                    <a:pt x="22064" y="40805"/>
                  </a:cubicBezTo>
                  <a:lnTo>
                    <a:pt x="22064" y="40520"/>
                  </a:lnTo>
                  <a:cubicBezTo>
                    <a:pt x="21314" y="29503"/>
                    <a:pt x="29675" y="19967"/>
                    <a:pt x="40739" y="19220"/>
                  </a:cubicBezTo>
                  <a:cubicBezTo>
                    <a:pt x="40864" y="19212"/>
                    <a:pt x="40989" y="19204"/>
                    <a:pt x="41114" y="19198"/>
                  </a:cubicBezTo>
                  <a:cubicBezTo>
                    <a:pt x="48080" y="19218"/>
                    <a:pt x="54661" y="22386"/>
                    <a:pt x="59002" y="27810"/>
                  </a:cubicBezTo>
                  <a:lnTo>
                    <a:pt x="72642" y="13213"/>
                  </a:lnTo>
                  <a:cubicBezTo>
                    <a:pt x="64776" y="4218"/>
                    <a:pt x="53166" y="-637"/>
                    <a:pt x="41209" y="67"/>
                  </a:cubicBezTo>
                  <a:cubicBezTo>
                    <a:pt x="18931" y="-406"/>
                    <a:pt x="485" y="17194"/>
                    <a:pt x="9" y="39378"/>
                  </a:cubicBezTo>
                  <a:cubicBezTo>
                    <a:pt x="-1" y="39854"/>
                    <a:pt x="-3" y="40329"/>
                    <a:pt x="4" y="40805"/>
                  </a:cubicBezTo>
                  <a:lnTo>
                    <a:pt x="4" y="41099"/>
                  </a:lnTo>
                  <a:cubicBezTo>
                    <a:pt x="-264" y="63171"/>
                    <a:pt x="17489" y="81281"/>
                    <a:pt x="39655" y="81547"/>
                  </a:cubicBezTo>
                  <a:cubicBezTo>
                    <a:pt x="40090" y="81553"/>
                    <a:pt x="40526" y="81551"/>
                    <a:pt x="40962" y="81542"/>
                  </a:cubicBezTo>
                  <a:cubicBezTo>
                    <a:pt x="53324" y="82036"/>
                    <a:pt x="65208" y="76744"/>
                    <a:pt x="73080" y="67239"/>
                  </a:cubicBezTo>
                  <a:lnTo>
                    <a:pt x="60031" y="54102"/>
                  </a:lnTo>
                  <a:cubicBezTo>
                    <a:pt x="55435" y="59245"/>
                    <a:pt x="48902" y="62258"/>
                    <a:pt x="41990" y="62421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A78DB158-61F6-E2B5-F3E3-32D44945EB5C}"/>
                </a:ext>
              </a:extLst>
            </p:cNvPr>
            <p:cNvSpPr/>
            <p:nvPr/>
          </p:nvSpPr>
          <p:spPr>
            <a:xfrm>
              <a:off x="6450882" y="3700534"/>
              <a:ext cx="85048" cy="81617"/>
            </a:xfrm>
            <a:custGeom>
              <a:avLst/>
              <a:gdLst>
                <a:gd name="connsiteX0" fmla="*/ 42681 w 85048"/>
                <a:gd name="connsiteY0" fmla="*/ 25 h 81617"/>
                <a:gd name="connsiteX1" fmla="*/ 24 w 85048"/>
                <a:gd name="connsiteY1" fmla="*/ 39655 h 81617"/>
                <a:gd name="connsiteX2" fmla="*/ 0 w 85048"/>
                <a:gd name="connsiteY2" fmla="*/ 40762 h 81617"/>
                <a:gd name="connsiteX3" fmla="*/ 0 w 85048"/>
                <a:gd name="connsiteY3" fmla="*/ 41056 h 81617"/>
                <a:gd name="connsiteX4" fmla="*/ 44344 w 85048"/>
                <a:gd name="connsiteY4" fmla="*/ 81578 h 81617"/>
                <a:gd name="connsiteX5" fmla="*/ 85049 w 85048"/>
                <a:gd name="connsiteY5" fmla="*/ 40762 h 81617"/>
                <a:gd name="connsiteX6" fmla="*/ 85049 w 85048"/>
                <a:gd name="connsiteY6" fmla="*/ 40478 h 81617"/>
                <a:gd name="connsiteX7" fmla="*/ 43986 w 85048"/>
                <a:gd name="connsiteY7" fmla="*/ 7 h 81617"/>
                <a:gd name="connsiteX8" fmla="*/ 42681 w 85048"/>
                <a:gd name="connsiteY8" fmla="*/ 35 h 81617"/>
                <a:gd name="connsiteX9" fmla="*/ 63056 w 85048"/>
                <a:gd name="connsiteY9" fmla="*/ 41066 h 81617"/>
                <a:gd name="connsiteX10" fmla="*/ 44239 w 85048"/>
                <a:gd name="connsiteY10" fmla="*/ 62349 h 81617"/>
                <a:gd name="connsiteX11" fmla="*/ 42681 w 85048"/>
                <a:gd name="connsiteY11" fmla="*/ 62388 h 81617"/>
                <a:gd name="connsiteX12" fmla="*/ 21987 w 85048"/>
                <a:gd name="connsiteY12" fmla="*/ 41396 h 81617"/>
                <a:gd name="connsiteX13" fmla="*/ 22003 w 85048"/>
                <a:gd name="connsiteY13" fmla="*/ 40772 h 81617"/>
                <a:gd name="connsiteX14" fmla="*/ 22003 w 85048"/>
                <a:gd name="connsiteY14" fmla="*/ 40487 h 81617"/>
                <a:gd name="connsiteX15" fmla="*/ 40820 w 85048"/>
                <a:gd name="connsiteY15" fmla="*/ 19204 h 81617"/>
                <a:gd name="connsiteX16" fmla="*/ 42386 w 85048"/>
                <a:gd name="connsiteY16" fmla="*/ 19166 h 81617"/>
                <a:gd name="connsiteX17" fmla="*/ 63080 w 85048"/>
                <a:gd name="connsiteY17" fmla="*/ 40139 h 81617"/>
                <a:gd name="connsiteX18" fmla="*/ 63065 w 85048"/>
                <a:gd name="connsiteY18" fmla="*/ 40772 h 81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5048" h="81617">
                  <a:moveTo>
                    <a:pt x="42681" y="25"/>
                  </a:moveTo>
                  <a:cubicBezTo>
                    <a:pt x="19912" y="-761"/>
                    <a:pt x="813" y="16982"/>
                    <a:pt x="24" y="39655"/>
                  </a:cubicBezTo>
                  <a:cubicBezTo>
                    <a:pt x="11" y="40024"/>
                    <a:pt x="3" y="40393"/>
                    <a:pt x="0" y="40762"/>
                  </a:cubicBezTo>
                  <a:lnTo>
                    <a:pt x="0" y="41056"/>
                  </a:lnTo>
                  <a:cubicBezTo>
                    <a:pt x="1008" y="64440"/>
                    <a:pt x="20862" y="82582"/>
                    <a:pt x="44344" y="81578"/>
                  </a:cubicBezTo>
                  <a:cubicBezTo>
                    <a:pt x="66527" y="80630"/>
                    <a:pt x="84250" y="62858"/>
                    <a:pt x="85049" y="40762"/>
                  </a:cubicBezTo>
                  <a:lnTo>
                    <a:pt x="85049" y="40478"/>
                  </a:lnTo>
                  <a:cubicBezTo>
                    <a:pt x="84933" y="18011"/>
                    <a:pt x="66548" y="-108"/>
                    <a:pt x="43986" y="7"/>
                  </a:cubicBezTo>
                  <a:cubicBezTo>
                    <a:pt x="43551" y="10"/>
                    <a:pt x="43116" y="19"/>
                    <a:pt x="42681" y="35"/>
                  </a:cubicBezTo>
                  <a:moveTo>
                    <a:pt x="63056" y="41066"/>
                  </a:moveTo>
                  <a:cubicBezTo>
                    <a:pt x="63761" y="52117"/>
                    <a:pt x="55337" y="61646"/>
                    <a:pt x="44239" y="62349"/>
                  </a:cubicBezTo>
                  <a:cubicBezTo>
                    <a:pt x="43720" y="62382"/>
                    <a:pt x="43201" y="62395"/>
                    <a:pt x="42681" y="62388"/>
                  </a:cubicBezTo>
                  <a:cubicBezTo>
                    <a:pt x="31146" y="62281"/>
                    <a:pt x="21881" y="52883"/>
                    <a:pt x="21987" y="41396"/>
                  </a:cubicBezTo>
                  <a:cubicBezTo>
                    <a:pt x="21989" y="41188"/>
                    <a:pt x="21994" y="40980"/>
                    <a:pt x="22003" y="40772"/>
                  </a:cubicBezTo>
                  <a:lnTo>
                    <a:pt x="22003" y="40487"/>
                  </a:lnTo>
                  <a:cubicBezTo>
                    <a:pt x="21297" y="29436"/>
                    <a:pt x="29721" y="19907"/>
                    <a:pt x="40820" y="19204"/>
                  </a:cubicBezTo>
                  <a:cubicBezTo>
                    <a:pt x="41341" y="19171"/>
                    <a:pt x="41864" y="19158"/>
                    <a:pt x="42386" y="19166"/>
                  </a:cubicBezTo>
                  <a:cubicBezTo>
                    <a:pt x="53917" y="19267"/>
                    <a:pt x="63182" y="28657"/>
                    <a:pt x="63080" y="40139"/>
                  </a:cubicBezTo>
                  <a:cubicBezTo>
                    <a:pt x="63078" y="40350"/>
                    <a:pt x="63073" y="40561"/>
                    <a:pt x="63065" y="407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98025426-6FA0-6C03-F299-DC11F103082F}"/>
                </a:ext>
              </a:extLst>
            </p:cNvPr>
            <p:cNvSpPr/>
            <p:nvPr/>
          </p:nvSpPr>
          <p:spPr>
            <a:xfrm>
              <a:off x="6545332" y="3682035"/>
              <a:ext cx="50158" cy="99574"/>
            </a:xfrm>
            <a:custGeom>
              <a:avLst/>
              <a:gdLst>
                <a:gd name="connsiteX0" fmla="*/ 31671 w 50158"/>
                <a:gd name="connsiteY0" fmla="*/ 0 h 99574"/>
                <a:gd name="connsiteX1" fmla="*/ 9382 w 50158"/>
                <a:gd name="connsiteY1" fmla="*/ 0 h 99574"/>
                <a:gd name="connsiteX2" fmla="*/ 9382 w 50158"/>
                <a:gd name="connsiteY2" fmla="*/ 20003 h 99574"/>
                <a:gd name="connsiteX3" fmla="*/ 0 w 50158"/>
                <a:gd name="connsiteY3" fmla="*/ 20003 h 99574"/>
                <a:gd name="connsiteX4" fmla="*/ 0 w 50158"/>
                <a:gd name="connsiteY4" fmla="*/ 38973 h 99574"/>
                <a:gd name="connsiteX5" fmla="*/ 9382 w 50158"/>
                <a:gd name="connsiteY5" fmla="*/ 38973 h 99574"/>
                <a:gd name="connsiteX6" fmla="*/ 9382 w 50158"/>
                <a:gd name="connsiteY6" fmla="*/ 76059 h 99574"/>
                <a:gd name="connsiteX7" fmla="*/ 32242 w 50158"/>
                <a:gd name="connsiteY7" fmla="*/ 99562 h 99574"/>
                <a:gd name="connsiteX8" fmla="*/ 49835 w 50158"/>
                <a:gd name="connsiteY8" fmla="*/ 95038 h 99574"/>
                <a:gd name="connsiteX9" fmla="*/ 49835 w 50158"/>
                <a:gd name="connsiteY9" fmla="*/ 77225 h 99574"/>
                <a:gd name="connsiteX10" fmla="*/ 38843 w 50158"/>
                <a:gd name="connsiteY10" fmla="*/ 79995 h 99574"/>
                <a:gd name="connsiteX11" fmla="*/ 31661 w 50158"/>
                <a:gd name="connsiteY11" fmla="*/ 72407 h 99574"/>
                <a:gd name="connsiteX12" fmla="*/ 31661 w 50158"/>
                <a:gd name="connsiteY12" fmla="*/ 38973 h 99574"/>
                <a:gd name="connsiteX13" fmla="*/ 50159 w 50158"/>
                <a:gd name="connsiteY13" fmla="*/ 38973 h 99574"/>
                <a:gd name="connsiteX14" fmla="*/ 50159 w 50158"/>
                <a:gd name="connsiteY14" fmla="*/ 20003 h 99574"/>
                <a:gd name="connsiteX15" fmla="*/ 31690 w 50158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158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17" y="99734"/>
                    <a:pt x="44515" y="98165"/>
                    <a:pt x="49835" y="95038"/>
                  </a:cubicBezTo>
                  <a:lnTo>
                    <a:pt x="49835" y="77225"/>
                  </a:lnTo>
                  <a:cubicBezTo>
                    <a:pt x="46465" y="79060"/>
                    <a:pt x="42683" y="80013"/>
                    <a:pt x="38843" y="79995"/>
                  </a:cubicBezTo>
                  <a:cubicBezTo>
                    <a:pt x="33861" y="79995"/>
                    <a:pt x="31661" y="77510"/>
                    <a:pt x="31661" y="72407"/>
                  </a:cubicBezTo>
                  <a:lnTo>
                    <a:pt x="31661" y="38973"/>
                  </a:lnTo>
                  <a:lnTo>
                    <a:pt x="50159" y="38973"/>
                  </a:lnTo>
                  <a:lnTo>
                    <a:pt x="50159" y="20003"/>
                  </a:lnTo>
                  <a:lnTo>
                    <a:pt x="31690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0899C993-E954-0C0B-AE41-4DE98A92B336}"/>
                </a:ext>
              </a:extLst>
            </p:cNvPr>
            <p:cNvSpPr/>
            <p:nvPr/>
          </p:nvSpPr>
          <p:spPr>
            <a:xfrm>
              <a:off x="6613950" y="3673689"/>
              <a:ext cx="22288" cy="106590"/>
            </a:xfrm>
            <a:custGeom>
              <a:avLst/>
              <a:gdLst>
                <a:gd name="connsiteX0" fmla="*/ 0 w 22288"/>
                <a:gd name="connsiteY0" fmla="*/ 0 h 106590"/>
                <a:gd name="connsiteX1" fmla="*/ 22288 w 22288"/>
                <a:gd name="connsiteY1" fmla="*/ 0 h 106590"/>
                <a:gd name="connsiteX2" fmla="*/ 22288 w 22288"/>
                <a:gd name="connsiteY2" fmla="*/ 106590 h 106590"/>
                <a:gd name="connsiteX3" fmla="*/ 0 w 22288"/>
                <a:gd name="connsiteY3" fmla="*/ 106590 h 106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88" h="106590">
                  <a:moveTo>
                    <a:pt x="0" y="0"/>
                  </a:moveTo>
                  <a:lnTo>
                    <a:pt x="22288" y="0"/>
                  </a:lnTo>
                  <a:lnTo>
                    <a:pt x="22288" y="106590"/>
                  </a:lnTo>
                  <a:lnTo>
                    <a:pt x="0" y="10659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4220280A-C787-E920-5267-DF5F1A9FFE97}"/>
                </a:ext>
              </a:extLst>
            </p:cNvPr>
            <p:cNvSpPr/>
            <p:nvPr/>
          </p:nvSpPr>
          <p:spPr>
            <a:xfrm>
              <a:off x="6652564" y="3701073"/>
              <a:ext cx="72376" cy="80812"/>
            </a:xfrm>
            <a:custGeom>
              <a:avLst/>
              <a:gdLst>
                <a:gd name="connsiteX0" fmla="*/ 37224 w 72376"/>
                <a:gd name="connsiteY0" fmla="*/ 65 h 80812"/>
                <a:gd name="connsiteX1" fmla="*/ 6744 w 72376"/>
                <a:gd name="connsiteY1" fmla="*/ 6344 h 80812"/>
                <a:gd name="connsiteX2" fmla="*/ 12325 w 72376"/>
                <a:gd name="connsiteY2" fmla="*/ 23283 h 80812"/>
                <a:gd name="connsiteX3" fmla="*/ 34023 w 72376"/>
                <a:gd name="connsiteY3" fmla="*/ 19053 h 80812"/>
                <a:gd name="connsiteX4" fmla="*/ 50883 w 72376"/>
                <a:gd name="connsiteY4" fmla="*/ 33356 h 80812"/>
                <a:gd name="connsiteX5" fmla="*/ 50883 w 72376"/>
                <a:gd name="connsiteY5" fmla="*/ 34675 h 80812"/>
                <a:gd name="connsiteX6" fmla="*/ 31680 w 72376"/>
                <a:gd name="connsiteY6" fmla="*/ 31469 h 80812"/>
                <a:gd name="connsiteX7" fmla="*/ 0 w 72376"/>
                <a:gd name="connsiteY7" fmla="*/ 56433 h 80812"/>
                <a:gd name="connsiteX8" fmla="*/ 0 w 72376"/>
                <a:gd name="connsiteY8" fmla="*/ 56717 h 80812"/>
                <a:gd name="connsiteX9" fmla="*/ 24437 w 72376"/>
                <a:gd name="connsiteY9" fmla="*/ 80812 h 80812"/>
                <a:gd name="connsiteX10" fmla="*/ 26984 w 72376"/>
                <a:gd name="connsiteY10" fmla="*/ 80667 h 80812"/>
                <a:gd name="connsiteX11" fmla="*/ 50740 w 72376"/>
                <a:gd name="connsiteY11" fmla="*/ 70736 h 80812"/>
                <a:gd name="connsiteX12" fmla="*/ 50740 w 72376"/>
                <a:gd name="connsiteY12" fmla="*/ 79206 h 80812"/>
                <a:gd name="connsiteX13" fmla="*/ 72295 w 72376"/>
                <a:gd name="connsiteY13" fmla="*/ 79206 h 80812"/>
                <a:gd name="connsiteX14" fmla="*/ 72295 w 72376"/>
                <a:gd name="connsiteY14" fmla="*/ 33830 h 80812"/>
                <a:gd name="connsiteX15" fmla="*/ 63789 w 72376"/>
                <a:gd name="connsiteY15" fmla="*/ 8866 h 80812"/>
                <a:gd name="connsiteX16" fmla="*/ 37252 w 72376"/>
                <a:gd name="connsiteY16" fmla="*/ 102 h 80812"/>
                <a:gd name="connsiteX17" fmla="*/ 51178 w 72376"/>
                <a:gd name="connsiteY17" fmla="*/ 51643 h 80812"/>
                <a:gd name="connsiteX18" fmla="*/ 33728 w 72376"/>
                <a:gd name="connsiteY18" fmla="*/ 65368 h 80812"/>
                <a:gd name="connsiteX19" fmla="*/ 21555 w 72376"/>
                <a:gd name="connsiteY19" fmla="*/ 55883 h 80812"/>
                <a:gd name="connsiteX20" fmla="*/ 21555 w 72376"/>
                <a:gd name="connsiteY20" fmla="*/ 55589 h 80812"/>
                <a:gd name="connsiteX21" fmla="*/ 36947 w 72376"/>
                <a:gd name="connsiteY21" fmla="*/ 44785 h 80812"/>
                <a:gd name="connsiteX22" fmla="*/ 51168 w 72376"/>
                <a:gd name="connsiteY22" fmla="*/ 47707 h 80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2376" h="80812">
                  <a:moveTo>
                    <a:pt x="37224" y="65"/>
                  </a:moveTo>
                  <a:cubicBezTo>
                    <a:pt x="26717" y="-167"/>
                    <a:pt x="16295" y="1980"/>
                    <a:pt x="6744" y="6344"/>
                  </a:cubicBezTo>
                  <a:lnTo>
                    <a:pt x="12325" y="23283"/>
                  </a:lnTo>
                  <a:cubicBezTo>
                    <a:pt x="19217" y="20496"/>
                    <a:pt x="26585" y="19060"/>
                    <a:pt x="34023" y="19053"/>
                  </a:cubicBezTo>
                  <a:cubicBezTo>
                    <a:pt x="45167" y="19053"/>
                    <a:pt x="50883" y="24165"/>
                    <a:pt x="50883" y="33356"/>
                  </a:cubicBezTo>
                  <a:lnTo>
                    <a:pt x="50883" y="34675"/>
                  </a:lnTo>
                  <a:cubicBezTo>
                    <a:pt x="44719" y="32497"/>
                    <a:pt x="38220" y="31412"/>
                    <a:pt x="31680" y="31469"/>
                  </a:cubicBezTo>
                  <a:cubicBezTo>
                    <a:pt x="13059" y="31469"/>
                    <a:pt x="0" y="39351"/>
                    <a:pt x="0" y="56433"/>
                  </a:cubicBezTo>
                  <a:lnTo>
                    <a:pt x="0" y="56717"/>
                  </a:lnTo>
                  <a:cubicBezTo>
                    <a:pt x="66" y="70091"/>
                    <a:pt x="11007" y="80878"/>
                    <a:pt x="24437" y="80812"/>
                  </a:cubicBezTo>
                  <a:cubicBezTo>
                    <a:pt x="25288" y="80808"/>
                    <a:pt x="26138" y="80759"/>
                    <a:pt x="26984" y="80667"/>
                  </a:cubicBezTo>
                  <a:cubicBezTo>
                    <a:pt x="35995" y="81055"/>
                    <a:pt x="44708" y="77413"/>
                    <a:pt x="50740" y="70736"/>
                  </a:cubicBezTo>
                  <a:lnTo>
                    <a:pt x="50740" y="79206"/>
                  </a:lnTo>
                  <a:lnTo>
                    <a:pt x="72295" y="79206"/>
                  </a:lnTo>
                  <a:lnTo>
                    <a:pt x="72295" y="33830"/>
                  </a:lnTo>
                  <a:cubicBezTo>
                    <a:pt x="72930" y="24711"/>
                    <a:pt x="69866" y="15719"/>
                    <a:pt x="63789" y="8866"/>
                  </a:cubicBezTo>
                  <a:cubicBezTo>
                    <a:pt x="56474" y="2532"/>
                    <a:pt x="46918" y="-624"/>
                    <a:pt x="37252" y="102"/>
                  </a:cubicBezTo>
                  <a:moveTo>
                    <a:pt x="51178" y="51643"/>
                  </a:moveTo>
                  <a:cubicBezTo>
                    <a:pt x="51178" y="59677"/>
                    <a:pt x="44129" y="65368"/>
                    <a:pt x="33728" y="65368"/>
                  </a:cubicBezTo>
                  <a:cubicBezTo>
                    <a:pt x="26546" y="65368"/>
                    <a:pt x="21555" y="61868"/>
                    <a:pt x="21555" y="55883"/>
                  </a:cubicBezTo>
                  <a:lnTo>
                    <a:pt x="21555" y="55589"/>
                  </a:lnTo>
                  <a:cubicBezTo>
                    <a:pt x="21555" y="48579"/>
                    <a:pt x="27422" y="44785"/>
                    <a:pt x="36947" y="44785"/>
                  </a:cubicBezTo>
                  <a:cubicBezTo>
                    <a:pt x="41842" y="44746"/>
                    <a:pt x="46689" y="45741"/>
                    <a:pt x="51168" y="477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88FE0123-3AFC-D265-335D-9018678FD04E}"/>
                </a:ext>
              </a:extLst>
            </p:cNvPr>
            <p:cNvSpPr/>
            <p:nvPr/>
          </p:nvSpPr>
          <p:spPr>
            <a:xfrm>
              <a:off x="6744957" y="3700512"/>
              <a:ext cx="71999" cy="79814"/>
            </a:xfrm>
            <a:custGeom>
              <a:avLst/>
              <a:gdLst>
                <a:gd name="connsiteX0" fmla="*/ 45310 w 71999"/>
                <a:gd name="connsiteY0" fmla="*/ 47 h 79814"/>
                <a:gd name="connsiteX1" fmla="*/ 22288 w 71999"/>
                <a:gd name="connsiteY1" fmla="*/ 12605 h 79814"/>
                <a:gd name="connsiteX2" fmla="*/ 22288 w 71999"/>
                <a:gd name="connsiteY2" fmla="*/ 1556 h 79814"/>
                <a:gd name="connsiteX3" fmla="*/ 0 w 71999"/>
                <a:gd name="connsiteY3" fmla="*/ 1556 h 79814"/>
                <a:gd name="connsiteX4" fmla="*/ 0 w 71999"/>
                <a:gd name="connsiteY4" fmla="*/ 79815 h 79814"/>
                <a:gd name="connsiteX5" fmla="*/ 22288 w 71999"/>
                <a:gd name="connsiteY5" fmla="*/ 79815 h 79814"/>
                <a:gd name="connsiteX6" fmla="*/ 22288 w 71999"/>
                <a:gd name="connsiteY6" fmla="*/ 36185 h 79814"/>
                <a:gd name="connsiteX7" fmla="*/ 36224 w 71999"/>
                <a:gd name="connsiteY7" fmla="*/ 20279 h 79814"/>
                <a:gd name="connsiteX8" fmla="*/ 49711 w 71999"/>
                <a:gd name="connsiteY8" fmla="*/ 36185 h 79814"/>
                <a:gd name="connsiteX9" fmla="*/ 49711 w 71999"/>
                <a:gd name="connsiteY9" fmla="*/ 79815 h 79814"/>
                <a:gd name="connsiteX10" fmla="*/ 71999 w 71999"/>
                <a:gd name="connsiteY10" fmla="*/ 79815 h 79814"/>
                <a:gd name="connsiteX11" fmla="*/ 71999 w 71999"/>
                <a:gd name="connsiteY11" fmla="*/ 29061 h 79814"/>
                <a:gd name="connsiteX12" fmla="*/ 45330 w 71999"/>
                <a:gd name="connsiteY12" fmla="*/ 0 h 79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1999" h="79814">
                  <a:moveTo>
                    <a:pt x="45310" y="47"/>
                  </a:moveTo>
                  <a:cubicBezTo>
                    <a:pt x="36011" y="137"/>
                    <a:pt x="27371" y="4850"/>
                    <a:pt x="22288" y="12605"/>
                  </a:cubicBezTo>
                  <a:lnTo>
                    <a:pt x="22288" y="1556"/>
                  </a:lnTo>
                  <a:lnTo>
                    <a:pt x="0" y="1556"/>
                  </a:lnTo>
                  <a:lnTo>
                    <a:pt x="0" y="79815"/>
                  </a:lnTo>
                  <a:lnTo>
                    <a:pt x="22288" y="79815"/>
                  </a:lnTo>
                  <a:lnTo>
                    <a:pt x="22288" y="36185"/>
                  </a:lnTo>
                  <a:cubicBezTo>
                    <a:pt x="22288" y="25675"/>
                    <a:pt x="27718" y="20279"/>
                    <a:pt x="36224" y="20279"/>
                  </a:cubicBezTo>
                  <a:cubicBezTo>
                    <a:pt x="44729" y="20279"/>
                    <a:pt x="49711" y="25675"/>
                    <a:pt x="49711" y="36185"/>
                  </a:cubicBezTo>
                  <a:lnTo>
                    <a:pt x="49711" y="79815"/>
                  </a:lnTo>
                  <a:lnTo>
                    <a:pt x="71999" y="79815"/>
                  </a:lnTo>
                  <a:lnTo>
                    <a:pt x="71999" y="29061"/>
                  </a:lnTo>
                  <a:cubicBezTo>
                    <a:pt x="71999" y="11097"/>
                    <a:pt x="62179" y="0"/>
                    <a:pt x="45330" y="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8C87C1C7-8DAB-BC89-D706-6DA60CEBFBD2}"/>
                </a:ext>
              </a:extLst>
            </p:cNvPr>
            <p:cNvSpPr/>
            <p:nvPr/>
          </p:nvSpPr>
          <p:spPr>
            <a:xfrm>
              <a:off x="6833520" y="3673689"/>
              <a:ext cx="82562" cy="108046"/>
            </a:xfrm>
            <a:custGeom>
              <a:avLst/>
              <a:gdLst>
                <a:gd name="connsiteX0" fmla="*/ 60274 w 82562"/>
                <a:gd name="connsiteY0" fmla="*/ 38546 h 108046"/>
                <a:gd name="connsiteX1" fmla="*/ 35785 w 82562"/>
                <a:gd name="connsiteY1" fmla="*/ 26870 h 108046"/>
                <a:gd name="connsiteX2" fmla="*/ 0 w 82562"/>
                <a:gd name="connsiteY2" fmla="*/ 67314 h 108046"/>
                <a:gd name="connsiteX3" fmla="*/ 0 w 82562"/>
                <a:gd name="connsiteY3" fmla="*/ 67598 h 108046"/>
                <a:gd name="connsiteX4" fmla="*/ 35785 w 82562"/>
                <a:gd name="connsiteY4" fmla="*/ 108042 h 108046"/>
                <a:gd name="connsiteX5" fmla="*/ 60274 w 82562"/>
                <a:gd name="connsiteY5" fmla="*/ 95341 h 108046"/>
                <a:gd name="connsiteX6" fmla="*/ 60274 w 82562"/>
                <a:gd name="connsiteY6" fmla="*/ 106581 h 108046"/>
                <a:gd name="connsiteX7" fmla="*/ 82563 w 82562"/>
                <a:gd name="connsiteY7" fmla="*/ 106581 h 108046"/>
                <a:gd name="connsiteX8" fmla="*/ 82563 w 82562"/>
                <a:gd name="connsiteY8" fmla="*/ 0 h 108046"/>
                <a:gd name="connsiteX9" fmla="*/ 60274 w 82562"/>
                <a:gd name="connsiteY9" fmla="*/ 0 h 108046"/>
                <a:gd name="connsiteX10" fmla="*/ 60560 w 82562"/>
                <a:gd name="connsiteY10" fmla="*/ 67598 h 108046"/>
                <a:gd name="connsiteX11" fmla="*/ 43886 w 82562"/>
                <a:gd name="connsiteY11" fmla="*/ 89095 h 108046"/>
                <a:gd name="connsiteX12" fmla="*/ 22298 w 82562"/>
                <a:gd name="connsiteY12" fmla="*/ 72492 h 108046"/>
                <a:gd name="connsiteX13" fmla="*/ 22298 w 82562"/>
                <a:gd name="connsiteY13" fmla="*/ 67598 h 108046"/>
                <a:gd name="connsiteX14" fmla="*/ 22298 w 82562"/>
                <a:gd name="connsiteY14" fmla="*/ 67314 h 108046"/>
                <a:gd name="connsiteX15" fmla="*/ 38972 w 82562"/>
                <a:gd name="connsiteY15" fmla="*/ 45817 h 108046"/>
                <a:gd name="connsiteX16" fmla="*/ 60560 w 82562"/>
                <a:gd name="connsiteY16" fmla="*/ 62420 h 108046"/>
                <a:gd name="connsiteX17" fmla="*/ 60560 w 82562"/>
                <a:gd name="connsiteY17" fmla="*/ 67314 h 108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2562" h="108046">
                  <a:moveTo>
                    <a:pt x="60274" y="38546"/>
                  </a:moveTo>
                  <a:cubicBezTo>
                    <a:pt x="54430" y="31011"/>
                    <a:pt x="45345" y="26679"/>
                    <a:pt x="35785" y="26870"/>
                  </a:cubicBezTo>
                  <a:cubicBezTo>
                    <a:pt x="17164" y="26870"/>
                    <a:pt x="0" y="41174"/>
                    <a:pt x="0" y="67314"/>
                  </a:cubicBezTo>
                  <a:lnTo>
                    <a:pt x="0" y="67598"/>
                  </a:lnTo>
                  <a:cubicBezTo>
                    <a:pt x="0" y="93729"/>
                    <a:pt x="17450" y="108042"/>
                    <a:pt x="35785" y="108042"/>
                  </a:cubicBezTo>
                  <a:cubicBezTo>
                    <a:pt x="45585" y="108225"/>
                    <a:pt x="54808" y="103442"/>
                    <a:pt x="60274" y="95341"/>
                  </a:cubicBezTo>
                  <a:lnTo>
                    <a:pt x="60274" y="106581"/>
                  </a:lnTo>
                  <a:lnTo>
                    <a:pt x="82563" y="106581"/>
                  </a:lnTo>
                  <a:lnTo>
                    <a:pt x="82563" y="0"/>
                  </a:lnTo>
                  <a:lnTo>
                    <a:pt x="60274" y="0"/>
                  </a:lnTo>
                  <a:close/>
                  <a:moveTo>
                    <a:pt x="60560" y="67598"/>
                  </a:moveTo>
                  <a:cubicBezTo>
                    <a:pt x="61917" y="78119"/>
                    <a:pt x="54452" y="87744"/>
                    <a:pt x="43886" y="89095"/>
                  </a:cubicBezTo>
                  <a:cubicBezTo>
                    <a:pt x="33320" y="90447"/>
                    <a:pt x="23655" y="83013"/>
                    <a:pt x="22298" y="72492"/>
                  </a:cubicBezTo>
                  <a:cubicBezTo>
                    <a:pt x="22088" y="70868"/>
                    <a:pt x="22088" y="69223"/>
                    <a:pt x="22298" y="67598"/>
                  </a:cubicBezTo>
                  <a:lnTo>
                    <a:pt x="22298" y="67314"/>
                  </a:lnTo>
                  <a:cubicBezTo>
                    <a:pt x="20941" y="56793"/>
                    <a:pt x="28406" y="47168"/>
                    <a:pt x="38972" y="45817"/>
                  </a:cubicBezTo>
                  <a:cubicBezTo>
                    <a:pt x="49538" y="44465"/>
                    <a:pt x="59203" y="51899"/>
                    <a:pt x="60560" y="62420"/>
                  </a:cubicBezTo>
                  <a:cubicBezTo>
                    <a:pt x="60770" y="64044"/>
                    <a:pt x="60770" y="65689"/>
                    <a:pt x="60560" y="673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7A23B4D3-F297-0FB2-00EA-0E397AD1A6C1}"/>
                </a:ext>
              </a:extLst>
            </p:cNvPr>
            <p:cNvSpPr/>
            <p:nvPr/>
          </p:nvSpPr>
          <p:spPr>
            <a:xfrm>
              <a:off x="5275935" y="3208596"/>
              <a:ext cx="572395" cy="377530"/>
            </a:xfrm>
            <a:custGeom>
              <a:avLst/>
              <a:gdLst>
                <a:gd name="connsiteX0" fmla="*/ 512559 w 572395"/>
                <a:gd name="connsiteY0" fmla="*/ 298625 h 377530"/>
                <a:gd name="connsiteX1" fmla="*/ 382972 w 572395"/>
                <a:gd name="connsiteY1" fmla="*/ 221561 h 377530"/>
                <a:gd name="connsiteX2" fmla="*/ 355930 w 572395"/>
                <a:gd name="connsiteY2" fmla="*/ 200694 h 377530"/>
                <a:gd name="connsiteX3" fmla="*/ 363055 w 572395"/>
                <a:gd name="connsiteY3" fmla="*/ 201292 h 377530"/>
                <a:gd name="connsiteX4" fmla="*/ 348596 w 572395"/>
                <a:gd name="connsiteY4" fmla="*/ 194653 h 377530"/>
                <a:gd name="connsiteX5" fmla="*/ 353587 w 572395"/>
                <a:gd name="connsiteY5" fmla="*/ 192955 h 377530"/>
                <a:gd name="connsiteX6" fmla="*/ 342767 w 572395"/>
                <a:gd name="connsiteY6" fmla="*/ 189284 h 377530"/>
                <a:gd name="connsiteX7" fmla="*/ 348167 w 572395"/>
                <a:gd name="connsiteY7" fmla="*/ 186277 h 377530"/>
                <a:gd name="connsiteX8" fmla="*/ 332737 w 572395"/>
                <a:gd name="connsiteY8" fmla="*/ 183432 h 377530"/>
                <a:gd name="connsiteX9" fmla="*/ 345119 w 572395"/>
                <a:gd name="connsiteY9" fmla="*/ 181023 h 377530"/>
                <a:gd name="connsiteX10" fmla="*/ 323536 w 572395"/>
                <a:gd name="connsiteY10" fmla="*/ 178623 h 377530"/>
                <a:gd name="connsiteX11" fmla="*/ 336099 w 572395"/>
                <a:gd name="connsiteY11" fmla="*/ 174772 h 377530"/>
                <a:gd name="connsiteX12" fmla="*/ 320640 w 572395"/>
                <a:gd name="connsiteY12" fmla="*/ 171405 h 377530"/>
                <a:gd name="connsiteX13" fmla="*/ 328689 w 572395"/>
                <a:gd name="connsiteY13" fmla="*/ 165800 h 377530"/>
                <a:gd name="connsiteX14" fmla="*/ 314201 w 572395"/>
                <a:gd name="connsiteY14" fmla="*/ 169025 h 377530"/>
                <a:gd name="connsiteX15" fmla="*/ 315154 w 572395"/>
                <a:gd name="connsiteY15" fmla="*/ 154892 h 377530"/>
                <a:gd name="connsiteX16" fmla="*/ 304362 w 572395"/>
                <a:gd name="connsiteY16" fmla="*/ 167886 h 377530"/>
                <a:gd name="connsiteX17" fmla="*/ 308229 w 572395"/>
                <a:gd name="connsiteY17" fmla="*/ 158591 h 377530"/>
                <a:gd name="connsiteX18" fmla="*/ 295847 w 572395"/>
                <a:gd name="connsiteY18" fmla="*/ 164813 h 377530"/>
                <a:gd name="connsiteX19" fmla="*/ 292989 w 572395"/>
                <a:gd name="connsiteY19" fmla="*/ 163561 h 377530"/>
                <a:gd name="connsiteX20" fmla="*/ 291741 w 572395"/>
                <a:gd name="connsiteY20" fmla="*/ 160479 h 377530"/>
                <a:gd name="connsiteX21" fmla="*/ 290789 w 572395"/>
                <a:gd name="connsiteY21" fmla="*/ 152891 h 377530"/>
                <a:gd name="connsiteX22" fmla="*/ 289055 w 572395"/>
                <a:gd name="connsiteY22" fmla="*/ 137905 h 377530"/>
                <a:gd name="connsiteX23" fmla="*/ 292789 w 572395"/>
                <a:gd name="connsiteY23" fmla="*/ 122729 h 377530"/>
                <a:gd name="connsiteX24" fmla="*/ 301362 w 572395"/>
                <a:gd name="connsiteY24" fmla="*/ 116697 h 377530"/>
                <a:gd name="connsiteX25" fmla="*/ 308753 w 572395"/>
                <a:gd name="connsiteY25" fmla="*/ 106520 h 377530"/>
                <a:gd name="connsiteX26" fmla="*/ 329013 w 572395"/>
                <a:gd name="connsiteY26" fmla="*/ 62890 h 377530"/>
                <a:gd name="connsiteX27" fmla="*/ 343129 w 572395"/>
                <a:gd name="connsiteY27" fmla="*/ 50645 h 377530"/>
                <a:gd name="connsiteX28" fmla="*/ 361064 w 572395"/>
                <a:gd name="connsiteY28" fmla="*/ 45362 h 377530"/>
                <a:gd name="connsiteX29" fmla="*/ 369865 w 572395"/>
                <a:gd name="connsiteY29" fmla="*/ 44366 h 377530"/>
                <a:gd name="connsiteX30" fmla="*/ 374837 w 572395"/>
                <a:gd name="connsiteY30" fmla="*/ 41065 h 377530"/>
                <a:gd name="connsiteX31" fmla="*/ 377647 w 572395"/>
                <a:gd name="connsiteY31" fmla="*/ 39946 h 377530"/>
                <a:gd name="connsiteX32" fmla="*/ 380067 w 572395"/>
                <a:gd name="connsiteY32" fmla="*/ 32434 h 377530"/>
                <a:gd name="connsiteX33" fmla="*/ 376923 w 572395"/>
                <a:gd name="connsiteY33" fmla="*/ 29958 h 377530"/>
                <a:gd name="connsiteX34" fmla="*/ 362312 w 572395"/>
                <a:gd name="connsiteY34" fmla="*/ 16765 h 377530"/>
                <a:gd name="connsiteX35" fmla="*/ 356283 w 572395"/>
                <a:gd name="connsiteY35" fmla="*/ 11529 h 377530"/>
                <a:gd name="connsiteX36" fmla="*/ 347253 w 572395"/>
                <a:gd name="connsiteY36" fmla="*/ 5222 h 377530"/>
                <a:gd name="connsiteX37" fmla="*/ 337433 w 572395"/>
                <a:gd name="connsiteY37" fmla="*/ 91 h 377530"/>
                <a:gd name="connsiteX38" fmla="*/ 324231 w 572395"/>
                <a:gd name="connsiteY38" fmla="*/ 5706 h 377530"/>
                <a:gd name="connsiteX39" fmla="*/ 304905 w 572395"/>
                <a:gd name="connsiteY39" fmla="*/ 4899 h 377530"/>
                <a:gd name="connsiteX40" fmla="*/ 280911 w 572395"/>
                <a:gd name="connsiteY40" fmla="*/ 16281 h 377530"/>
                <a:gd name="connsiteX41" fmla="*/ 264643 w 572395"/>
                <a:gd name="connsiteY41" fmla="*/ 18368 h 377530"/>
                <a:gd name="connsiteX42" fmla="*/ 243869 w 572395"/>
                <a:gd name="connsiteY42" fmla="*/ 24647 h 377530"/>
                <a:gd name="connsiteX43" fmla="*/ 207159 w 572395"/>
                <a:gd name="connsiteY43" fmla="*/ 26610 h 377530"/>
                <a:gd name="connsiteX44" fmla="*/ 172622 w 572395"/>
                <a:gd name="connsiteY44" fmla="*/ 23822 h 377530"/>
                <a:gd name="connsiteX45" fmla="*/ 140484 w 572395"/>
                <a:gd name="connsiteY45" fmla="*/ 20929 h 377530"/>
                <a:gd name="connsiteX46" fmla="*/ 114214 w 572395"/>
                <a:gd name="connsiteY46" fmla="*/ 32642 h 377530"/>
                <a:gd name="connsiteX47" fmla="*/ 109376 w 572395"/>
                <a:gd name="connsiteY47" fmla="*/ 85406 h 377530"/>
                <a:gd name="connsiteX48" fmla="*/ 108928 w 572395"/>
                <a:gd name="connsiteY48" fmla="*/ 105097 h 377530"/>
                <a:gd name="connsiteX49" fmla="*/ 109452 w 572395"/>
                <a:gd name="connsiteY49" fmla="*/ 115407 h 377530"/>
                <a:gd name="connsiteX50" fmla="*/ 113957 w 572395"/>
                <a:gd name="connsiteY50" fmla="*/ 109469 h 377530"/>
                <a:gd name="connsiteX51" fmla="*/ 112833 w 572395"/>
                <a:gd name="connsiteY51" fmla="*/ 117494 h 377530"/>
                <a:gd name="connsiteX52" fmla="*/ 116643 w 572395"/>
                <a:gd name="connsiteY52" fmla="*/ 114126 h 377530"/>
                <a:gd name="connsiteX53" fmla="*/ 116643 w 572395"/>
                <a:gd name="connsiteY53" fmla="*/ 114620 h 377530"/>
                <a:gd name="connsiteX54" fmla="*/ 115481 w 572395"/>
                <a:gd name="connsiteY54" fmla="*/ 130990 h 377530"/>
                <a:gd name="connsiteX55" fmla="*/ 113824 w 572395"/>
                <a:gd name="connsiteY55" fmla="*/ 143397 h 377530"/>
                <a:gd name="connsiteX56" fmla="*/ 112233 w 572395"/>
                <a:gd name="connsiteY56" fmla="*/ 150728 h 377530"/>
                <a:gd name="connsiteX57" fmla="*/ 103556 w 572395"/>
                <a:gd name="connsiteY57" fmla="*/ 153422 h 377530"/>
                <a:gd name="connsiteX58" fmla="*/ 107928 w 572395"/>
                <a:gd name="connsiteY58" fmla="*/ 143624 h 377530"/>
                <a:gd name="connsiteX59" fmla="*/ 95688 w 572395"/>
                <a:gd name="connsiteY59" fmla="*/ 154532 h 377530"/>
                <a:gd name="connsiteX60" fmla="*/ 96498 w 572395"/>
                <a:gd name="connsiteY60" fmla="*/ 143624 h 377530"/>
                <a:gd name="connsiteX61" fmla="*/ 87801 w 572395"/>
                <a:gd name="connsiteY61" fmla="*/ 157102 h 377530"/>
                <a:gd name="connsiteX62" fmla="*/ 72981 w 572395"/>
                <a:gd name="connsiteY62" fmla="*/ 152445 h 377530"/>
                <a:gd name="connsiteX63" fmla="*/ 80715 w 572395"/>
                <a:gd name="connsiteY63" fmla="*/ 160469 h 377530"/>
                <a:gd name="connsiteX64" fmla="*/ 67037 w 572395"/>
                <a:gd name="connsiteY64" fmla="*/ 160232 h 377530"/>
                <a:gd name="connsiteX65" fmla="*/ 73943 w 572395"/>
                <a:gd name="connsiteY65" fmla="*/ 164529 h 377530"/>
                <a:gd name="connsiteX66" fmla="*/ 61427 w 572395"/>
                <a:gd name="connsiteY66" fmla="*/ 167109 h 377530"/>
                <a:gd name="connsiteX67" fmla="*/ 66885 w 572395"/>
                <a:gd name="connsiteY67" fmla="*/ 168749 h 377530"/>
                <a:gd name="connsiteX68" fmla="*/ 0 w 572395"/>
                <a:gd name="connsiteY68" fmla="*/ 220489 h 377530"/>
                <a:gd name="connsiteX69" fmla="*/ 243754 w 572395"/>
                <a:gd name="connsiteY69" fmla="*/ 377520 h 377530"/>
                <a:gd name="connsiteX70" fmla="*/ 389153 w 572395"/>
                <a:gd name="connsiteY70" fmla="*/ 336830 h 377530"/>
                <a:gd name="connsiteX71" fmla="*/ 508778 w 572395"/>
                <a:gd name="connsiteY71" fmla="*/ 377169 h 377530"/>
                <a:gd name="connsiteX72" fmla="*/ 572395 w 572395"/>
                <a:gd name="connsiteY72" fmla="*/ 355875 h 377530"/>
                <a:gd name="connsiteX73" fmla="*/ 572395 w 572395"/>
                <a:gd name="connsiteY73" fmla="*/ 266177 h 377530"/>
                <a:gd name="connsiteX74" fmla="*/ 512550 w 572395"/>
                <a:gd name="connsiteY74" fmla="*/ 298625 h 377530"/>
                <a:gd name="connsiteX75" fmla="*/ 188500 w 572395"/>
                <a:gd name="connsiteY75" fmla="*/ 66740 h 377530"/>
                <a:gd name="connsiteX76" fmla="*/ 226428 w 572395"/>
                <a:gd name="connsiteY76" fmla="*/ 66977 h 377530"/>
                <a:gd name="connsiteX77" fmla="*/ 245631 w 572395"/>
                <a:gd name="connsiteY77" fmla="*/ 64692 h 377530"/>
                <a:gd name="connsiteX78" fmla="*/ 257232 w 572395"/>
                <a:gd name="connsiteY78" fmla="*/ 54742 h 377530"/>
                <a:gd name="connsiteX79" fmla="*/ 279816 w 572395"/>
                <a:gd name="connsiteY79" fmla="*/ 58308 h 377530"/>
                <a:gd name="connsiteX80" fmla="*/ 284417 w 572395"/>
                <a:gd name="connsiteY80" fmla="*/ 62463 h 377530"/>
                <a:gd name="connsiteX81" fmla="*/ 294065 w 572395"/>
                <a:gd name="connsiteY81" fmla="*/ 71426 h 377530"/>
                <a:gd name="connsiteX82" fmla="*/ 292618 w 572395"/>
                <a:gd name="connsiteY82" fmla="*/ 77800 h 377530"/>
                <a:gd name="connsiteX83" fmla="*/ 289836 w 572395"/>
                <a:gd name="connsiteY83" fmla="*/ 80209 h 377530"/>
                <a:gd name="connsiteX84" fmla="*/ 285731 w 572395"/>
                <a:gd name="connsiteY84" fmla="*/ 78881 h 377530"/>
                <a:gd name="connsiteX85" fmla="*/ 278482 w 572395"/>
                <a:gd name="connsiteY85" fmla="*/ 79251 h 377530"/>
                <a:gd name="connsiteX86" fmla="*/ 269672 w 572395"/>
                <a:gd name="connsiteY86" fmla="*/ 103665 h 377530"/>
                <a:gd name="connsiteX87" fmla="*/ 266871 w 572395"/>
                <a:gd name="connsiteY87" fmla="*/ 113453 h 377530"/>
                <a:gd name="connsiteX88" fmla="*/ 273539 w 572395"/>
                <a:gd name="connsiteY88" fmla="*/ 117247 h 377530"/>
                <a:gd name="connsiteX89" fmla="*/ 275958 w 572395"/>
                <a:gd name="connsiteY89" fmla="*/ 127595 h 377530"/>
                <a:gd name="connsiteX90" fmla="*/ 278816 w 572395"/>
                <a:gd name="connsiteY90" fmla="*/ 139622 h 377530"/>
                <a:gd name="connsiteX91" fmla="*/ 278654 w 572395"/>
                <a:gd name="connsiteY91" fmla="*/ 154133 h 377530"/>
                <a:gd name="connsiteX92" fmla="*/ 275072 w 572395"/>
                <a:gd name="connsiteY92" fmla="*/ 155736 h 377530"/>
                <a:gd name="connsiteX93" fmla="*/ 269872 w 572395"/>
                <a:gd name="connsiteY93" fmla="*/ 146356 h 377530"/>
                <a:gd name="connsiteX94" fmla="*/ 268672 w 572395"/>
                <a:gd name="connsiteY94" fmla="*/ 153090 h 377530"/>
                <a:gd name="connsiteX95" fmla="*/ 261423 w 572395"/>
                <a:gd name="connsiteY95" fmla="*/ 144430 h 377530"/>
                <a:gd name="connsiteX96" fmla="*/ 261309 w 572395"/>
                <a:gd name="connsiteY96" fmla="*/ 151165 h 377530"/>
                <a:gd name="connsiteX97" fmla="*/ 253937 w 572395"/>
                <a:gd name="connsiteY97" fmla="*/ 143311 h 377530"/>
                <a:gd name="connsiteX98" fmla="*/ 254289 w 572395"/>
                <a:gd name="connsiteY98" fmla="*/ 149438 h 377530"/>
                <a:gd name="connsiteX99" fmla="*/ 245555 w 572395"/>
                <a:gd name="connsiteY99" fmla="*/ 147172 h 377530"/>
                <a:gd name="connsiteX100" fmla="*/ 247660 w 572395"/>
                <a:gd name="connsiteY100" fmla="*/ 141870 h 377530"/>
                <a:gd name="connsiteX101" fmla="*/ 238477 w 572395"/>
                <a:gd name="connsiteY101" fmla="*/ 145237 h 377530"/>
                <a:gd name="connsiteX102" fmla="*/ 242668 w 572395"/>
                <a:gd name="connsiteY102" fmla="*/ 138180 h 377530"/>
                <a:gd name="connsiteX103" fmla="*/ 231724 w 572395"/>
                <a:gd name="connsiteY103" fmla="*/ 144117 h 377530"/>
                <a:gd name="connsiteX104" fmla="*/ 234020 w 572395"/>
                <a:gd name="connsiteY104" fmla="*/ 136615 h 377530"/>
                <a:gd name="connsiteX105" fmla="*/ 227771 w 572395"/>
                <a:gd name="connsiteY105" fmla="*/ 138512 h 377530"/>
                <a:gd name="connsiteX106" fmla="*/ 224914 w 572395"/>
                <a:gd name="connsiteY106" fmla="*/ 117987 h 377530"/>
                <a:gd name="connsiteX107" fmla="*/ 232801 w 572395"/>
                <a:gd name="connsiteY107" fmla="*/ 116166 h 377530"/>
                <a:gd name="connsiteX108" fmla="*/ 256003 w 572395"/>
                <a:gd name="connsiteY108" fmla="*/ 108445 h 377530"/>
                <a:gd name="connsiteX109" fmla="*/ 259299 w 572395"/>
                <a:gd name="connsiteY109" fmla="*/ 100990 h 377530"/>
                <a:gd name="connsiteX110" fmla="*/ 255489 w 572395"/>
                <a:gd name="connsiteY110" fmla="*/ 102128 h 377530"/>
                <a:gd name="connsiteX111" fmla="*/ 243773 w 572395"/>
                <a:gd name="connsiteY111" fmla="*/ 96722 h 377530"/>
                <a:gd name="connsiteX112" fmla="*/ 239678 w 572395"/>
                <a:gd name="connsiteY112" fmla="*/ 91031 h 377530"/>
                <a:gd name="connsiteX113" fmla="*/ 246345 w 572395"/>
                <a:gd name="connsiteY113" fmla="*/ 78843 h 377530"/>
                <a:gd name="connsiteX114" fmla="*/ 230476 w 572395"/>
                <a:gd name="connsiteY114" fmla="*/ 86839 h 377530"/>
                <a:gd name="connsiteX115" fmla="*/ 214046 w 572395"/>
                <a:gd name="connsiteY115" fmla="*/ 85037 h 377530"/>
                <a:gd name="connsiteX116" fmla="*/ 187242 w 572395"/>
                <a:gd name="connsiteY116" fmla="*/ 83083 h 377530"/>
                <a:gd name="connsiteX117" fmla="*/ 154781 w 572395"/>
                <a:gd name="connsiteY117" fmla="*/ 81186 h 377530"/>
                <a:gd name="connsiteX118" fmla="*/ 188433 w 572395"/>
                <a:gd name="connsiteY118" fmla="*/ 66759 h 377530"/>
                <a:gd name="connsiteX119" fmla="*/ 208436 w 572395"/>
                <a:gd name="connsiteY119" fmla="*/ 140817 h 377530"/>
                <a:gd name="connsiteX120" fmla="*/ 207064 w 572395"/>
                <a:gd name="connsiteY120" fmla="*/ 133608 h 377530"/>
                <a:gd name="connsiteX121" fmla="*/ 201711 w 572395"/>
                <a:gd name="connsiteY121" fmla="*/ 140513 h 377530"/>
                <a:gd name="connsiteX122" fmla="*/ 195996 w 572395"/>
                <a:gd name="connsiteY122" fmla="*/ 140219 h 377530"/>
                <a:gd name="connsiteX123" fmla="*/ 202711 w 572395"/>
                <a:gd name="connsiteY123" fmla="*/ 122331 h 377530"/>
                <a:gd name="connsiteX124" fmla="*/ 211169 w 572395"/>
                <a:gd name="connsiteY124" fmla="*/ 120529 h 377530"/>
                <a:gd name="connsiteX125" fmla="*/ 219466 w 572395"/>
                <a:gd name="connsiteY125" fmla="*/ 135780 h 377530"/>
                <a:gd name="connsiteX126" fmla="*/ 222942 w 572395"/>
                <a:gd name="connsiteY126" fmla="*/ 140902 h 377530"/>
                <a:gd name="connsiteX127" fmla="*/ 219475 w 572395"/>
                <a:gd name="connsiteY127" fmla="*/ 142031 h 377530"/>
                <a:gd name="connsiteX128" fmla="*/ 215932 w 572395"/>
                <a:gd name="connsiteY128" fmla="*/ 136577 h 377530"/>
                <a:gd name="connsiteX129" fmla="*/ 214798 w 572395"/>
                <a:gd name="connsiteY129" fmla="*/ 141187 h 377530"/>
                <a:gd name="connsiteX130" fmla="*/ 214684 w 572395"/>
                <a:gd name="connsiteY130" fmla="*/ 133248 h 377530"/>
                <a:gd name="connsiteX131" fmla="*/ 208445 w 572395"/>
                <a:gd name="connsiteY131" fmla="*/ 140836 h 377530"/>
                <a:gd name="connsiteX132" fmla="*/ 153067 w 572395"/>
                <a:gd name="connsiteY132" fmla="*/ 123697 h 377530"/>
                <a:gd name="connsiteX133" fmla="*/ 189795 w 572395"/>
                <a:gd name="connsiteY133" fmla="*/ 124645 h 377530"/>
                <a:gd name="connsiteX134" fmla="*/ 190157 w 572395"/>
                <a:gd name="connsiteY134" fmla="*/ 139441 h 377530"/>
                <a:gd name="connsiteX135" fmla="*/ 190157 w 572395"/>
                <a:gd name="connsiteY135" fmla="*/ 140067 h 377530"/>
                <a:gd name="connsiteX136" fmla="*/ 184166 w 572395"/>
                <a:gd name="connsiteY136" fmla="*/ 139954 h 377530"/>
                <a:gd name="connsiteX137" fmla="*/ 187300 w 572395"/>
                <a:gd name="connsiteY137" fmla="*/ 136406 h 377530"/>
                <a:gd name="connsiteX138" fmla="*/ 178841 w 572395"/>
                <a:gd name="connsiteY138" fmla="*/ 139688 h 377530"/>
                <a:gd name="connsiteX139" fmla="*/ 181861 w 572395"/>
                <a:gd name="connsiteY139" fmla="*/ 133191 h 377530"/>
                <a:gd name="connsiteX140" fmla="*/ 173164 w 572395"/>
                <a:gd name="connsiteY140" fmla="*/ 139925 h 377530"/>
                <a:gd name="connsiteX141" fmla="*/ 175822 w 572395"/>
                <a:gd name="connsiteY141" fmla="*/ 132944 h 377530"/>
                <a:gd name="connsiteX142" fmla="*/ 167973 w 572395"/>
                <a:gd name="connsiteY142" fmla="*/ 140162 h 377530"/>
                <a:gd name="connsiteX143" fmla="*/ 168783 w 572395"/>
                <a:gd name="connsiteY143" fmla="*/ 133713 h 377530"/>
                <a:gd name="connsiteX144" fmla="*/ 164230 w 572395"/>
                <a:gd name="connsiteY144" fmla="*/ 139935 h 377530"/>
                <a:gd name="connsiteX145" fmla="*/ 156982 w 572395"/>
                <a:gd name="connsiteY145" fmla="*/ 137649 h 377530"/>
                <a:gd name="connsiteX146" fmla="*/ 159610 w 572395"/>
                <a:gd name="connsiteY146" fmla="*/ 141291 h 377530"/>
                <a:gd name="connsiteX147" fmla="*/ 156334 w 572395"/>
                <a:gd name="connsiteY147" fmla="*/ 141708 h 377530"/>
                <a:gd name="connsiteX148" fmla="*/ 156334 w 572395"/>
                <a:gd name="connsiteY148" fmla="*/ 141651 h 377530"/>
                <a:gd name="connsiteX149" fmla="*/ 153124 w 572395"/>
                <a:gd name="connsiteY149" fmla="*/ 123763 h 377530"/>
                <a:gd name="connsiteX150" fmla="*/ 130159 w 572395"/>
                <a:gd name="connsiteY150" fmla="*/ 128240 h 377530"/>
                <a:gd name="connsiteX151" fmla="*/ 136246 w 572395"/>
                <a:gd name="connsiteY151" fmla="*/ 120159 h 377530"/>
                <a:gd name="connsiteX152" fmla="*/ 136817 w 572395"/>
                <a:gd name="connsiteY152" fmla="*/ 119969 h 377530"/>
                <a:gd name="connsiteX153" fmla="*/ 138208 w 572395"/>
                <a:gd name="connsiteY153" fmla="*/ 128505 h 377530"/>
                <a:gd name="connsiteX154" fmla="*/ 146047 w 572395"/>
                <a:gd name="connsiteY154" fmla="*/ 143197 h 377530"/>
                <a:gd name="connsiteX155" fmla="*/ 141094 w 572395"/>
                <a:gd name="connsiteY155" fmla="*/ 144004 h 377530"/>
                <a:gd name="connsiteX156" fmla="*/ 142723 w 572395"/>
                <a:gd name="connsiteY156" fmla="*/ 140371 h 377530"/>
                <a:gd name="connsiteX157" fmla="*/ 135150 w 572395"/>
                <a:gd name="connsiteY157" fmla="*/ 145028 h 377530"/>
                <a:gd name="connsiteX158" fmla="*/ 138694 w 572395"/>
                <a:gd name="connsiteY158" fmla="*/ 138294 h 377530"/>
                <a:gd name="connsiteX159" fmla="*/ 129035 w 572395"/>
                <a:gd name="connsiteY159" fmla="*/ 145995 h 377530"/>
                <a:gd name="connsiteX160" fmla="*/ 131769 w 572395"/>
                <a:gd name="connsiteY160" fmla="*/ 137981 h 377530"/>
                <a:gd name="connsiteX161" fmla="*/ 123901 w 572395"/>
                <a:gd name="connsiteY161" fmla="*/ 146109 h 377530"/>
                <a:gd name="connsiteX162" fmla="*/ 125616 w 572395"/>
                <a:gd name="connsiteY162" fmla="*/ 139214 h 377530"/>
                <a:gd name="connsiteX163" fmla="*/ 130159 w 572395"/>
                <a:gd name="connsiteY163" fmla="*/ 128278 h 377530"/>
                <a:gd name="connsiteX164" fmla="*/ 113881 w 572395"/>
                <a:gd name="connsiteY164" fmla="*/ 82485 h 377530"/>
                <a:gd name="connsiteX165" fmla="*/ 115119 w 572395"/>
                <a:gd name="connsiteY165" fmla="*/ 48843 h 377530"/>
                <a:gd name="connsiteX166" fmla="*/ 115814 w 572395"/>
                <a:gd name="connsiteY166" fmla="*/ 66940 h 377530"/>
                <a:gd name="connsiteX167" fmla="*/ 123063 w 572395"/>
                <a:gd name="connsiteY167" fmla="*/ 91866 h 377530"/>
                <a:gd name="connsiteX168" fmla="*/ 119796 w 572395"/>
                <a:gd name="connsiteY168" fmla="*/ 107620 h 377530"/>
                <a:gd name="connsiteX169" fmla="*/ 119243 w 572395"/>
                <a:gd name="connsiteY169" fmla="*/ 108768 h 377530"/>
                <a:gd name="connsiteX170" fmla="*/ 119682 w 572395"/>
                <a:gd name="connsiteY170" fmla="*/ 100411 h 377530"/>
                <a:gd name="connsiteX171" fmla="*/ 113881 w 572395"/>
                <a:gd name="connsiteY171" fmla="*/ 82485 h 377530"/>
                <a:gd name="connsiteX172" fmla="*/ 244545 w 572395"/>
                <a:gd name="connsiteY172" fmla="*/ 298464 h 377530"/>
                <a:gd name="connsiteX173" fmla="*/ 114329 w 572395"/>
                <a:gd name="connsiteY173" fmla="*/ 236509 h 377530"/>
                <a:gd name="connsiteX174" fmla="*/ 188566 w 572395"/>
                <a:gd name="connsiteY174" fmla="*/ 220489 h 377530"/>
                <a:gd name="connsiteX175" fmla="*/ 320097 w 572395"/>
                <a:gd name="connsiteY175" fmla="*/ 282434 h 377530"/>
                <a:gd name="connsiteX176" fmla="*/ 244535 w 572395"/>
                <a:gd name="connsiteY176" fmla="*/ 298464 h 377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</a:cxnLst>
              <a:rect l="l" t="t" r="r" b="b"/>
              <a:pathLst>
                <a:path w="572395" h="377530">
                  <a:moveTo>
                    <a:pt x="512559" y="298625"/>
                  </a:moveTo>
                  <a:cubicBezTo>
                    <a:pt x="474545" y="298625"/>
                    <a:pt x="436483" y="265096"/>
                    <a:pt x="382972" y="221561"/>
                  </a:cubicBezTo>
                  <a:cubicBezTo>
                    <a:pt x="374158" y="214352"/>
                    <a:pt x="365141" y="207394"/>
                    <a:pt x="355930" y="200694"/>
                  </a:cubicBezTo>
                  <a:cubicBezTo>
                    <a:pt x="358316" y="200726"/>
                    <a:pt x="360697" y="200925"/>
                    <a:pt x="363055" y="201292"/>
                  </a:cubicBezTo>
                  <a:cubicBezTo>
                    <a:pt x="359023" y="197669"/>
                    <a:pt x="353980" y="195354"/>
                    <a:pt x="348596" y="194653"/>
                  </a:cubicBezTo>
                  <a:cubicBezTo>
                    <a:pt x="350135" y="193774"/>
                    <a:pt x="351830" y="193198"/>
                    <a:pt x="353587" y="192955"/>
                  </a:cubicBezTo>
                  <a:cubicBezTo>
                    <a:pt x="350492" y="190564"/>
                    <a:pt x="346684" y="189272"/>
                    <a:pt x="342767" y="189284"/>
                  </a:cubicBezTo>
                  <a:cubicBezTo>
                    <a:pt x="344164" y="187690"/>
                    <a:pt x="346072" y="186628"/>
                    <a:pt x="348167" y="186277"/>
                  </a:cubicBezTo>
                  <a:cubicBezTo>
                    <a:pt x="343255" y="184349"/>
                    <a:pt x="338016" y="183383"/>
                    <a:pt x="332737" y="183432"/>
                  </a:cubicBezTo>
                  <a:cubicBezTo>
                    <a:pt x="334175" y="180947"/>
                    <a:pt x="341957" y="180406"/>
                    <a:pt x="345119" y="181023"/>
                  </a:cubicBezTo>
                  <a:cubicBezTo>
                    <a:pt x="338467" y="177603"/>
                    <a:pt x="330781" y="176748"/>
                    <a:pt x="323536" y="178623"/>
                  </a:cubicBezTo>
                  <a:cubicBezTo>
                    <a:pt x="326891" y="175458"/>
                    <a:pt x="331537" y="174034"/>
                    <a:pt x="336099" y="174772"/>
                  </a:cubicBezTo>
                  <a:cubicBezTo>
                    <a:pt x="331665" y="171504"/>
                    <a:pt x="326040" y="170279"/>
                    <a:pt x="320640" y="171405"/>
                  </a:cubicBezTo>
                  <a:cubicBezTo>
                    <a:pt x="322729" y="168808"/>
                    <a:pt x="325522" y="166863"/>
                    <a:pt x="328689" y="165800"/>
                  </a:cubicBezTo>
                  <a:cubicBezTo>
                    <a:pt x="323659" y="165595"/>
                    <a:pt x="318664" y="166707"/>
                    <a:pt x="314201" y="169025"/>
                  </a:cubicBezTo>
                  <a:cubicBezTo>
                    <a:pt x="317564" y="161437"/>
                    <a:pt x="316716" y="157017"/>
                    <a:pt x="315154" y="154892"/>
                  </a:cubicBezTo>
                  <a:cubicBezTo>
                    <a:pt x="314692" y="161066"/>
                    <a:pt x="310365" y="166276"/>
                    <a:pt x="304362" y="167886"/>
                  </a:cubicBezTo>
                  <a:cubicBezTo>
                    <a:pt x="303702" y="164300"/>
                    <a:pt x="305216" y="160662"/>
                    <a:pt x="308229" y="158591"/>
                  </a:cubicBezTo>
                  <a:cubicBezTo>
                    <a:pt x="303441" y="158965"/>
                    <a:pt x="298993" y="161200"/>
                    <a:pt x="295847" y="164813"/>
                  </a:cubicBezTo>
                  <a:cubicBezTo>
                    <a:pt x="294894" y="164377"/>
                    <a:pt x="293942" y="163979"/>
                    <a:pt x="292989" y="163561"/>
                  </a:cubicBezTo>
                  <a:cubicBezTo>
                    <a:pt x="292463" y="162581"/>
                    <a:pt x="292045" y="161548"/>
                    <a:pt x="291741" y="160479"/>
                  </a:cubicBezTo>
                  <a:cubicBezTo>
                    <a:pt x="290981" y="158024"/>
                    <a:pt x="290659" y="155456"/>
                    <a:pt x="290789" y="152891"/>
                  </a:cubicBezTo>
                  <a:cubicBezTo>
                    <a:pt x="289749" y="147959"/>
                    <a:pt x="289168" y="142943"/>
                    <a:pt x="289055" y="137905"/>
                  </a:cubicBezTo>
                  <a:cubicBezTo>
                    <a:pt x="289550" y="132442"/>
                    <a:pt x="292246" y="126523"/>
                    <a:pt x="292789" y="122729"/>
                  </a:cubicBezTo>
                  <a:cubicBezTo>
                    <a:pt x="295855" y="121030"/>
                    <a:pt x="298729" y="119008"/>
                    <a:pt x="301362" y="116697"/>
                  </a:cubicBezTo>
                  <a:cubicBezTo>
                    <a:pt x="304269" y="113647"/>
                    <a:pt x="306755" y="110224"/>
                    <a:pt x="308753" y="106520"/>
                  </a:cubicBezTo>
                  <a:cubicBezTo>
                    <a:pt x="310753" y="102887"/>
                    <a:pt x="316316" y="77752"/>
                    <a:pt x="329013" y="62890"/>
                  </a:cubicBezTo>
                  <a:cubicBezTo>
                    <a:pt x="332889" y="58346"/>
                    <a:pt x="337909" y="50161"/>
                    <a:pt x="343129" y="50645"/>
                  </a:cubicBezTo>
                  <a:cubicBezTo>
                    <a:pt x="349564" y="51213"/>
                    <a:pt x="355975" y="49325"/>
                    <a:pt x="361064" y="45362"/>
                  </a:cubicBezTo>
                  <a:cubicBezTo>
                    <a:pt x="363903" y="44456"/>
                    <a:pt x="366894" y="44117"/>
                    <a:pt x="369865" y="44366"/>
                  </a:cubicBezTo>
                  <a:cubicBezTo>
                    <a:pt x="372111" y="44629"/>
                    <a:pt x="374217" y="43231"/>
                    <a:pt x="374837" y="41065"/>
                  </a:cubicBezTo>
                  <a:cubicBezTo>
                    <a:pt x="375909" y="41232"/>
                    <a:pt x="376987" y="40803"/>
                    <a:pt x="377647" y="39946"/>
                  </a:cubicBezTo>
                  <a:cubicBezTo>
                    <a:pt x="379647" y="36512"/>
                    <a:pt x="381029" y="34777"/>
                    <a:pt x="380067" y="32434"/>
                  </a:cubicBezTo>
                  <a:cubicBezTo>
                    <a:pt x="379638" y="31372"/>
                    <a:pt x="377885" y="30708"/>
                    <a:pt x="376923" y="29958"/>
                  </a:cubicBezTo>
                  <a:cubicBezTo>
                    <a:pt x="372339" y="25256"/>
                    <a:pt x="367459" y="20849"/>
                    <a:pt x="362312" y="16765"/>
                  </a:cubicBezTo>
                  <a:cubicBezTo>
                    <a:pt x="360138" y="15217"/>
                    <a:pt x="358119" y="13463"/>
                    <a:pt x="356283" y="11529"/>
                  </a:cubicBezTo>
                  <a:cubicBezTo>
                    <a:pt x="353604" y="8992"/>
                    <a:pt x="350561" y="6866"/>
                    <a:pt x="347253" y="5222"/>
                  </a:cubicBezTo>
                  <a:cubicBezTo>
                    <a:pt x="344986" y="4093"/>
                    <a:pt x="343386" y="-716"/>
                    <a:pt x="337433" y="91"/>
                  </a:cubicBezTo>
                  <a:cubicBezTo>
                    <a:pt x="333223" y="660"/>
                    <a:pt x="331203" y="5544"/>
                    <a:pt x="324231" y="5706"/>
                  </a:cubicBezTo>
                  <a:cubicBezTo>
                    <a:pt x="317814" y="5017"/>
                    <a:pt x="311358" y="4747"/>
                    <a:pt x="304905" y="4899"/>
                  </a:cubicBezTo>
                  <a:cubicBezTo>
                    <a:pt x="296384" y="7487"/>
                    <a:pt x="288298" y="11323"/>
                    <a:pt x="280911" y="16281"/>
                  </a:cubicBezTo>
                  <a:cubicBezTo>
                    <a:pt x="275445" y="16587"/>
                    <a:pt x="270008" y="17284"/>
                    <a:pt x="264643" y="18368"/>
                  </a:cubicBezTo>
                  <a:cubicBezTo>
                    <a:pt x="257842" y="20847"/>
                    <a:pt x="250906" y="22944"/>
                    <a:pt x="243869" y="24647"/>
                  </a:cubicBezTo>
                  <a:cubicBezTo>
                    <a:pt x="238001" y="25387"/>
                    <a:pt x="224819" y="26221"/>
                    <a:pt x="207159" y="26610"/>
                  </a:cubicBezTo>
                  <a:cubicBezTo>
                    <a:pt x="195594" y="26519"/>
                    <a:pt x="184051" y="25587"/>
                    <a:pt x="172622" y="23822"/>
                  </a:cubicBezTo>
                  <a:cubicBezTo>
                    <a:pt x="168888" y="23347"/>
                    <a:pt x="151581" y="21925"/>
                    <a:pt x="140484" y="20929"/>
                  </a:cubicBezTo>
                  <a:cubicBezTo>
                    <a:pt x="130220" y="19654"/>
                    <a:pt x="120095" y="24168"/>
                    <a:pt x="114214" y="32642"/>
                  </a:cubicBezTo>
                  <a:cubicBezTo>
                    <a:pt x="101651" y="51252"/>
                    <a:pt x="108280" y="72659"/>
                    <a:pt x="109376" y="85406"/>
                  </a:cubicBezTo>
                  <a:cubicBezTo>
                    <a:pt x="109833" y="90642"/>
                    <a:pt x="103661" y="95555"/>
                    <a:pt x="108928" y="105097"/>
                  </a:cubicBezTo>
                  <a:cubicBezTo>
                    <a:pt x="110757" y="108250"/>
                    <a:pt x="110952" y="112086"/>
                    <a:pt x="109452" y="115407"/>
                  </a:cubicBezTo>
                  <a:cubicBezTo>
                    <a:pt x="111778" y="114208"/>
                    <a:pt x="113435" y="112025"/>
                    <a:pt x="113957" y="109469"/>
                  </a:cubicBezTo>
                  <a:cubicBezTo>
                    <a:pt x="115091" y="111556"/>
                    <a:pt x="113395" y="116450"/>
                    <a:pt x="112833" y="117494"/>
                  </a:cubicBezTo>
                  <a:cubicBezTo>
                    <a:pt x="114289" y="116598"/>
                    <a:pt x="115578" y="115459"/>
                    <a:pt x="116643" y="114126"/>
                  </a:cubicBezTo>
                  <a:lnTo>
                    <a:pt x="116643" y="114620"/>
                  </a:lnTo>
                  <a:cubicBezTo>
                    <a:pt x="116668" y="120098"/>
                    <a:pt x="116279" y="125570"/>
                    <a:pt x="115481" y="130990"/>
                  </a:cubicBezTo>
                  <a:cubicBezTo>
                    <a:pt x="115033" y="134111"/>
                    <a:pt x="114529" y="139233"/>
                    <a:pt x="113824" y="143397"/>
                  </a:cubicBezTo>
                  <a:cubicBezTo>
                    <a:pt x="113418" y="145866"/>
                    <a:pt x="112887" y="148313"/>
                    <a:pt x="112233" y="150728"/>
                  </a:cubicBezTo>
                  <a:cubicBezTo>
                    <a:pt x="109376" y="151573"/>
                    <a:pt x="106518" y="152455"/>
                    <a:pt x="103556" y="153422"/>
                  </a:cubicBezTo>
                  <a:cubicBezTo>
                    <a:pt x="104043" y="149807"/>
                    <a:pt x="105560" y="146407"/>
                    <a:pt x="107928" y="143624"/>
                  </a:cubicBezTo>
                  <a:cubicBezTo>
                    <a:pt x="102632" y="145625"/>
                    <a:pt x="98270" y="149512"/>
                    <a:pt x="95688" y="154532"/>
                  </a:cubicBezTo>
                  <a:cubicBezTo>
                    <a:pt x="94893" y="150894"/>
                    <a:pt x="95175" y="147106"/>
                    <a:pt x="96498" y="143624"/>
                  </a:cubicBezTo>
                  <a:cubicBezTo>
                    <a:pt x="91697" y="146572"/>
                    <a:pt x="88499" y="151529"/>
                    <a:pt x="87801" y="157102"/>
                  </a:cubicBezTo>
                  <a:cubicBezTo>
                    <a:pt x="83586" y="153823"/>
                    <a:pt x="78323" y="152169"/>
                    <a:pt x="72981" y="152445"/>
                  </a:cubicBezTo>
                  <a:cubicBezTo>
                    <a:pt x="80477" y="156059"/>
                    <a:pt x="80715" y="160469"/>
                    <a:pt x="80715" y="160469"/>
                  </a:cubicBezTo>
                  <a:cubicBezTo>
                    <a:pt x="76481" y="158122"/>
                    <a:pt x="71350" y="158033"/>
                    <a:pt x="67037" y="160232"/>
                  </a:cubicBezTo>
                  <a:cubicBezTo>
                    <a:pt x="69979" y="160217"/>
                    <a:pt x="72667" y="161889"/>
                    <a:pt x="73943" y="164529"/>
                  </a:cubicBezTo>
                  <a:cubicBezTo>
                    <a:pt x="69593" y="163463"/>
                    <a:pt x="64993" y="164411"/>
                    <a:pt x="61427" y="167109"/>
                  </a:cubicBezTo>
                  <a:cubicBezTo>
                    <a:pt x="63411" y="166597"/>
                    <a:pt x="65516" y="167230"/>
                    <a:pt x="66885" y="168749"/>
                  </a:cubicBezTo>
                  <a:cubicBezTo>
                    <a:pt x="41506" y="181632"/>
                    <a:pt x="18811" y="199189"/>
                    <a:pt x="0" y="220489"/>
                  </a:cubicBezTo>
                  <a:cubicBezTo>
                    <a:pt x="35709" y="318619"/>
                    <a:pt x="123958" y="377520"/>
                    <a:pt x="243754" y="377520"/>
                  </a:cubicBezTo>
                  <a:cubicBezTo>
                    <a:pt x="295118" y="377983"/>
                    <a:pt x="345552" y="363869"/>
                    <a:pt x="389153" y="336830"/>
                  </a:cubicBezTo>
                  <a:cubicBezTo>
                    <a:pt x="423773" y="362473"/>
                    <a:pt x="465634" y="376589"/>
                    <a:pt x="508778" y="377169"/>
                  </a:cubicBezTo>
                  <a:cubicBezTo>
                    <a:pt x="531941" y="378454"/>
                    <a:pt x="554715" y="370831"/>
                    <a:pt x="572395" y="355875"/>
                  </a:cubicBezTo>
                  <a:lnTo>
                    <a:pt x="572395" y="266177"/>
                  </a:lnTo>
                  <a:cubicBezTo>
                    <a:pt x="558727" y="279893"/>
                    <a:pt x="544439" y="298625"/>
                    <a:pt x="512550" y="298625"/>
                  </a:cubicBezTo>
                  <a:moveTo>
                    <a:pt x="188500" y="66740"/>
                  </a:moveTo>
                  <a:cubicBezTo>
                    <a:pt x="193453" y="66854"/>
                    <a:pt x="223209" y="67461"/>
                    <a:pt x="226428" y="66977"/>
                  </a:cubicBezTo>
                  <a:cubicBezTo>
                    <a:pt x="235668" y="65593"/>
                    <a:pt x="243011" y="65858"/>
                    <a:pt x="245631" y="64692"/>
                  </a:cubicBezTo>
                  <a:cubicBezTo>
                    <a:pt x="247393" y="63904"/>
                    <a:pt x="252155" y="57938"/>
                    <a:pt x="257232" y="54742"/>
                  </a:cubicBezTo>
                  <a:cubicBezTo>
                    <a:pt x="261614" y="51973"/>
                    <a:pt x="275215" y="48036"/>
                    <a:pt x="279816" y="58308"/>
                  </a:cubicBezTo>
                  <a:cubicBezTo>
                    <a:pt x="281835" y="60044"/>
                    <a:pt x="283626" y="61894"/>
                    <a:pt x="284417" y="62463"/>
                  </a:cubicBezTo>
                  <a:cubicBezTo>
                    <a:pt x="287560" y="64872"/>
                    <a:pt x="293942" y="69946"/>
                    <a:pt x="294065" y="71426"/>
                  </a:cubicBezTo>
                  <a:cubicBezTo>
                    <a:pt x="294208" y="72649"/>
                    <a:pt x="295427" y="76083"/>
                    <a:pt x="292618" y="77800"/>
                  </a:cubicBezTo>
                  <a:cubicBezTo>
                    <a:pt x="291875" y="78255"/>
                    <a:pt x="292503" y="79602"/>
                    <a:pt x="289836" y="80209"/>
                  </a:cubicBezTo>
                  <a:cubicBezTo>
                    <a:pt x="288325" y="80583"/>
                    <a:pt x="286733" y="80068"/>
                    <a:pt x="285731" y="78881"/>
                  </a:cubicBezTo>
                  <a:cubicBezTo>
                    <a:pt x="285731" y="78881"/>
                    <a:pt x="279930" y="79365"/>
                    <a:pt x="278482" y="79251"/>
                  </a:cubicBezTo>
                  <a:cubicBezTo>
                    <a:pt x="280140" y="87588"/>
                    <a:pt x="271291" y="98581"/>
                    <a:pt x="269672" y="103665"/>
                  </a:cubicBezTo>
                  <a:cubicBezTo>
                    <a:pt x="269265" y="107055"/>
                    <a:pt x="268319" y="110358"/>
                    <a:pt x="266871" y="113453"/>
                  </a:cubicBezTo>
                  <a:cubicBezTo>
                    <a:pt x="270567" y="115350"/>
                    <a:pt x="273539" y="117247"/>
                    <a:pt x="273539" y="117247"/>
                  </a:cubicBezTo>
                  <a:cubicBezTo>
                    <a:pt x="273539" y="117247"/>
                    <a:pt x="275149" y="122777"/>
                    <a:pt x="275958" y="127595"/>
                  </a:cubicBezTo>
                  <a:cubicBezTo>
                    <a:pt x="276768" y="132413"/>
                    <a:pt x="278521" y="135325"/>
                    <a:pt x="278816" y="139622"/>
                  </a:cubicBezTo>
                  <a:cubicBezTo>
                    <a:pt x="279314" y="144449"/>
                    <a:pt x="279260" y="149318"/>
                    <a:pt x="278654" y="154133"/>
                  </a:cubicBezTo>
                  <a:cubicBezTo>
                    <a:pt x="277335" y="154329"/>
                    <a:pt x="276095" y="154884"/>
                    <a:pt x="275072" y="155736"/>
                  </a:cubicBezTo>
                  <a:cubicBezTo>
                    <a:pt x="274221" y="152199"/>
                    <a:pt x="272424" y="148958"/>
                    <a:pt x="269872" y="146356"/>
                  </a:cubicBezTo>
                  <a:cubicBezTo>
                    <a:pt x="270520" y="151478"/>
                    <a:pt x="268672" y="153090"/>
                    <a:pt x="268672" y="153090"/>
                  </a:cubicBezTo>
                  <a:cubicBezTo>
                    <a:pt x="267248" y="149506"/>
                    <a:pt x="264707" y="146471"/>
                    <a:pt x="261423" y="144430"/>
                  </a:cubicBezTo>
                  <a:cubicBezTo>
                    <a:pt x="262335" y="146592"/>
                    <a:pt x="262294" y="149035"/>
                    <a:pt x="261309" y="151165"/>
                  </a:cubicBezTo>
                  <a:cubicBezTo>
                    <a:pt x="259614" y="147929"/>
                    <a:pt x="257065" y="145214"/>
                    <a:pt x="253937" y="143311"/>
                  </a:cubicBezTo>
                  <a:cubicBezTo>
                    <a:pt x="254581" y="145290"/>
                    <a:pt x="254702" y="147400"/>
                    <a:pt x="254289" y="149438"/>
                  </a:cubicBezTo>
                  <a:cubicBezTo>
                    <a:pt x="251412" y="148635"/>
                    <a:pt x="248501" y="147880"/>
                    <a:pt x="245555" y="147172"/>
                  </a:cubicBezTo>
                  <a:cubicBezTo>
                    <a:pt x="245156" y="145147"/>
                    <a:pt x="245978" y="143076"/>
                    <a:pt x="247660" y="141870"/>
                  </a:cubicBezTo>
                  <a:cubicBezTo>
                    <a:pt x="244300" y="141900"/>
                    <a:pt x="241055" y="143090"/>
                    <a:pt x="238477" y="145237"/>
                  </a:cubicBezTo>
                  <a:cubicBezTo>
                    <a:pt x="238679" y="142358"/>
                    <a:pt x="240232" y="139743"/>
                    <a:pt x="242668" y="138180"/>
                  </a:cubicBezTo>
                  <a:cubicBezTo>
                    <a:pt x="238243" y="138176"/>
                    <a:pt x="234120" y="140413"/>
                    <a:pt x="231724" y="144117"/>
                  </a:cubicBezTo>
                  <a:cubicBezTo>
                    <a:pt x="231493" y="141416"/>
                    <a:pt x="232315" y="138729"/>
                    <a:pt x="234020" y="136615"/>
                  </a:cubicBezTo>
                  <a:cubicBezTo>
                    <a:pt x="231872" y="137010"/>
                    <a:pt x="229776" y="137647"/>
                    <a:pt x="227771" y="138512"/>
                  </a:cubicBezTo>
                  <a:cubicBezTo>
                    <a:pt x="225821" y="131845"/>
                    <a:pt x="224858" y="124931"/>
                    <a:pt x="224914" y="117987"/>
                  </a:cubicBezTo>
                  <a:cubicBezTo>
                    <a:pt x="226409" y="117152"/>
                    <a:pt x="226276" y="117370"/>
                    <a:pt x="232801" y="116166"/>
                  </a:cubicBezTo>
                  <a:cubicBezTo>
                    <a:pt x="236449" y="115492"/>
                    <a:pt x="248993" y="117114"/>
                    <a:pt x="256003" y="108445"/>
                  </a:cubicBezTo>
                  <a:cubicBezTo>
                    <a:pt x="258861" y="107497"/>
                    <a:pt x="258699" y="103039"/>
                    <a:pt x="259299" y="100990"/>
                  </a:cubicBezTo>
                  <a:cubicBezTo>
                    <a:pt x="259794" y="99330"/>
                    <a:pt x="256489" y="101113"/>
                    <a:pt x="255489" y="102128"/>
                  </a:cubicBezTo>
                  <a:cubicBezTo>
                    <a:pt x="251080" y="101705"/>
                    <a:pt x="246948" y="99798"/>
                    <a:pt x="243773" y="96722"/>
                  </a:cubicBezTo>
                  <a:cubicBezTo>
                    <a:pt x="241116" y="92871"/>
                    <a:pt x="240268" y="92605"/>
                    <a:pt x="239678" y="91031"/>
                  </a:cubicBezTo>
                  <a:cubicBezTo>
                    <a:pt x="243807" y="88334"/>
                    <a:pt x="246309" y="83760"/>
                    <a:pt x="246345" y="78843"/>
                  </a:cubicBezTo>
                  <a:cubicBezTo>
                    <a:pt x="240832" y="81043"/>
                    <a:pt x="235522" y="83718"/>
                    <a:pt x="230476" y="86839"/>
                  </a:cubicBezTo>
                  <a:cubicBezTo>
                    <a:pt x="229029" y="86241"/>
                    <a:pt x="218818" y="85890"/>
                    <a:pt x="214046" y="85037"/>
                  </a:cubicBezTo>
                  <a:cubicBezTo>
                    <a:pt x="205218" y="83353"/>
                    <a:pt x="196223" y="82697"/>
                    <a:pt x="187242" y="83083"/>
                  </a:cubicBezTo>
                  <a:cubicBezTo>
                    <a:pt x="178670" y="83083"/>
                    <a:pt x="167316" y="80598"/>
                    <a:pt x="154781" y="81186"/>
                  </a:cubicBezTo>
                  <a:cubicBezTo>
                    <a:pt x="162244" y="70290"/>
                    <a:pt x="175356" y="64669"/>
                    <a:pt x="188433" y="66759"/>
                  </a:cubicBezTo>
                  <a:moveTo>
                    <a:pt x="208436" y="140817"/>
                  </a:moveTo>
                  <a:cubicBezTo>
                    <a:pt x="207008" y="138702"/>
                    <a:pt x="206513" y="136097"/>
                    <a:pt x="207064" y="133608"/>
                  </a:cubicBezTo>
                  <a:cubicBezTo>
                    <a:pt x="204715" y="135416"/>
                    <a:pt x="202872" y="137793"/>
                    <a:pt x="201711" y="140513"/>
                  </a:cubicBezTo>
                  <a:cubicBezTo>
                    <a:pt x="199806" y="140390"/>
                    <a:pt x="197901" y="140305"/>
                    <a:pt x="195996" y="140219"/>
                  </a:cubicBezTo>
                  <a:cubicBezTo>
                    <a:pt x="197661" y="134058"/>
                    <a:pt x="199910" y="128069"/>
                    <a:pt x="202711" y="122331"/>
                  </a:cubicBezTo>
                  <a:cubicBezTo>
                    <a:pt x="205574" y="121952"/>
                    <a:pt x="208402" y="121349"/>
                    <a:pt x="211169" y="120529"/>
                  </a:cubicBezTo>
                  <a:cubicBezTo>
                    <a:pt x="211169" y="120529"/>
                    <a:pt x="218342" y="133532"/>
                    <a:pt x="219466" y="135780"/>
                  </a:cubicBezTo>
                  <a:cubicBezTo>
                    <a:pt x="220504" y="137857"/>
                    <a:pt x="222047" y="138749"/>
                    <a:pt x="222942" y="140902"/>
                  </a:cubicBezTo>
                  <a:cubicBezTo>
                    <a:pt x="221037" y="141945"/>
                    <a:pt x="219885" y="142609"/>
                    <a:pt x="219475" y="142031"/>
                  </a:cubicBezTo>
                  <a:cubicBezTo>
                    <a:pt x="219135" y="139791"/>
                    <a:pt x="217844" y="137804"/>
                    <a:pt x="215932" y="136577"/>
                  </a:cubicBezTo>
                  <a:cubicBezTo>
                    <a:pt x="215944" y="138183"/>
                    <a:pt x="215555" y="139768"/>
                    <a:pt x="214798" y="141187"/>
                  </a:cubicBezTo>
                  <a:cubicBezTo>
                    <a:pt x="214798" y="141187"/>
                    <a:pt x="212503" y="135894"/>
                    <a:pt x="214684" y="133248"/>
                  </a:cubicBezTo>
                  <a:cubicBezTo>
                    <a:pt x="211527" y="134666"/>
                    <a:pt x="209218" y="137474"/>
                    <a:pt x="208445" y="140836"/>
                  </a:cubicBezTo>
                  <a:moveTo>
                    <a:pt x="153067" y="123697"/>
                  </a:moveTo>
                  <a:cubicBezTo>
                    <a:pt x="164919" y="127772"/>
                    <a:pt x="177746" y="128103"/>
                    <a:pt x="189795" y="124645"/>
                  </a:cubicBezTo>
                  <a:cubicBezTo>
                    <a:pt x="189468" y="129578"/>
                    <a:pt x="189589" y="134530"/>
                    <a:pt x="190157" y="139441"/>
                  </a:cubicBezTo>
                  <a:lnTo>
                    <a:pt x="190157" y="140067"/>
                  </a:lnTo>
                  <a:cubicBezTo>
                    <a:pt x="188166" y="140011"/>
                    <a:pt x="186185" y="139954"/>
                    <a:pt x="184166" y="139954"/>
                  </a:cubicBezTo>
                  <a:cubicBezTo>
                    <a:pt x="184306" y="138210"/>
                    <a:pt x="185581" y="136767"/>
                    <a:pt x="187300" y="136406"/>
                  </a:cubicBezTo>
                  <a:cubicBezTo>
                    <a:pt x="184113" y="136069"/>
                    <a:pt x="180959" y="137292"/>
                    <a:pt x="178841" y="139688"/>
                  </a:cubicBezTo>
                  <a:cubicBezTo>
                    <a:pt x="179047" y="137236"/>
                    <a:pt x="180116" y="134934"/>
                    <a:pt x="181861" y="133191"/>
                  </a:cubicBezTo>
                  <a:cubicBezTo>
                    <a:pt x="178097" y="134029"/>
                    <a:pt x="174907" y="136499"/>
                    <a:pt x="173164" y="139925"/>
                  </a:cubicBezTo>
                  <a:cubicBezTo>
                    <a:pt x="173164" y="139925"/>
                    <a:pt x="173050" y="134870"/>
                    <a:pt x="175822" y="132944"/>
                  </a:cubicBezTo>
                  <a:cubicBezTo>
                    <a:pt x="172034" y="133656"/>
                    <a:pt x="168986" y="136458"/>
                    <a:pt x="167973" y="140162"/>
                  </a:cubicBezTo>
                  <a:cubicBezTo>
                    <a:pt x="167973" y="140162"/>
                    <a:pt x="167021" y="135629"/>
                    <a:pt x="168783" y="133713"/>
                  </a:cubicBezTo>
                  <a:cubicBezTo>
                    <a:pt x="166050" y="134556"/>
                    <a:pt x="164199" y="137086"/>
                    <a:pt x="164230" y="139935"/>
                  </a:cubicBezTo>
                  <a:cubicBezTo>
                    <a:pt x="162266" y="138153"/>
                    <a:pt x="159617" y="137318"/>
                    <a:pt x="156982" y="137649"/>
                  </a:cubicBezTo>
                  <a:cubicBezTo>
                    <a:pt x="158191" y="138047"/>
                    <a:pt x="159020" y="139470"/>
                    <a:pt x="159610" y="141291"/>
                  </a:cubicBezTo>
                  <a:cubicBezTo>
                    <a:pt x="158553" y="141405"/>
                    <a:pt x="157420" y="141566"/>
                    <a:pt x="156334" y="141708"/>
                  </a:cubicBezTo>
                  <a:lnTo>
                    <a:pt x="156334" y="141651"/>
                  </a:lnTo>
                  <a:cubicBezTo>
                    <a:pt x="153591" y="136109"/>
                    <a:pt x="152479" y="129908"/>
                    <a:pt x="153124" y="123763"/>
                  </a:cubicBezTo>
                  <a:moveTo>
                    <a:pt x="130159" y="128240"/>
                  </a:moveTo>
                  <a:cubicBezTo>
                    <a:pt x="131754" y="125247"/>
                    <a:pt x="133807" y="122521"/>
                    <a:pt x="136246" y="120159"/>
                  </a:cubicBezTo>
                  <a:cubicBezTo>
                    <a:pt x="136432" y="120083"/>
                    <a:pt x="136623" y="120020"/>
                    <a:pt x="136817" y="119969"/>
                  </a:cubicBezTo>
                  <a:cubicBezTo>
                    <a:pt x="136019" y="122881"/>
                    <a:pt x="136526" y="125994"/>
                    <a:pt x="138208" y="128505"/>
                  </a:cubicBezTo>
                  <a:cubicBezTo>
                    <a:pt x="139379" y="130649"/>
                    <a:pt x="143027" y="137393"/>
                    <a:pt x="146047" y="143197"/>
                  </a:cubicBezTo>
                  <a:cubicBezTo>
                    <a:pt x="144389" y="143463"/>
                    <a:pt x="142780" y="143691"/>
                    <a:pt x="141094" y="144004"/>
                  </a:cubicBezTo>
                  <a:cubicBezTo>
                    <a:pt x="141443" y="142715"/>
                    <a:pt x="141992" y="141490"/>
                    <a:pt x="142723" y="140371"/>
                  </a:cubicBezTo>
                  <a:cubicBezTo>
                    <a:pt x="139559" y="140515"/>
                    <a:pt x="136696" y="142276"/>
                    <a:pt x="135150" y="145028"/>
                  </a:cubicBezTo>
                  <a:cubicBezTo>
                    <a:pt x="135153" y="142341"/>
                    <a:pt x="136476" y="139825"/>
                    <a:pt x="138694" y="138294"/>
                  </a:cubicBezTo>
                  <a:cubicBezTo>
                    <a:pt x="134763" y="139825"/>
                    <a:pt x="131395" y="142511"/>
                    <a:pt x="129035" y="145995"/>
                  </a:cubicBezTo>
                  <a:cubicBezTo>
                    <a:pt x="129117" y="143111"/>
                    <a:pt x="130070" y="140318"/>
                    <a:pt x="131769" y="137981"/>
                  </a:cubicBezTo>
                  <a:cubicBezTo>
                    <a:pt x="128543" y="140040"/>
                    <a:pt x="125849" y="142824"/>
                    <a:pt x="123901" y="146109"/>
                  </a:cubicBezTo>
                  <a:cubicBezTo>
                    <a:pt x="124387" y="143672"/>
                    <a:pt x="125035" y="141234"/>
                    <a:pt x="125616" y="139214"/>
                  </a:cubicBezTo>
                  <a:cubicBezTo>
                    <a:pt x="126733" y="135417"/>
                    <a:pt x="128256" y="131751"/>
                    <a:pt x="130159" y="128278"/>
                  </a:cubicBezTo>
                  <a:moveTo>
                    <a:pt x="113881" y="82485"/>
                  </a:moveTo>
                  <a:cubicBezTo>
                    <a:pt x="111613" y="71332"/>
                    <a:pt x="112037" y="59801"/>
                    <a:pt x="115119" y="48843"/>
                  </a:cubicBezTo>
                  <a:cubicBezTo>
                    <a:pt x="114701" y="54882"/>
                    <a:pt x="114935" y="60949"/>
                    <a:pt x="115814" y="66940"/>
                  </a:cubicBezTo>
                  <a:cubicBezTo>
                    <a:pt x="117222" y="75507"/>
                    <a:pt x="119656" y="83875"/>
                    <a:pt x="123063" y="91866"/>
                  </a:cubicBezTo>
                  <a:cubicBezTo>
                    <a:pt x="124199" y="97341"/>
                    <a:pt x="123017" y="103041"/>
                    <a:pt x="119796" y="107620"/>
                  </a:cubicBezTo>
                  <a:lnTo>
                    <a:pt x="119243" y="108768"/>
                  </a:lnTo>
                  <a:cubicBezTo>
                    <a:pt x="119851" y="106025"/>
                    <a:pt x="119999" y="103202"/>
                    <a:pt x="119682" y="100411"/>
                  </a:cubicBezTo>
                  <a:cubicBezTo>
                    <a:pt x="119243" y="95669"/>
                    <a:pt x="115957" y="91429"/>
                    <a:pt x="113881" y="82485"/>
                  </a:cubicBezTo>
                  <a:moveTo>
                    <a:pt x="244545" y="298464"/>
                  </a:moveTo>
                  <a:cubicBezTo>
                    <a:pt x="193186" y="298464"/>
                    <a:pt x="145961" y="280073"/>
                    <a:pt x="114329" y="236509"/>
                  </a:cubicBezTo>
                  <a:cubicBezTo>
                    <a:pt x="137255" y="224832"/>
                    <a:pt x="162843" y="219311"/>
                    <a:pt x="188566" y="220489"/>
                  </a:cubicBezTo>
                  <a:cubicBezTo>
                    <a:pt x="240249" y="220489"/>
                    <a:pt x="276035" y="248185"/>
                    <a:pt x="320097" y="282434"/>
                  </a:cubicBezTo>
                  <a:cubicBezTo>
                    <a:pt x="296550" y="293690"/>
                    <a:pt x="270645" y="299185"/>
                    <a:pt x="244535" y="298464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B9D4B8C7-2CF1-5A40-E041-4D5411B95CE8}"/>
                </a:ext>
              </a:extLst>
            </p:cNvPr>
            <p:cNvSpPr/>
            <p:nvPr/>
          </p:nvSpPr>
          <p:spPr>
            <a:xfrm>
              <a:off x="5257800" y="3054350"/>
              <a:ext cx="524379" cy="410436"/>
            </a:xfrm>
            <a:custGeom>
              <a:avLst/>
              <a:gdLst>
                <a:gd name="connsiteX0" fmla="*/ 260985 w 524379"/>
                <a:gd name="connsiteY0" fmla="*/ 79672 h 410436"/>
                <a:gd name="connsiteX1" fmla="*/ 430530 w 524379"/>
                <a:gd name="connsiteY1" fmla="*/ 267092 h 410436"/>
                <a:gd name="connsiteX2" fmla="*/ 412575 w 524379"/>
                <a:gd name="connsiteY2" fmla="*/ 353679 h 410436"/>
                <a:gd name="connsiteX3" fmla="*/ 485061 w 524379"/>
                <a:gd name="connsiteY3" fmla="*/ 410436 h 410436"/>
                <a:gd name="connsiteX4" fmla="*/ 524380 w 524379"/>
                <a:gd name="connsiteY4" fmla="*/ 265319 h 410436"/>
                <a:gd name="connsiteX5" fmla="*/ 262766 w 524379"/>
                <a:gd name="connsiteY5" fmla="*/ 0 h 410436"/>
                <a:gd name="connsiteX6" fmla="*/ 0 w 524379"/>
                <a:gd name="connsiteY6" fmla="*/ 268420 h 410436"/>
                <a:gd name="connsiteX7" fmla="*/ 9573 w 524379"/>
                <a:gd name="connsiteY7" fmla="*/ 347694 h 410436"/>
                <a:gd name="connsiteX8" fmla="*/ 97012 w 524379"/>
                <a:gd name="connsiteY8" fmla="*/ 290728 h 410436"/>
                <a:gd name="connsiteX9" fmla="*/ 260985 w 524379"/>
                <a:gd name="connsiteY9" fmla="*/ 79672 h 410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4379" h="410436">
                  <a:moveTo>
                    <a:pt x="260985" y="79672"/>
                  </a:moveTo>
                  <a:cubicBezTo>
                    <a:pt x="360493" y="79672"/>
                    <a:pt x="430530" y="151387"/>
                    <a:pt x="430530" y="267092"/>
                  </a:cubicBezTo>
                  <a:cubicBezTo>
                    <a:pt x="430530" y="285455"/>
                    <a:pt x="427673" y="325661"/>
                    <a:pt x="412575" y="353679"/>
                  </a:cubicBezTo>
                  <a:cubicBezTo>
                    <a:pt x="418290" y="358260"/>
                    <a:pt x="472259" y="403778"/>
                    <a:pt x="485061" y="410436"/>
                  </a:cubicBezTo>
                  <a:cubicBezTo>
                    <a:pt x="510720" y="366334"/>
                    <a:pt x="524280" y="316288"/>
                    <a:pt x="524380" y="265319"/>
                  </a:cubicBezTo>
                  <a:cubicBezTo>
                    <a:pt x="524389" y="107046"/>
                    <a:pt x="419310" y="0"/>
                    <a:pt x="262766" y="0"/>
                  </a:cubicBezTo>
                  <a:cubicBezTo>
                    <a:pt x="111119" y="0"/>
                    <a:pt x="0" y="113078"/>
                    <a:pt x="0" y="268420"/>
                  </a:cubicBezTo>
                  <a:cubicBezTo>
                    <a:pt x="434" y="295103"/>
                    <a:pt x="3642" y="321670"/>
                    <a:pt x="9573" y="347694"/>
                  </a:cubicBezTo>
                  <a:cubicBezTo>
                    <a:pt x="34518" y="322973"/>
                    <a:pt x="64273" y="303588"/>
                    <a:pt x="97012" y="290728"/>
                  </a:cubicBezTo>
                  <a:cubicBezTo>
                    <a:pt x="88316" y="188008"/>
                    <a:pt x="135950" y="79672"/>
                    <a:pt x="260985" y="79672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D4090B5A-3AD0-59F9-055E-62F70FE4C294}"/>
                </a:ext>
              </a:extLst>
            </p:cNvPr>
            <p:cNvSpPr/>
            <p:nvPr/>
          </p:nvSpPr>
          <p:spPr>
            <a:xfrm>
              <a:off x="6566125" y="3054957"/>
              <a:ext cx="370979" cy="531844"/>
            </a:xfrm>
            <a:custGeom>
              <a:avLst/>
              <a:gdLst>
                <a:gd name="connsiteX0" fmla="*/ 370980 w 370979"/>
                <a:gd name="connsiteY0" fmla="*/ 376936 h 531844"/>
                <a:gd name="connsiteX1" fmla="*/ 226371 w 370979"/>
                <a:gd name="connsiteY1" fmla="*/ 230320 h 531844"/>
                <a:gd name="connsiteX2" fmla="*/ 195129 w 370979"/>
                <a:gd name="connsiteY2" fmla="*/ 221783 h 531844"/>
                <a:gd name="connsiteX3" fmla="*/ 99755 w 370979"/>
                <a:gd name="connsiteY3" fmla="*/ 153037 h 531844"/>
                <a:gd name="connsiteX4" fmla="*/ 206997 w 370979"/>
                <a:gd name="connsiteY4" fmla="*/ 80564 h 531844"/>
                <a:gd name="connsiteX5" fmla="*/ 310448 w 370979"/>
                <a:gd name="connsiteY5" fmla="*/ 114026 h 531844"/>
                <a:gd name="connsiteX6" fmla="*/ 365693 w 370979"/>
                <a:gd name="connsiteY6" fmla="*/ 46532 h 531844"/>
                <a:gd name="connsiteX7" fmla="*/ 210950 w 370979"/>
                <a:gd name="connsiteY7" fmla="*/ 0 h 531844"/>
                <a:gd name="connsiteX8" fmla="*/ 5620 w 370979"/>
                <a:gd name="connsiteY8" fmla="*/ 163347 h 531844"/>
                <a:gd name="connsiteX9" fmla="*/ 159506 w 370979"/>
                <a:gd name="connsiteY9" fmla="*/ 301522 h 531844"/>
                <a:gd name="connsiteX10" fmla="*/ 276816 w 370979"/>
                <a:gd name="connsiteY10" fmla="*/ 383148 h 531844"/>
                <a:gd name="connsiteX11" fmla="*/ 167459 w 370979"/>
                <a:gd name="connsiteY11" fmla="*/ 451221 h 531844"/>
                <a:gd name="connsiteX12" fmla="*/ 55626 w 370979"/>
                <a:gd name="connsiteY12" fmla="*/ 413898 h 531844"/>
                <a:gd name="connsiteX13" fmla="*/ 0 w 370979"/>
                <a:gd name="connsiteY13" fmla="*/ 482492 h 531844"/>
                <a:gd name="connsiteX14" fmla="*/ 169802 w 370979"/>
                <a:gd name="connsiteY14" fmla="*/ 531813 h 531844"/>
                <a:gd name="connsiteX15" fmla="*/ 370970 w 370979"/>
                <a:gd name="connsiteY15" fmla="*/ 376955 h 531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70979" h="531844">
                  <a:moveTo>
                    <a:pt x="370980" y="376936"/>
                  </a:moveTo>
                  <a:cubicBezTo>
                    <a:pt x="370980" y="304851"/>
                    <a:pt x="325031" y="258233"/>
                    <a:pt x="226371" y="230320"/>
                  </a:cubicBezTo>
                  <a:cubicBezTo>
                    <a:pt x="215979" y="227396"/>
                    <a:pt x="205564" y="224551"/>
                    <a:pt x="195129" y="221783"/>
                  </a:cubicBezTo>
                  <a:cubicBezTo>
                    <a:pt x="137703" y="206418"/>
                    <a:pt x="99755" y="196260"/>
                    <a:pt x="99755" y="153037"/>
                  </a:cubicBezTo>
                  <a:cubicBezTo>
                    <a:pt x="99755" y="110356"/>
                    <a:pt x="143856" y="80564"/>
                    <a:pt x="206997" y="80564"/>
                  </a:cubicBezTo>
                  <a:cubicBezTo>
                    <a:pt x="244053" y="81240"/>
                    <a:pt x="280068" y="92889"/>
                    <a:pt x="310448" y="114026"/>
                  </a:cubicBezTo>
                  <a:cubicBezTo>
                    <a:pt x="332356" y="87279"/>
                    <a:pt x="365693" y="46532"/>
                    <a:pt x="365693" y="46532"/>
                  </a:cubicBezTo>
                  <a:cubicBezTo>
                    <a:pt x="329051" y="15811"/>
                    <a:pt x="265719" y="0"/>
                    <a:pt x="210950" y="0"/>
                  </a:cubicBezTo>
                  <a:cubicBezTo>
                    <a:pt x="82363" y="0"/>
                    <a:pt x="5620" y="61073"/>
                    <a:pt x="5620" y="163347"/>
                  </a:cubicBezTo>
                  <a:cubicBezTo>
                    <a:pt x="5620" y="232264"/>
                    <a:pt x="54521" y="276217"/>
                    <a:pt x="159506" y="301522"/>
                  </a:cubicBezTo>
                  <a:cubicBezTo>
                    <a:pt x="263481" y="326619"/>
                    <a:pt x="276816" y="358327"/>
                    <a:pt x="276816" y="383148"/>
                  </a:cubicBezTo>
                  <a:cubicBezTo>
                    <a:pt x="276816" y="414799"/>
                    <a:pt x="249526" y="451221"/>
                    <a:pt x="167459" y="451221"/>
                  </a:cubicBezTo>
                  <a:cubicBezTo>
                    <a:pt x="136303" y="451221"/>
                    <a:pt x="88487" y="435391"/>
                    <a:pt x="55626" y="413898"/>
                  </a:cubicBezTo>
                  <a:cubicBezTo>
                    <a:pt x="27051" y="448869"/>
                    <a:pt x="21708" y="455963"/>
                    <a:pt x="0" y="482492"/>
                  </a:cubicBezTo>
                  <a:cubicBezTo>
                    <a:pt x="50363" y="515496"/>
                    <a:pt x="109518" y="532678"/>
                    <a:pt x="169802" y="531813"/>
                  </a:cubicBezTo>
                  <a:cubicBezTo>
                    <a:pt x="350139" y="531813"/>
                    <a:pt x="370970" y="413253"/>
                    <a:pt x="370970" y="376955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3" name="Freeform 42">
              <a:extLst>
                <a:ext uri="{FF2B5EF4-FFF2-40B4-BE49-F238E27FC236}">
                  <a16:creationId xmlns:a16="http://schemas.microsoft.com/office/drawing/2014/main" id="{6C90ACF4-546D-2F2A-EB2A-115E3E78001D}"/>
                </a:ext>
              </a:extLst>
            </p:cNvPr>
            <p:cNvSpPr/>
            <p:nvPr/>
          </p:nvSpPr>
          <p:spPr>
            <a:xfrm>
              <a:off x="5910129" y="3065874"/>
              <a:ext cx="548649" cy="507001"/>
            </a:xfrm>
            <a:custGeom>
              <a:avLst/>
              <a:gdLst>
                <a:gd name="connsiteX0" fmla="*/ 548650 w 548649"/>
                <a:gd name="connsiteY0" fmla="*/ 506925 h 507001"/>
                <a:gd name="connsiteX1" fmla="*/ 548650 w 548649"/>
                <a:gd name="connsiteY1" fmla="*/ 0 h 507001"/>
                <a:gd name="connsiteX2" fmla="*/ 455428 w 548649"/>
                <a:gd name="connsiteY2" fmla="*/ 180 h 507001"/>
                <a:gd name="connsiteX3" fmla="*/ 273501 w 548649"/>
                <a:gd name="connsiteY3" fmla="*/ 222665 h 507001"/>
                <a:gd name="connsiteX4" fmla="*/ 96974 w 548649"/>
                <a:gd name="connsiteY4" fmla="*/ 123 h 507001"/>
                <a:gd name="connsiteX5" fmla="*/ 0 w 548649"/>
                <a:gd name="connsiteY5" fmla="*/ 123 h 507001"/>
                <a:gd name="connsiteX6" fmla="*/ 0 w 548649"/>
                <a:gd name="connsiteY6" fmla="*/ 507001 h 507001"/>
                <a:gd name="connsiteX7" fmla="*/ 94812 w 548649"/>
                <a:gd name="connsiteY7" fmla="*/ 507001 h 507001"/>
                <a:gd name="connsiteX8" fmla="*/ 94812 w 548649"/>
                <a:gd name="connsiteY8" fmla="*/ 138345 h 507001"/>
                <a:gd name="connsiteX9" fmla="*/ 273358 w 548649"/>
                <a:gd name="connsiteY9" fmla="*/ 358393 h 507001"/>
                <a:gd name="connsiteX10" fmla="*/ 453723 w 548649"/>
                <a:gd name="connsiteY10" fmla="*/ 137966 h 507001"/>
                <a:gd name="connsiteX11" fmla="*/ 453723 w 548649"/>
                <a:gd name="connsiteY11" fmla="*/ 506925 h 507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48649" h="507001">
                  <a:moveTo>
                    <a:pt x="548650" y="506925"/>
                  </a:moveTo>
                  <a:lnTo>
                    <a:pt x="548650" y="0"/>
                  </a:lnTo>
                  <a:lnTo>
                    <a:pt x="455428" y="180"/>
                  </a:lnTo>
                  <a:lnTo>
                    <a:pt x="273501" y="222665"/>
                  </a:lnTo>
                  <a:lnTo>
                    <a:pt x="96974" y="123"/>
                  </a:lnTo>
                  <a:lnTo>
                    <a:pt x="0" y="123"/>
                  </a:lnTo>
                  <a:lnTo>
                    <a:pt x="0" y="507001"/>
                  </a:lnTo>
                  <a:lnTo>
                    <a:pt x="94812" y="507001"/>
                  </a:lnTo>
                  <a:lnTo>
                    <a:pt x="94812" y="138345"/>
                  </a:lnTo>
                  <a:lnTo>
                    <a:pt x="273358" y="358393"/>
                  </a:lnTo>
                  <a:lnTo>
                    <a:pt x="453723" y="137966"/>
                  </a:lnTo>
                  <a:lnTo>
                    <a:pt x="453723" y="5069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</p:grpSp>
      <p:pic>
        <p:nvPicPr>
          <p:cNvPr id="44" name="Picture 43" descr="Logo&#10;&#10;Description automatically generated">
            <a:extLst>
              <a:ext uri="{FF2B5EF4-FFF2-40B4-BE49-F238E27FC236}">
                <a16:creationId xmlns:a16="http://schemas.microsoft.com/office/drawing/2014/main" id="{2BEC2083-1BFA-EDCF-39C6-D6DC3AA9129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48692" y="392070"/>
            <a:ext cx="2520509" cy="715622"/>
          </a:xfrm>
          <a:prstGeom prst="rect">
            <a:avLst/>
          </a:prstGeom>
        </p:spPr>
      </p:pic>
      <p:sp>
        <p:nvSpPr>
          <p:cNvPr id="5" name="Hexagon 4">
            <a:extLst>
              <a:ext uri="{FF2B5EF4-FFF2-40B4-BE49-F238E27FC236}">
                <a16:creationId xmlns:a16="http://schemas.microsoft.com/office/drawing/2014/main" id="{92480D65-F1E7-7861-F023-F1D09E5CD304}"/>
              </a:ext>
            </a:extLst>
          </p:cNvPr>
          <p:cNvSpPr/>
          <p:nvPr userDrawn="1"/>
        </p:nvSpPr>
        <p:spPr>
          <a:xfrm rot="5400000">
            <a:off x="6727677" y="1418544"/>
            <a:ext cx="4185813" cy="3614854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bg1">
              <a:alpha val="40069"/>
            </a:schemeClr>
          </a:solidFill>
          <a:ln w="127000" cap="rnd">
            <a:solidFill>
              <a:schemeClr val="accent1"/>
            </a:solidFill>
            <a:rou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A4B99438-5063-98C0-D638-EADC13D1C4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775119" y="1159235"/>
            <a:ext cx="4031294" cy="3894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728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(no footer) with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20">
            <a:extLst>
              <a:ext uri="{FF2B5EF4-FFF2-40B4-BE49-F238E27FC236}">
                <a16:creationId xmlns:a16="http://schemas.microsoft.com/office/drawing/2014/main" id="{052E8F20-D18D-814A-8D98-B8C83CF1A88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38200" y="1793875"/>
            <a:ext cx="6043613" cy="371475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>
                <a:solidFill>
                  <a:schemeClr val="tx2"/>
                </a:solidFill>
              </a:defRPr>
            </a:lvl2pPr>
            <a:lvl3pPr marL="914400" indent="0">
              <a:buNone/>
              <a:defRPr sz="2000" b="1">
                <a:solidFill>
                  <a:schemeClr val="tx2"/>
                </a:solidFill>
              </a:defRPr>
            </a:lvl3pPr>
            <a:lvl4pPr marL="1371600" indent="0">
              <a:buNone/>
              <a:defRPr sz="2000" b="1">
                <a:solidFill>
                  <a:schemeClr val="tx2"/>
                </a:solidFill>
              </a:defRPr>
            </a:lvl4pPr>
            <a:lvl5pPr marL="1828800" indent="0">
              <a:buNone/>
              <a:defRPr sz="2000" b="1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Table heading</a:t>
            </a:r>
            <a:endParaRPr lang="en-US"/>
          </a:p>
        </p:txBody>
      </p:sp>
      <p:sp>
        <p:nvSpPr>
          <p:cNvPr id="14" name="Text Placeholder 18">
            <a:extLst>
              <a:ext uri="{FF2B5EF4-FFF2-40B4-BE49-F238E27FC236}">
                <a16:creationId xmlns:a16="http://schemas.microsoft.com/office/drawing/2014/main" id="{E0119911-2CA8-E24A-9161-7FDFAF4659E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0" y="769938"/>
            <a:ext cx="8194675" cy="657225"/>
          </a:xfrm>
        </p:spPr>
        <p:txBody>
          <a:bodyPr>
            <a:normAutofit/>
          </a:bodyPr>
          <a:lstStyle>
            <a:lvl1pPr marL="0" indent="0">
              <a:buNone/>
              <a:defRPr sz="4000">
                <a:solidFill>
                  <a:schemeClr val="tx2"/>
                </a:solidFill>
              </a:defRPr>
            </a:lvl1pPr>
          </a:lstStyle>
          <a:p>
            <a:pPr lvl="0"/>
            <a:r>
              <a:rPr lang="en-GB"/>
              <a:t>Blank Page (no footer)</a:t>
            </a:r>
            <a:endParaRPr lang="en-US"/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AD5AADCA-B95D-DC4E-9C01-554BE8EFE95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199" y="2205118"/>
            <a:ext cx="6043613" cy="37147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Table Body Copy</a:t>
            </a:r>
          </a:p>
        </p:txBody>
      </p:sp>
      <p:sp>
        <p:nvSpPr>
          <p:cNvPr id="3" name="Table Placeholder 2">
            <a:extLst>
              <a:ext uri="{FF2B5EF4-FFF2-40B4-BE49-F238E27FC236}">
                <a16:creationId xmlns:a16="http://schemas.microsoft.com/office/drawing/2014/main" id="{74241F3A-6C59-9445-9CCE-13E16DCD3C3B}"/>
              </a:ext>
            </a:extLst>
          </p:cNvPr>
          <p:cNvSpPr>
            <a:spLocks noGrp="1"/>
          </p:cNvSpPr>
          <p:nvPr>
            <p:ph type="tbl" sz="quarter" idx="18"/>
          </p:nvPr>
        </p:nvSpPr>
        <p:spPr>
          <a:xfrm>
            <a:off x="838199" y="2736498"/>
            <a:ext cx="10670310" cy="3351564"/>
          </a:xfrm>
        </p:spPr>
        <p:txBody>
          <a:bodyPr/>
          <a:lstStyle/>
          <a:p>
            <a:endParaRPr lang="en-US"/>
          </a:p>
        </p:txBody>
      </p:sp>
      <p:pic>
        <p:nvPicPr>
          <p:cNvPr id="2" name="Picture 1" descr="A picture containing drawing&#10;&#10;Description automatically generated">
            <a:extLst>
              <a:ext uri="{FF2B5EF4-FFF2-40B4-BE49-F238E27FC236}">
                <a16:creationId xmlns:a16="http://schemas.microsoft.com/office/drawing/2014/main" id="{F14F14D9-F529-53AA-4A6A-2502BE27460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5341" t="9495" r="70795" b="76919"/>
          <a:stretch/>
        </p:blipFill>
        <p:spPr>
          <a:xfrm>
            <a:off x="9157709" y="212334"/>
            <a:ext cx="2909456" cy="931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7041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 Colour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F71C2151-F759-D34B-98F3-7D3A9215C9C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3CBF34B2-A612-1A43-BD4F-7604DD105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2528" y="6365586"/>
            <a:ext cx="10991272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Footer</a:t>
            </a:r>
          </a:p>
        </p:txBody>
      </p:sp>
      <p:sp>
        <p:nvSpPr>
          <p:cNvPr id="8" name="Text Placeholder 20">
            <a:extLst>
              <a:ext uri="{FF2B5EF4-FFF2-40B4-BE49-F238E27FC236}">
                <a16:creationId xmlns:a16="http://schemas.microsoft.com/office/drawing/2014/main" id="{371CE4D2-E64F-8049-8167-0956E56F3A2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38200" y="1793875"/>
            <a:ext cx="6043613" cy="371475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>
                <a:solidFill>
                  <a:schemeClr val="tx2"/>
                </a:solidFill>
              </a:defRPr>
            </a:lvl2pPr>
            <a:lvl3pPr marL="914400" indent="0">
              <a:buNone/>
              <a:defRPr sz="2000" b="1">
                <a:solidFill>
                  <a:schemeClr val="tx2"/>
                </a:solidFill>
              </a:defRPr>
            </a:lvl3pPr>
            <a:lvl4pPr marL="1371600" indent="0">
              <a:buNone/>
              <a:defRPr sz="2000" b="1">
                <a:solidFill>
                  <a:schemeClr val="tx2"/>
                </a:solidFill>
              </a:defRPr>
            </a:lvl4pPr>
            <a:lvl5pPr marL="1828800" indent="0">
              <a:buNone/>
              <a:defRPr sz="2000" b="1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Sub heading</a:t>
            </a:r>
            <a:endParaRPr lang="en-US"/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3B3C1249-D66F-B74F-9860-049C3C3D152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0" y="769938"/>
            <a:ext cx="8194675" cy="657225"/>
          </a:xfrm>
        </p:spPr>
        <p:txBody>
          <a:bodyPr>
            <a:normAutofit/>
          </a:bodyPr>
          <a:lstStyle>
            <a:lvl1pPr marL="0" indent="0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Full Colour Background Option</a:t>
            </a:r>
            <a:endParaRPr lang="en-US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32C96AB-0945-614A-8063-52E39283F6F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199" y="2205118"/>
            <a:ext cx="6043613" cy="3087688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Body Copy</a:t>
            </a:r>
          </a:p>
        </p:txBody>
      </p:sp>
    </p:spTree>
    <p:extLst>
      <p:ext uri="{BB962C8B-B14F-4D97-AF65-F5344CB8AC3E}">
        <p14:creationId xmlns:p14="http://schemas.microsoft.com/office/powerpoint/2010/main" val="6033770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(no foote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0">
            <a:extLst>
              <a:ext uri="{FF2B5EF4-FFF2-40B4-BE49-F238E27FC236}">
                <a16:creationId xmlns:a16="http://schemas.microsoft.com/office/drawing/2014/main" id="{2F8ABEFE-139D-6B41-A8B6-DFF3EE31129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38200" y="1793875"/>
            <a:ext cx="6043613" cy="371475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>
                <a:solidFill>
                  <a:schemeClr val="tx2"/>
                </a:solidFill>
              </a:defRPr>
            </a:lvl2pPr>
            <a:lvl3pPr marL="914400" indent="0">
              <a:buNone/>
              <a:defRPr sz="2000" b="1">
                <a:solidFill>
                  <a:schemeClr val="tx2"/>
                </a:solidFill>
              </a:defRPr>
            </a:lvl3pPr>
            <a:lvl4pPr marL="1371600" indent="0">
              <a:buNone/>
              <a:defRPr sz="2000" b="1">
                <a:solidFill>
                  <a:schemeClr val="tx2"/>
                </a:solidFill>
              </a:defRPr>
            </a:lvl4pPr>
            <a:lvl5pPr marL="1828800" indent="0">
              <a:buNone/>
              <a:defRPr sz="2000" b="1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Sub heading</a:t>
            </a:r>
            <a:endParaRPr lang="en-US"/>
          </a:p>
        </p:txBody>
      </p:sp>
      <p:sp>
        <p:nvSpPr>
          <p:cNvPr id="11" name="Text Placeholder 18">
            <a:extLst>
              <a:ext uri="{FF2B5EF4-FFF2-40B4-BE49-F238E27FC236}">
                <a16:creationId xmlns:a16="http://schemas.microsoft.com/office/drawing/2014/main" id="{4A371061-0F89-A345-B03C-8BB7E2A7878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0" y="769938"/>
            <a:ext cx="8194675" cy="657225"/>
          </a:xfrm>
        </p:spPr>
        <p:txBody>
          <a:bodyPr>
            <a:normAutofit/>
          </a:bodyPr>
          <a:lstStyle>
            <a:lvl1pPr marL="0" indent="0">
              <a:buNone/>
              <a:defRPr sz="4000">
                <a:solidFill>
                  <a:schemeClr val="tx2"/>
                </a:solidFill>
              </a:defRPr>
            </a:lvl1pPr>
          </a:lstStyle>
          <a:p>
            <a:pPr lvl="0"/>
            <a:r>
              <a:rPr lang="en-GB"/>
              <a:t>Blank Page (no footer)</a:t>
            </a:r>
            <a:endParaRPr lang="en-US"/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D5A46497-C556-5A4A-8FF9-CAF7A4EEEED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199" y="2205118"/>
            <a:ext cx="6043613" cy="37147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13" name="Text Placeholder 13">
            <a:extLst>
              <a:ext uri="{FF2B5EF4-FFF2-40B4-BE49-F238E27FC236}">
                <a16:creationId xmlns:a16="http://schemas.microsoft.com/office/drawing/2014/main" id="{A74E255C-8BB8-A24C-8D0B-56137BD8002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8199" y="2749561"/>
            <a:ext cx="6043613" cy="2585323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chemeClr val="tx2"/>
                </a:solidFill>
              </a:defRPr>
            </a:lvl1pPr>
          </a:lstStyle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/>
              <a:t>Bulleted List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/>
              <a:t>Bulleted List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/>
              <a:t>Bulleted List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/>
              <a:t>Bulleted List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/>
              <a:t>Bulleted List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/>
              <a:t>Bulleted List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/>
              <a:t>Bulleted List</a:t>
            </a:r>
          </a:p>
        </p:txBody>
      </p:sp>
      <p:pic>
        <p:nvPicPr>
          <p:cNvPr id="2" name="Picture 1" descr="A picture containing drawing&#10;&#10;Description automatically generated">
            <a:extLst>
              <a:ext uri="{FF2B5EF4-FFF2-40B4-BE49-F238E27FC236}">
                <a16:creationId xmlns:a16="http://schemas.microsoft.com/office/drawing/2014/main" id="{76EAA8EB-6BB1-66D6-EDB9-1C171FD753A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5341" t="9495" r="70795" b="76919"/>
          <a:stretch/>
        </p:blipFill>
        <p:spPr>
          <a:xfrm>
            <a:off x="9157709" y="212334"/>
            <a:ext cx="2909456" cy="931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006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in Divid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99DFA08B-D1F5-A747-AB85-88620BC9523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937513"/>
          </a:xfrm>
          <a:prstGeom prst="rect">
            <a:avLst/>
          </a:prstGeom>
        </p:spPr>
      </p:pic>
      <p:sp>
        <p:nvSpPr>
          <p:cNvPr id="5" name="Text Placeholder 20">
            <a:extLst>
              <a:ext uri="{FF2B5EF4-FFF2-40B4-BE49-F238E27FC236}">
                <a16:creationId xmlns:a16="http://schemas.microsoft.com/office/drawing/2014/main" id="{77A21507-3BA3-9249-91FB-A54173BA7FD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38200" y="1793875"/>
            <a:ext cx="6043613" cy="371475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>
                <a:solidFill>
                  <a:schemeClr val="tx2"/>
                </a:solidFill>
              </a:defRPr>
            </a:lvl2pPr>
            <a:lvl3pPr marL="914400" indent="0">
              <a:buNone/>
              <a:defRPr sz="2000" b="1">
                <a:solidFill>
                  <a:schemeClr val="tx2"/>
                </a:solidFill>
              </a:defRPr>
            </a:lvl3pPr>
            <a:lvl4pPr marL="1371600" indent="0">
              <a:buNone/>
              <a:defRPr sz="2000" b="1">
                <a:solidFill>
                  <a:schemeClr val="tx2"/>
                </a:solidFill>
              </a:defRPr>
            </a:lvl4pPr>
            <a:lvl5pPr marL="1828800" indent="0">
              <a:buNone/>
              <a:defRPr sz="2000" b="1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Sub title</a:t>
            </a:r>
            <a:endParaRPr lang="en-US"/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6ADFFA82-9752-194D-AABD-A135CD50EC1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0" y="769938"/>
            <a:ext cx="8194675" cy="657225"/>
          </a:xfrm>
        </p:spPr>
        <p:txBody>
          <a:bodyPr>
            <a:normAutofit/>
          </a:bodyPr>
          <a:lstStyle>
            <a:lvl1pPr marL="0" indent="0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Main Divider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7151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AB38530-5830-F583-12AB-6BCAC32A6CCD}"/>
              </a:ext>
            </a:extLst>
          </p:cNvPr>
          <p:cNvSpPr/>
          <p:nvPr userDrawn="1"/>
        </p:nvSpPr>
        <p:spPr>
          <a:xfrm>
            <a:off x="0" y="0"/>
            <a:ext cx="12192000" cy="67458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6" name="Hexagon 5">
            <a:extLst>
              <a:ext uri="{FF2B5EF4-FFF2-40B4-BE49-F238E27FC236}">
                <a16:creationId xmlns:a16="http://schemas.microsoft.com/office/drawing/2014/main" id="{959BB50E-CB96-C9EC-AB11-3BC012FA7B90}"/>
              </a:ext>
            </a:extLst>
          </p:cNvPr>
          <p:cNvSpPr/>
          <p:nvPr userDrawn="1"/>
        </p:nvSpPr>
        <p:spPr>
          <a:xfrm rot="5400000">
            <a:off x="6727677" y="1418544"/>
            <a:ext cx="4185813" cy="3614854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accent3">
              <a:alpha val="70000"/>
            </a:schemeClr>
          </a:solidFill>
          <a:ln w="127000" cap="rnd">
            <a:solidFill>
              <a:schemeClr val="accent3"/>
            </a:solidFill>
            <a:rou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8" name="Hexagon 7">
            <a:extLst>
              <a:ext uri="{FF2B5EF4-FFF2-40B4-BE49-F238E27FC236}">
                <a16:creationId xmlns:a16="http://schemas.microsoft.com/office/drawing/2014/main" id="{5AEB8583-6EB2-FDF6-7DB0-9950175F634D}"/>
              </a:ext>
            </a:extLst>
          </p:cNvPr>
          <p:cNvSpPr/>
          <p:nvPr userDrawn="1"/>
        </p:nvSpPr>
        <p:spPr>
          <a:xfrm rot="16200000">
            <a:off x="5934084" y="1351990"/>
            <a:ext cx="2158144" cy="1871375"/>
          </a:xfrm>
          <a:prstGeom prst="hexagon">
            <a:avLst>
              <a:gd name="adj" fmla="val 31760"/>
              <a:gd name="vf" fmla="val 115470"/>
            </a:avLst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26" name="Hexagon 25">
            <a:extLst>
              <a:ext uri="{FF2B5EF4-FFF2-40B4-BE49-F238E27FC236}">
                <a16:creationId xmlns:a16="http://schemas.microsoft.com/office/drawing/2014/main" id="{622A4F4F-87C0-8DF4-F63D-4BCB626AADE8}"/>
              </a:ext>
            </a:extLst>
          </p:cNvPr>
          <p:cNvSpPr/>
          <p:nvPr userDrawn="1"/>
        </p:nvSpPr>
        <p:spPr>
          <a:xfrm rot="5400000">
            <a:off x="6865381" y="5081501"/>
            <a:ext cx="912744" cy="788243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accent3">
              <a:alpha val="70000"/>
            </a:schemeClr>
          </a:solidFill>
          <a:ln w="57150" cap="rnd">
            <a:solidFill>
              <a:schemeClr val="accent3"/>
            </a:solidFill>
            <a:rou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8" name="Hexagon 27">
            <a:extLst>
              <a:ext uri="{FF2B5EF4-FFF2-40B4-BE49-F238E27FC236}">
                <a16:creationId xmlns:a16="http://schemas.microsoft.com/office/drawing/2014/main" id="{2C7AE604-5FE0-5CD5-95F0-A8DB631C7187}"/>
              </a:ext>
            </a:extLst>
          </p:cNvPr>
          <p:cNvSpPr/>
          <p:nvPr userDrawn="1"/>
        </p:nvSpPr>
        <p:spPr>
          <a:xfrm rot="5400000">
            <a:off x="10264564" y="698346"/>
            <a:ext cx="912744" cy="788243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accent3">
              <a:alpha val="70000"/>
            </a:schemeClr>
          </a:solidFill>
          <a:ln w="57150" cap="rnd">
            <a:solidFill>
              <a:schemeClr val="accent3"/>
            </a:solidFill>
            <a:rou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7C3EC4-41B5-68E6-5FEB-F4A83EE9E3C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9661" y="1937372"/>
            <a:ext cx="6884504" cy="1655762"/>
          </a:xfrm>
        </p:spPr>
        <p:txBody>
          <a:bodyPr anchor="b">
            <a:normAutofit/>
          </a:bodyPr>
          <a:lstStyle>
            <a:lvl1pPr algn="l">
              <a:defRPr sz="4000" b="1"/>
            </a:lvl1pPr>
          </a:lstStyle>
          <a:p>
            <a:r>
              <a:rPr lang="en-GB"/>
              <a:t>LESSON 3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C7EB08-67C4-11F9-32FD-CABEA614C9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9661" y="3607146"/>
            <a:ext cx="6884504" cy="121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grpSp>
        <p:nvGrpSpPr>
          <p:cNvPr id="11" name="Graphic 8">
            <a:extLst>
              <a:ext uri="{FF2B5EF4-FFF2-40B4-BE49-F238E27FC236}">
                <a16:creationId xmlns:a16="http://schemas.microsoft.com/office/drawing/2014/main" id="{86F2889C-F579-352B-9E08-3CC816963185}"/>
              </a:ext>
            </a:extLst>
          </p:cNvPr>
          <p:cNvGrpSpPr/>
          <p:nvPr userDrawn="1"/>
        </p:nvGrpSpPr>
        <p:grpSpPr>
          <a:xfrm>
            <a:off x="10227365" y="5788811"/>
            <a:ext cx="1302027" cy="581300"/>
            <a:chOff x="5257800" y="3054350"/>
            <a:chExt cx="1679305" cy="749739"/>
          </a:xfrm>
          <a:solidFill>
            <a:schemeClr val="accent6"/>
          </a:solidFill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FDDCDE94-6E49-99F5-6895-694097E253E4}"/>
                </a:ext>
              </a:extLst>
            </p:cNvPr>
            <p:cNvSpPr/>
            <p:nvPr/>
          </p:nvSpPr>
          <p:spPr>
            <a:xfrm>
              <a:off x="5278821" y="3673689"/>
              <a:ext cx="876601" cy="130400"/>
            </a:xfrm>
            <a:custGeom>
              <a:avLst/>
              <a:gdLst>
                <a:gd name="connsiteX0" fmla="*/ 109081 w 876601"/>
                <a:gd name="connsiteY0" fmla="*/ 55439 h 130400"/>
                <a:gd name="connsiteX1" fmla="*/ 109081 w 876601"/>
                <a:gd name="connsiteY1" fmla="*/ 55145 h 130400"/>
                <a:gd name="connsiteX2" fmla="*/ 56725 w 876601"/>
                <a:gd name="connsiteY2" fmla="*/ 2549 h 130400"/>
                <a:gd name="connsiteX3" fmla="*/ 54684 w 876601"/>
                <a:gd name="connsiteY3" fmla="*/ 2580 h 130400"/>
                <a:gd name="connsiteX4" fmla="*/ 25 w 876601"/>
                <a:gd name="connsiteY4" fmla="*/ 53802 h 130400"/>
                <a:gd name="connsiteX5" fmla="*/ 1 w 876601"/>
                <a:gd name="connsiteY5" fmla="*/ 55439 h 130400"/>
                <a:gd name="connsiteX6" fmla="*/ 1 w 876601"/>
                <a:gd name="connsiteY6" fmla="*/ 55723 h 130400"/>
                <a:gd name="connsiteX7" fmla="*/ 52356 w 876601"/>
                <a:gd name="connsiteY7" fmla="*/ 108319 h 130400"/>
                <a:gd name="connsiteX8" fmla="*/ 54407 w 876601"/>
                <a:gd name="connsiteY8" fmla="*/ 108288 h 130400"/>
                <a:gd name="connsiteX9" fmla="*/ 84887 w 876601"/>
                <a:gd name="connsiteY9" fmla="*/ 99524 h 130400"/>
                <a:gd name="connsiteX10" fmla="*/ 96174 w 876601"/>
                <a:gd name="connsiteY10" fmla="*/ 109597 h 130400"/>
                <a:gd name="connsiteX11" fmla="*/ 110548 w 876601"/>
                <a:gd name="connsiteY11" fmla="*/ 93672 h 130400"/>
                <a:gd name="connsiteX12" fmla="*/ 99994 w 876601"/>
                <a:gd name="connsiteY12" fmla="*/ 84766 h 130400"/>
                <a:gd name="connsiteX13" fmla="*/ 109081 w 876601"/>
                <a:gd name="connsiteY13" fmla="*/ 55439 h 130400"/>
                <a:gd name="connsiteX14" fmla="*/ 85478 w 876601"/>
                <a:gd name="connsiteY14" fmla="*/ 55723 h 130400"/>
                <a:gd name="connsiteX15" fmla="*/ 82687 w 876601"/>
                <a:gd name="connsiteY15" fmla="*/ 69742 h 130400"/>
                <a:gd name="connsiteX16" fmla="*/ 65828 w 876601"/>
                <a:gd name="connsiteY16" fmla="*/ 54566 h 130400"/>
                <a:gd name="connsiteX17" fmla="*/ 51464 w 876601"/>
                <a:gd name="connsiteY17" fmla="*/ 70624 h 130400"/>
                <a:gd name="connsiteX18" fmla="*/ 68180 w 876601"/>
                <a:gd name="connsiteY18" fmla="*/ 84785 h 130400"/>
                <a:gd name="connsiteX19" fmla="*/ 26390 w 876601"/>
                <a:gd name="connsiteY19" fmla="*/ 69002 h 130400"/>
                <a:gd name="connsiteX20" fmla="*/ 23613 w 876601"/>
                <a:gd name="connsiteY20" fmla="*/ 55439 h 130400"/>
                <a:gd name="connsiteX21" fmla="*/ 23613 w 876601"/>
                <a:gd name="connsiteY21" fmla="*/ 55145 h 130400"/>
                <a:gd name="connsiteX22" fmla="*/ 53009 w 876601"/>
                <a:gd name="connsiteY22" fmla="*/ 23349 h 130400"/>
                <a:gd name="connsiteX23" fmla="*/ 54407 w 876601"/>
                <a:gd name="connsiteY23" fmla="*/ 23323 h 130400"/>
                <a:gd name="connsiteX24" fmla="*/ 85506 w 876601"/>
                <a:gd name="connsiteY24" fmla="*/ 54443 h 130400"/>
                <a:gd name="connsiteX25" fmla="*/ 85487 w 876601"/>
                <a:gd name="connsiteY25" fmla="*/ 55439 h 130400"/>
                <a:gd name="connsiteX26" fmla="*/ 178023 w 876601"/>
                <a:gd name="connsiteY26" fmla="*/ 71990 h 130400"/>
                <a:gd name="connsiteX27" fmla="*/ 164088 w 876601"/>
                <a:gd name="connsiteY27" fmla="*/ 87905 h 130400"/>
                <a:gd name="connsiteX28" fmla="*/ 150600 w 876601"/>
                <a:gd name="connsiteY28" fmla="*/ 71990 h 130400"/>
                <a:gd name="connsiteX29" fmla="*/ 150600 w 876601"/>
                <a:gd name="connsiteY29" fmla="*/ 28360 h 130400"/>
                <a:gd name="connsiteX30" fmla="*/ 128312 w 876601"/>
                <a:gd name="connsiteY30" fmla="*/ 28360 h 130400"/>
                <a:gd name="connsiteX31" fmla="*/ 128312 w 876601"/>
                <a:gd name="connsiteY31" fmla="*/ 79018 h 130400"/>
                <a:gd name="connsiteX32" fmla="*/ 154982 w 876601"/>
                <a:gd name="connsiteY32" fmla="*/ 108070 h 130400"/>
                <a:gd name="connsiteX33" fmla="*/ 178004 w 876601"/>
                <a:gd name="connsiteY33" fmla="*/ 95512 h 130400"/>
                <a:gd name="connsiteX34" fmla="*/ 178004 w 876601"/>
                <a:gd name="connsiteY34" fmla="*/ 106609 h 130400"/>
                <a:gd name="connsiteX35" fmla="*/ 200283 w 876601"/>
                <a:gd name="connsiteY35" fmla="*/ 106609 h 130400"/>
                <a:gd name="connsiteX36" fmla="*/ 200283 w 876601"/>
                <a:gd name="connsiteY36" fmla="*/ 28350 h 130400"/>
                <a:gd name="connsiteX37" fmla="*/ 178023 w 876601"/>
                <a:gd name="connsiteY37" fmla="*/ 28350 h 130400"/>
                <a:gd name="connsiteX38" fmla="*/ 253566 w 876601"/>
                <a:gd name="connsiteY38" fmla="*/ 27449 h 130400"/>
                <a:gd name="connsiteX39" fmla="*/ 223086 w 876601"/>
                <a:gd name="connsiteY39" fmla="*/ 33728 h 130400"/>
                <a:gd name="connsiteX40" fmla="*/ 228658 w 876601"/>
                <a:gd name="connsiteY40" fmla="*/ 50668 h 130400"/>
                <a:gd name="connsiteX41" fmla="*/ 250356 w 876601"/>
                <a:gd name="connsiteY41" fmla="*/ 46438 h 130400"/>
                <a:gd name="connsiteX42" fmla="*/ 267224 w 876601"/>
                <a:gd name="connsiteY42" fmla="*/ 60741 h 130400"/>
                <a:gd name="connsiteX43" fmla="*/ 267224 w 876601"/>
                <a:gd name="connsiteY43" fmla="*/ 62059 h 130400"/>
                <a:gd name="connsiteX44" fmla="*/ 248012 w 876601"/>
                <a:gd name="connsiteY44" fmla="*/ 58853 h 130400"/>
                <a:gd name="connsiteX45" fmla="*/ 216342 w 876601"/>
                <a:gd name="connsiteY45" fmla="*/ 83817 h 130400"/>
                <a:gd name="connsiteX46" fmla="*/ 216342 w 876601"/>
                <a:gd name="connsiteY46" fmla="*/ 84102 h 130400"/>
                <a:gd name="connsiteX47" fmla="*/ 240759 w 876601"/>
                <a:gd name="connsiteY47" fmla="*/ 108198 h 130400"/>
                <a:gd name="connsiteX48" fmla="*/ 243326 w 876601"/>
                <a:gd name="connsiteY48" fmla="*/ 108051 h 130400"/>
                <a:gd name="connsiteX49" fmla="*/ 267072 w 876601"/>
                <a:gd name="connsiteY49" fmla="*/ 98120 h 130400"/>
                <a:gd name="connsiteX50" fmla="*/ 267072 w 876601"/>
                <a:gd name="connsiteY50" fmla="*/ 106590 h 130400"/>
                <a:gd name="connsiteX51" fmla="*/ 288627 w 876601"/>
                <a:gd name="connsiteY51" fmla="*/ 106590 h 130400"/>
                <a:gd name="connsiteX52" fmla="*/ 288627 w 876601"/>
                <a:gd name="connsiteY52" fmla="*/ 61215 h 130400"/>
                <a:gd name="connsiteX53" fmla="*/ 280121 w 876601"/>
                <a:gd name="connsiteY53" fmla="*/ 36251 h 130400"/>
                <a:gd name="connsiteX54" fmla="*/ 253585 w 876601"/>
                <a:gd name="connsiteY54" fmla="*/ 27487 h 130400"/>
                <a:gd name="connsiteX55" fmla="*/ 267510 w 876601"/>
                <a:gd name="connsiteY55" fmla="*/ 79027 h 130400"/>
                <a:gd name="connsiteX56" fmla="*/ 250060 w 876601"/>
                <a:gd name="connsiteY56" fmla="*/ 92752 h 130400"/>
                <a:gd name="connsiteX57" fmla="*/ 237887 w 876601"/>
                <a:gd name="connsiteY57" fmla="*/ 83267 h 130400"/>
                <a:gd name="connsiteX58" fmla="*/ 237887 w 876601"/>
                <a:gd name="connsiteY58" fmla="*/ 82973 h 130400"/>
                <a:gd name="connsiteX59" fmla="*/ 253280 w 876601"/>
                <a:gd name="connsiteY59" fmla="*/ 72170 h 130400"/>
                <a:gd name="connsiteX60" fmla="*/ 267501 w 876601"/>
                <a:gd name="connsiteY60" fmla="*/ 75091 h 130400"/>
                <a:gd name="connsiteX61" fmla="*/ 309363 w 876601"/>
                <a:gd name="connsiteY61" fmla="*/ 0 h 130400"/>
                <a:gd name="connsiteX62" fmla="*/ 331652 w 876601"/>
                <a:gd name="connsiteY62" fmla="*/ 0 h 130400"/>
                <a:gd name="connsiteX63" fmla="*/ 331652 w 876601"/>
                <a:gd name="connsiteY63" fmla="*/ 106590 h 130400"/>
                <a:gd name="connsiteX64" fmla="*/ 309363 w 876601"/>
                <a:gd name="connsiteY64" fmla="*/ 106590 h 130400"/>
                <a:gd name="connsiteX65" fmla="*/ 352692 w 876601"/>
                <a:gd name="connsiteY65" fmla="*/ 0 h 130400"/>
                <a:gd name="connsiteX66" fmla="*/ 376152 w 876601"/>
                <a:gd name="connsiteY66" fmla="*/ 0 h 130400"/>
                <a:gd name="connsiteX67" fmla="*/ 376152 w 876601"/>
                <a:gd name="connsiteY67" fmla="*/ 19709 h 130400"/>
                <a:gd name="connsiteX68" fmla="*/ 352692 w 876601"/>
                <a:gd name="connsiteY68" fmla="*/ 19709 h 130400"/>
                <a:gd name="connsiteX69" fmla="*/ 353273 w 876601"/>
                <a:gd name="connsiteY69" fmla="*/ 28331 h 130400"/>
                <a:gd name="connsiteX70" fmla="*/ 375562 w 876601"/>
                <a:gd name="connsiteY70" fmla="*/ 28331 h 130400"/>
                <a:gd name="connsiteX71" fmla="*/ 375562 w 876601"/>
                <a:gd name="connsiteY71" fmla="*/ 106590 h 130400"/>
                <a:gd name="connsiteX72" fmla="*/ 353273 w 876601"/>
                <a:gd name="connsiteY72" fmla="*/ 106590 h 130400"/>
                <a:gd name="connsiteX73" fmla="*/ 422539 w 876601"/>
                <a:gd name="connsiteY73" fmla="*/ 8347 h 130400"/>
                <a:gd name="connsiteX74" fmla="*/ 400251 w 876601"/>
                <a:gd name="connsiteY74" fmla="*/ 8347 h 130400"/>
                <a:gd name="connsiteX75" fmla="*/ 400251 w 876601"/>
                <a:gd name="connsiteY75" fmla="*/ 28350 h 130400"/>
                <a:gd name="connsiteX76" fmla="*/ 390868 w 876601"/>
                <a:gd name="connsiteY76" fmla="*/ 28350 h 130400"/>
                <a:gd name="connsiteX77" fmla="*/ 390868 w 876601"/>
                <a:gd name="connsiteY77" fmla="*/ 47320 h 130400"/>
                <a:gd name="connsiteX78" fmla="*/ 400251 w 876601"/>
                <a:gd name="connsiteY78" fmla="*/ 47320 h 130400"/>
                <a:gd name="connsiteX79" fmla="*/ 400251 w 876601"/>
                <a:gd name="connsiteY79" fmla="*/ 84405 h 130400"/>
                <a:gd name="connsiteX80" fmla="*/ 423111 w 876601"/>
                <a:gd name="connsiteY80" fmla="*/ 107909 h 130400"/>
                <a:gd name="connsiteX81" fmla="*/ 440703 w 876601"/>
                <a:gd name="connsiteY81" fmla="*/ 103385 h 130400"/>
                <a:gd name="connsiteX82" fmla="*/ 440703 w 876601"/>
                <a:gd name="connsiteY82" fmla="*/ 85572 h 130400"/>
                <a:gd name="connsiteX83" fmla="*/ 429702 w 876601"/>
                <a:gd name="connsiteY83" fmla="*/ 88342 h 130400"/>
                <a:gd name="connsiteX84" fmla="*/ 422520 w 876601"/>
                <a:gd name="connsiteY84" fmla="*/ 80754 h 130400"/>
                <a:gd name="connsiteX85" fmla="*/ 422520 w 876601"/>
                <a:gd name="connsiteY85" fmla="*/ 47320 h 130400"/>
                <a:gd name="connsiteX86" fmla="*/ 440999 w 876601"/>
                <a:gd name="connsiteY86" fmla="*/ 47320 h 130400"/>
                <a:gd name="connsiteX87" fmla="*/ 440999 w 876601"/>
                <a:gd name="connsiteY87" fmla="*/ 28350 h 130400"/>
                <a:gd name="connsiteX88" fmla="*/ 422520 w 876601"/>
                <a:gd name="connsiteY88" fmla="*/ 28350 h 130400"/>
                <a:gd name="connsiteX89" fmla="*/ 492957 w 876601"/>
                <a:gd name="connsiteY89" fmla="*/ 81617 h 130400"/>
                <a:gd name="connsiteX90" fmla="*/ 475069 w 876601"/>
                <a:gd name="connsiteY90" fmla="*/ 28322 h 130400"/>
                <a:gd name="connsiteX91" fmla="*/ 451466 w 876601"/>
                <a:gd name="connsiteY91" fmla="*/ 28322 h 130400"/>
                <a:gd name="connsiteX92" fmla="*/ 482261 w 876601"/>
                <a:gd name="connsiteY92" fmla="*/ 106884 h 130400"/>
                <a:gd name="connsiteX93" fmla="*/ 474488 w 876601"/>
                <a:gd name="connsiteY93" fmla="*/ 111997 h 130400"/>
                <a:gd name="connsiteX94" fmla="*/ 464963 w 876601"/>
                <a:gd name="connsiteY94" fmla="*/ 108933 h 130400"/>
                <a:gd name="connsiteX95" fmla="*/ 457486 w 876601"/>
                <a:gd name="connsiteY95" fmla="*/ 124991 h 130400"/>
                <a:gd name="connsiteX96" fmla="*/ 477279 w 876601"/>
                <a:gd name="connsiteY96" fmla="*/ 130397 h 130400"/>
                <a:gd name="connsiteX97" fmla="*/ 503082 w 876601"/>
                <a:gd name="connsiteY97" fmla="*/ 108497 h 130400"/>
                <a:gd name="connsiteX98" fmla="*/ 533286 w 876601"/>
                <a:gd name="connsiteY98" fmla="*/ 28341 h 130400"/>
                <a:gd name="connsiteX99" fmla="*/ 510112 w 876601"/>
                <a:gd name="connsiteY99" fmla="*/ 28341 h 130400"/>
                <a:gd name="connsiteX100" fmla="*/ 645015 w 876601"/>
                <a:gd name="connsiteY100" fmla="*/ 47595 h 130400"/>
                <a:gd name="connsiteX101" fmla="*/ 618030 w 876601"/>
                <a:gd name="connsiteY101" fmla="*/ 4373 h 130400"/>
                <a:gd name="connsiteX102" fmla="*/ 593694 w 876601"/>
                <a:gd name="connsiteY102" fmla="*/ 4373 h 130400"/>
                <a:gd name="connsiteX103" fmla="*/ 593694 w 876601"/>
                <a:gd name="connsiteY103" fmla="*/ 106581 h 130400"/>
                <a:gd name="connsiteX104" fmla="*/ 615830 w 876601"/>
                <a:gd name="connsiteY104" fmla="*/ 106581 h 130400"/>
                <a:gd name="connsiteX105" fmla="*/ 615830 w 876601"/>
                <a:gd name="connsiteY105" fmla="*/ 40301 h 130400"/>
                <a:gd name="connsiteX106" fmla="*/ 644405 w 876601"/>
                <a:gd name="connsiteY106" fmla="*/ 83523 h 130400"/>
                <a:gd name="connsiteX107" fmla="*/ 644995 w 876601"/>
                <a:gd name="connsiteY107" fmla="*/ 83523 h 130400"/>
                <a:gd name="connsiteX108" fmla="*/ 673885 w 876601"/>
                <a:gd name="connsiteY108" fmla="*/ 39893 h 130400"/>
                <a:gd name="connsiteX109" fmla="*/ 673885 w 876601"/>
                <a:gd name="connsiteY109" fmla="*/ 106619 h 130400"/>
                <a:gd name="connsiteX110" fmla="*/ 696316 w 876601"/>
                <a:gd name="connsiteY110" fmla="*/ 106619 h 130400"/>
                <a:gd name="connsiteX111" fmla="*/ 696316 w 876601"/>
                <a:gd name="connsiteY111" fmla="*/ 4382 h 130400"/>
                <a:gd name="connsiteX112" fmla="*/ 671970 w 876601"/>
                <a:gd name="connsiteY112" fmla="*/ 4382 h 130400"/>
                <a:gd name="connsiteX113" fmla="*/ 754581 w 876601"/>
                <a:gd name="connsiteY113" fmla="*/ 26870 h 130400"/>
                <a:gd name="connsiteX114" fmla="*/ 715677 w 876601"/>
                <a:gd name="connsiteY114" fmla="*/ 66076 h 130400"/>
                <a:gd name="connsiteX115" fmla="*/ 715719 w 876601"/>
                <a:gd name="connsiteY115" fmla="*/ 67655 h 130400"/>
                <a:gd name="connsiteX116" fmla="*/ 715719 w 876601"/>
                <a:gd name="connsiteY116" fmla="*/ 67940 h 130400"/>
                <a:gd name="connsiteX117" fmla="*/ 758132 w 876601"/>
                <a:gd name="connsiteY117" fmla="*/ 108374 h 130400"/>
                <a:gd name="connsiteX118" fmla="*/ 788890 w 876601"/>
                <a:gd name="connsiteY118" fmla="*/ 93786 h 130400"/>
                <a:gd name="connsiteX119" fmla="*/ 776136 w 876601"/>
                <a:gd name="connsiteY119" fmla="*/ 82546 h 130400"/>
                <a:gd name="connsiteX120" fmla="*/ 757086 w 876601"/>
                <a:gd name="connsiteY120" fmla="*/ 90570 h 130400"/>
                <a:gd name="connsiteX121" fmla="*/ 737874 w 876601"/>
                <a:gd name="connsiteY121" fmla="*/ 75243 h 130400"/>
                <a:gd name="connsiteX122" fmla="*/ 792576 w 876601"/>
                <a:gd name="connsiteY122" fmla="*/ 75243 h 130400"/>
                <a:gd name="connsiteX123" fmla="*/ 792862 w 876601"/>
                <a:gd name="connsiteY123" fmla="*/ 69400 h 130400"/>
                <a:gd name="connsiteX124" fmla="*/ 754600 w 876601"/>
                <a:gd name="connsiteY124" fmla="*/ 26908 h 130400"/>
                <a:gd name="connsiteX125" fmla="*/ 737588 w 876601"/>
                <a:gd name="connsiteY125" fmla="*/ 61367 h 130400"/>
                <a:gd name="connsiteX126" fmla="*/ 754600 w 876601"/>
                <a:gd name="connsiteY126" fmla="*/ 44721 h 130400"/>
                <a:gd name="connsiteX127" fmla="*/ 771164 w 876601"/>
                <a:gd name="connsiteY127" fmla="*/ 61367 h 130400"/>
                <a:gd name="connsiteX128" fmla="*/ 841449 w 876601"/>
                <a:gd name="connsiteY128" fmla="*/ 27449 h 130400"/>
                <a:gd name="connsiteX129" fmla="*/ 810969 w 876601"/>
                <a:gd name="connsiteY129" fmla="*/ 33728 h 130400"/>
                <a:gd name="connsiteX130" fmla="*/ 816541 w 876601"/>
                <a:gd name="connsiteY130" fmla="*/ 50668 h 130400"/>
                <a:gd name="connsiteX131" fmla="*/ 838248 w 876601"/>
                <a:gd name="connsiteY131" fmla="*/ 46438 h 130400"/>
                <a:gd name="connsiteX132" fmla="*/ 855107 w 876601"/>
                <a:gd name="connsiteY132" fmla="*/ 60741 h 130400"/>
                <a:gd name="connsiteX133" fmla="*/ 855107 w 876601"/>
                <a:gd name="connsiteY133" fmla="*/ 62059 h 130400"/>
                <a:gd name="connsiteX134" fmla="*/ 835905 w 876601"/>
                <a:gd name="connsiteY134" fmla="*/ 58853 h 130400"/>
                <a:gd name="connsiteX135" fmla="*/ 804225 w 876601"/>
                <a:gd name="connsiteY135" fmla="*/ 83817 h 130400"/>
                <a:gd name="connsiteX136" fmla="*/ 804225 w 876601"/>
                <a:gd name="connsiteY136" fmla="*/ 84102 h 130400"/>
                <a:gd name="connsiteX137" fmla="*/ 828642 w 876601"/>
                <a:gd name="connsiteY137" fmla="*/ 108198 h 130400"/>
                <a:gd name="connsiteX138" fmla="*/ 831209 w 876601"/>
                <a:gd name="connsiteY138" fmla="*/ 108051 h 130400"/>
                <a:gd name="connsiteX139" fmla="*/ 854965 w 876601"/>
                <a:gd name="connsiteY139" fmla="*/ 98120 h 130400"/>
                <a:gd name="connsiteX140" fmla="*/ 854965 w 876601"/>
                <a:gd name="connsiteY140" fmla="*/ 106590 h 130400"/>
                <a:gd name="connsiteX141" fmla="*/ 876520 w 876601"/>
                <a:gd name="connsiteY141" fmla="*/ 106590 h 130400"/>
                <a:gd name="connsiteX142" fmla="*/ 876520 w 876601"/>
                <a:gd name="connsiteY142" fmla="*/ 61215 h 130400"/>
                <a:gd name="connsiteX143" fmla="*/ 868014 w 876601"/>
                <a:gd name="connsiteY143" fmla="*/ 36251 h 130400"/>
                <a:gd name="connsiteX144" fmla="*/ 841477 w 876601"/>
                <a:gd name="connsiteY144" fmla="*/ 27487 h 130400"/>
                <a:gd name="connsiteX145" fmla="*/ 855412 w 876601"/>
                <a:gd name="connsiteY145" fmla="*/ 79027 h 130400"/>
                <a:gd name="connsiteX146" fmla="*/ 837962 w 876601"/>
                <a:gd name="connsiteY146" fmla="*/ 92752 h 130400"/>
                <a:gd name="connsiteX147" fmla="*/ 825789 w 876601"/>
                <a:gd name="connsiteY147" fmla="*/ 83267 h 130400"/>
                <a:gd name="connsiteX148" fmla="*/ 825789 w 876601"/>
                <a:gd name="connsiteY148" fmla="*/ 82973 h 130400"/>
                <a:gd name="connsiteX149" fmla="*/ 841182 w 876601"/>
                <a:gd name="connsiteY149" fmla="*/ 72170 h 130400"/>
                <a:gd name="connsiteX150" fmla="*/ 855403 w 876601"/>
                <a:gd name="connsiteY150" fmla="*/ 75091 h 13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876601" h="130400">
                  <a:moveTo>
                    <a:pt x="109081" y="55439"/>
                  </a:moveTo>
                  <a:lnTo>
                    <a:pt x="109081" y="55145"/>
                  </a:lnTo>
                  <a:cubicBezTo>
                    <a:pt x="109209" y="26224"/>
                    <a:pt x="85768" y="2677"/>
                    <a:pt x="56725" y="2549"/>
                  </a:cubicBezTo>
                  <a:cubicBezTo>
                    <a:pt x="56044" y="2546"/>
                    <a:pt x="55364" y="2557"/>
                    <a:pt x="54684" y="2580"/>
                  </a:cubicBezTo>
                  <a:cubicBezTo>
                    <a:pt x="25385" y="1695"/>
                    <a:pt x="914" y="24628"/>
                    <a:pt x="25" y="53802"/>
                  </a:cubicBezTo>
                  <a:cubicBezTo>
                    <a:pt x="8" y="54347"/>
                    <a:pt x="0" y="54893"/>
                    <a:pt x="1" y="55439"/>
                  </a:cubicBezTo>
                  <a:lnTo>
                    <a:pt x="1" y="55723"/>
                  </a:lnTo>
                  <a:cubicBezTo>
                    <a:pt x="-127" y="84644"/>
                    <a:pt x="23313" y="108192"/>
                    <a:pt x="52356" y="108319"/>
                  </a:cubicBezTo>
                  <a:cubicBezTo>
                    <a:pt x="53040" y="108322"/>
                    <a:pt x="53724" y="108312"/>
                    <a:pt x="54407" y="108288"/>
                  </a:cubicBezTo>
                  <a:cubicBezTo>
                    <a:pt x="65204" y="108357"/>
                    <a:pt x="75790" y="105314"/>
                    <a:pt x="84887" y="99524"/>
                  </a:cubicBezTo>
                  <a:lnTo>
                    <a:pt x="96174" y="109597"/>
                  </a:lnTo>
                  <a:lnTo>
                    <a:pt x="110548" y="93672"/>
                  </a:lnTo>
                  <a:lnTo>
                    <a:pt x="99994" y="84766"/>
                  </a:lnTo>
                  <a:cubicBezTo>
                    <a:pt x="105891" y="76111"/>
                    <a:pt x="109055" y="65898"/>
                    <a:pt x="109081" y="55439"/>
                  </a:cubicBezTo>
                  <a:moveTo>
                    <a:pt x="85478" y="55723"/>
                  </a:moveTo>
                  <a:cubicBezTo>
                    <a:pt x="85507" y="60536"/>
                    <a:pt x="84557" y="65304"/>
                    <a:pt x="82687" y="69742"/>
                  </a:cubicBezTo>
                  <a:lnTo>
                    <a:pt x="65828" y="54566"/>
                  </a:lnTo>
                  <a:lnTo>
                    <a:pt x="51464" y="70624"/>
                  </a:lnTo>
                  <a:lnTo>
                    <a:pt x="68180" y="84785"/>
                  </a:lnTo>
                  <a:cubicBezTo>
                    <a:pt x="52264" y="91918"/>
                    <a:pt x="33554" y="84852"/>
                    <a:pt x="26390" y="69002"/>
                  </a:cubicBezTo>
                  <a:cubicBezTo>
                    <a:pt x="24465" y="64742"/>
                    <a:pt x="23516" y="60109"/>
                    <a:pt x="23613" y="55439"/>
                  </a:cubicBezTo>
                  <a:lnTo>
                    <a:pt x="23613" y="55145"/>
                  </a:lnTo>
                  <a:cubicBezTo>
                    <a:pt x="22913" y="38281"/>
                    <a:pt x="36074" y="24046"/>
                    <a:pt x="53009" y="23349"/>
                  </a:cubicBezTo>
                  <a:cubicBezTo>
                    <a:pt x="53475" y="23330"/>
                    <a:pt x="53941" y="23321"/>
                    <a:pt x="54407" y="23323"/>
                  </a:cubicBezTo>
                  <a:cubicBezTo>
                    <a:pt x="71625" y="23365"/>
                    <a:pt x="85548" y="37298"/>
                    <a:pt x="85506" y="54443"/>
                  </a:cubicBezTo>
                  <a:cubicBezTo>
                    <a:pt x="85505" y="54775"/>
                    <a:pt x="85499" y="55107"/>
                    <a:pt x="85487" y="55439"/>
                  </a:cubicBezTo>
                  <a:close/>
                  <a:moveTo>
                    <a:pt x="178023" y="71990"/>
                  </a:moveTo>
                  <a:cubicBezTo>
                    <a:pt x="178023" y="82499"/>
                    <a:pt x="172594" y="87905"/>
                    <a:pt x="164088" y="87905"/>
                  </a:cubicBezTo>
                  <a:cubicBezTo>
                    <a:pt x="155582" y="87905"/>
                    <a:pt x="150600" y="82499"/>
                    <a:pt x="150600" y="71990"/>
                  </a:cubicBezTo>
                  <a:lnTo>
                    <a:pt x="150600" y="28360"/>
                  </a:lnTo>
                  <a:lnTo>
                    <a:pt x="128312" y="28360"/>
                  </a:lnTo>
                  <a:lnTo>
                    <a:pt x="128312" y="79018"/>
                  </a:lnTo>
                  <a:cubicBezTo>
                    <a:pt x="128312" y="96982"/>
                    <a:pt x="138132" y="108070"/>
                    <a:pt x="154982" y="108070"/>
                  </a:cubicBezTo>
                  <a:cubicBezTo>
                    <a:pt x="164282" y="107980"/>
                    <a:pt x="172921" y="103268"/>
                    <a:pt x="178004" y="95512"/>
                  </a:cubicBezTo>
                  <a:lnTo>
                    <a:pt x="178004" y="106609"/>
                  </a:lnTo>
                  <a:lnTo>
                    <a:pt x="200283" y="106609"/>
                  </a:lnTo>
                  <a:lnTo>
                    <a:pt x="200283" y="28350"/>
                  </a:lnTo>
                  <a:lnTo>
                    <a:pt x="178023" y="28350"/>
                  </a:lnTo>
                  <a:close/>
                  <a:moveTo>
                    <a:pt x="253566" y="27449"/>
                  </a:moveTo>
                  <a:cubicBezTo>
                    <a:pt x="243059" y="27216"/>
                    <a:pt x="232637" y="29363"/>
                    <a:pt x="223086" y="33728"/>
                  </a:cubicBezTo>
                  <a:lnTo>
                    <a:pt x="228658" y="50668"/>
                  </a:lnTo>
                  <a:cubicBezTo>
                    <a:pt x="235550" y="47883"/>
                    <a:pt x="242917" y="46446"/>
                    <a:pt x="250356" y="46438"/>
                  </a:cubicBezTo>
                  <a:cubicBezTo>
                    <a:pt x="261500" y="46438"/>
                    <a:pt x="267224" y="51550"/>
                    <a:pt x="267224" y="60741"/>
                  </a:cubicBezTo>
                  <a:lnTo>
                    <a:pt x="267224" y="62059"/>
                  </a:lnTo>
                  <a:cubicBezTo>
                    <a:pt x="261058" y="59881"/>
                    <a:pt x="254555" y="58796"/>
                    <a:pt x="248012" y="58853"/>
                  </a:cubicBezTo>
                  <a:cubicBezTo>
                    <a:pt x="229391" y="58853"/>
                    <a:pt x="216342" y="66735"/>
                    <a:pt x="216342" y="83817"/>
                  </a:cubicBezTo>
                  <a:lnTo>
                    <a:pt x="216342" y="84102"/>
                  </a:lnTo>
                  <a:cubicBezTo>
                    <a:pt x="216402" y="97470"/>
                    <a:pt x="227334" y="108258"/>
                    <a:pt x="240759" y="108198"/>
                  </a:cubicBezTo>
                  <a:cubicBezTo>
                    <a:pt x="241617" y="108194"/>
                    <a:pt x="242474" y="108145"/>
                    <a:pt x="243326" y="108051"/>
                  </a:cubicBezTo>
                  <a:cubicBezTo>
                    <a:pt x="252333" y="108437"/>
                    <a:pt x="261043" y="104795"/>
                    <a:pt x="267072" y="98120"/>
                  </a:cubicBezTo>
                  <a:lnTo>
                    <a:pt x="267072" y="106590"/>
                  </a:lnTo>
                  <a:lnTo>
                    <a:pt x="288627" y="106590"/>
                  </a:lnTo>
                  <a:lnTo>
                    <a:pt x="288627" y="61215"/>
                  </a:lnTo>
                  <a:cubicBezTo>
                    <a:pt x="289270" y="52094"/>
                    <a:pt x="286205" y="43099"/>
                    <a:pt x="280121" y="36251"/>
                  </a:cubicBezTo>
                  <a:cubicBezTo>
                    <a:pt x="272807" y="29917"/>
                    <a:pt x="263251" y="26761"/>
                    <a:pt x="253585" y="27487"/>
                  </a:cubicBezTo>
                  <a:moveTo>
                    <a:pt x="267510" y="79027"/>
                  </a:moveTo>
                  <a:cubicBezTo>
                    <a:pt x="267510" y="87061"/>
                    <a:pt x="260471" y="92752"/>
                    <a:pt x="250060" y="92752"/>
                  </a:cubicBezTo>
                  <a:cubicBezTo>
                    <a:pt x="242878" y="92752"/>
                    <a:pt x="237887" y="89252"/>
                    <a:pt x="237887" y="83267"/>
                  </a:cubicBezTo>
                  <a:lnTo>
                    <a:pt x="237887" y="82973"/>
                  </a:lnTo>
                  <a:cubicBezTo>
                    <a:pt x="237887" y="75964"/>
                    <a:pt x="243755" y="72170"/>
                    <a:pt x="253280" y="72170"/>
                  </a:cubicBezTo>
                  <a:cubicBezTo>
                    <a:pt x="258174" y="72129"/>
                    <a:pt x="263022" y="73125"/>
                    <a:pt x="267501" y="75091"/>
                  </a:cubicBezTo>
                  <a:close/>
                  <a:moveTo>
                    <a:pt x="309363" y="0"/>
                  </a:moveTo>
                  <a:lnTo>
                    <a:pt x="331652" y="0"/>
                  </a:lnTo>
                  <a:lnTo>
                    <a:pt x="331652" y="106590"/>
                  </a:lnTo>
                  <a:lnTo>
                    <a:pt x="309363" y="106590"/>
                  </a:lnTo>
                  <a:close/>
                  <a:moveTo>
                    <a:pt x="352692" y="0"/>
                  </a:moveTo>
                  <a:lnTo>
                    <a:pt x="376152" y="0"/>
                  </a:lnTo>
                  <a:lnTo>
                    <a:pt x="376152" y="19709"/>
                  </a:lnTo>
                  <a:lnTo>
                    <a:pt x="352692" y="19709"/>
                  </a:lnTo>
                  <a:close/>
                  <a:moveTo>
                    <a:pt x="353273" y="28331"/>
                  </a:moveTo>
                  <a:lnTo>
                    <a:pt x="375562" y="28331"/>
                  </a:lnTo>
                  <a:lnTo>
                    <a:pt x="375562" y="106590"/>
                  </a:lnTo>
                  <a:lnTo>
                    <a:pt x="353273" y="106590"/>
                  </a:lnTo>
                  <a:close/>
                  <a:moveTo>
                    <a:pt x="422539" y="8347"/>
                  </a:moveTo>
                  <a:lnTo>
                    <a:pt x="400251" y="8347"/>
                  </a:lnTo>
                  <a:lnTo>
                    <a:pt x="400251" y="28350"/>
                  </a:lnTo>
                  <a:lnTo>
                    <a:pt x="390868" y="28350"/>
                  </a:lnTo>
                  <a:lnTo>
                    <a:pt x="390868" y="47320"/>
                  </a:lnTo>
                  <a:lnTo>
                    <a:pt x="400251" y="47320"/>
                  </a:lnTo>
                  <a:lnTo>
                    <a:pt x="400251" y="84405"/>
                  </a:lnTo>
                  <a:cubicBezTo>
                    <a:pt x="400251" y="102512"/>
                    <a:pt x="409490" y="107909"/>
                    <a:pt x="423111" y="107909"/>
                  </a:cubicBezTo>
                  <a:cubicBezTo>
                    <a:pt x="429285" y="108079"/>
                    <a:pt x="435383" y="106511"/>
                    <a:pt x="440703" y="103385"/>
                  </a:cubicBezTo>
                  <a:lnTo>
                    <a:pt x="440703" y="85572"/>
                  </a:lnTo>
                  <a:cubicBezTo>
                    <a:pt x="437331" y="87409"/>
                    <a:pt x="433545" y="88362"/>
                    <a:pt x="429702" y="88342"/>
                  </a:cubicBezTo>
                  <a:cubicBezTo>
                    <a:pt x="424720" y="88342"/>
                    <a:pt x="422520" y="85857"/>
                    <a:pt x="422520" y="80754"/>
                  </a:cubicBezTo>
                  <a:lnTo>
                    <a:pt x="422520" y="47320"/>
                  </a:lnTo>
                  <a:lnTo>
                    <a:pt x="440999" y="47320"/>
                  </a:lnTo>
                  <a:lnTo>
                    <a:pt x="440999" y="28350"/>
                  </a:lnTo>
                  <a:lnTo>
                    <a:pt x="422520" y="28350"/>
                  </a:lnTo>
                  <a:close/>
                  <a:moveTo>
                    <a:pt x="492957" y="81617"/>
                  </a:moveTo>
                  <a:lnTo>
                    <a:pt x="475069" y="28322"/>
                  </a:lnTo>
                  <a:lnTo>
                    <a:pt x="451466" y="28322"/>
                  </a:lnTo>
                  <a:lnTo>
                    <a:pt x="482261" y="106884"/>
                  </a:lnTo>
                  <a:cubicBezTo>
                    <a:pt x="481189" y="110188"/>
                    <a:pt x="477961" y="112311"/>
                    <a:pt x="474488" y="111997"/>
                  </a:cubicBezTo>
                  <a:cubicBezTo>
                    <a:pt x="471106" y="111786"/>
                    <a:pt x="467830" y="110733"/>
                    <a:pt x="464963" y="108933"/>
                  </a:cubicBezTo>
                  <a:lnTo>
                    <a:pt x="457486" y="124991"/>
                  </a:lnTo>
                  <a:cubicBezTo>
                    <a:pt x="463438" y="128621"/>
                    <a:pt x="470301" y="130496"/>
                    <a:pt x="477279" y="130397"/>
                  </a:cubicBezTo>
                  <a:cubicBezTo>
                    <a:pt x="490614" y="130397"/>
                    <a:pt x="497072" y="124412"/>
                    <a:pt x="503082" y="108497"/>
                  </a:cubicBezTo>
                  <a:lnTo>
                    <a:pt x="533286" y="28341"/>
                  </a:lnTo>
                  <a:lnTo>
                    <a:pt x="510112" y="28341"/>
                  </a:lnTo>
                  <a:close/>
                  <a:moveTo>
                    <a:pt x="645015" y="47595"/>
                  </a:moveTo>
                  <a:lnTo>
                    <a:pt x="618030" y="4373"/>
                  </a:lnTo>
                  <a:lnTo>
                    <a:pt x="593694" y="4373"/>
                  </a:lnTo>
                  <a:lnTo>
                    <a:pt x="593694" y="106581"/>
                  </a:lnTo>
                  <a:lnTo>
                    <a:pt x="615830" y="106581"/>
                  </a:lnTo>
                  <a:lnTo>
                    <a:pt x="615830" y="40301"/>
                  </a:lnTo>
                  <a:lnTo>
                    <a:pt x="644405" y="83523"/>
                  </a:lnTo>
                  <a:lnTo>
                    <a:pt x="644995" y="83523"/>
                  </a:lnTo>
                  <a:lnTo>
                    <a:pt x="673885" y="39893"/>
                  </a:lnTo>
                  <a:lnTo>
                    <a:pt x="673885" y="106619"/>
                  </a:lnTo>
                  <a:lnTo>
                    <a:pt x="696316" y="106619"/>
                  </a:lnTo>
                  <a:lnTo>
                    <a:pt x="696316" y="4382"/>
                  </a:lnTo>
                  <a:lnTo>
                    <a:pt x="671970" y="4382"/>
                  </a:lnTo>
                  <a:close/>
                  <a:moveTo>
                    <a:pt x="754581" y="26870"/>
                  </a:moveTo>
                  <a:cubicBezTo>
                    <a:pt x="732966" y="26999"/>
                    <a:pt x="715548" y="44552"/>
                    <a:pt x="715677" y="66076"/>
                  </a:cubicBezTo>
                  <a:cubicBezTo>
                    <a:pt x="715680" y="66602"/>
                    <a:pt x="715694" y="67129"/>
                    <a:pt x="715719" y="67655"/>
                  </a:cubicBezTo>
                  <a:lnTo>
                    <a:pt x="715719" y="67940"/>
                  </a:lnTo>
                  <a:cubicBezTo>
                    <a:pt x="716218" y="90768"/>
                    <a:pt x="735207" y="108871"/>
                    <a:pt x="758132" y="108374"/>
                  </a:cubicBezTo>
                  <a:cubicBezTo>
                    <a:pt x="770008" y="108117"/>
                    <a:pt x="781205" y="102806"/>
                    <a:pt x="788890" y="93786"/>
                  </a:cubicBezTo>
                  <a:lnTo>
                    <a:pt x="776136" y="82546"/>
                  </a:lnTo>
                  <a:cubicBezTo>
                    <a:pt x="771193" y="87758"/>
                    <a:pt x="764284" y="90669"/>
                    <a:pt x="757086" y="90570"/>
                  </a:cubicBezTo>
                  <a:cubicBezTo>
                    <a:pt x="747661" y="91188"/>
                    <a:pt x="739324" y="84536"/>
                    <a:pt x="737874" y="75243"/>
                  </a:cubicBezTo>
                  <a:lnTo>
                    <a:pt x="792576" y="75243"/>
                  </a:lnTo>
                  <a:cubicBezTo>
                    <a:pt x="792719" y="73194"/>
                    <a:pt x="792862" y="71146"/>
                    <a:pt x="792862" y="69400"/>
                  </a:cubicBezTo>
                  <a:cubicBezTo>
                    <a:pt x="792862" y="47206"/>
                    <a:pt x="780831" y="26908"/>
                    <a:pt x="754600" y="26908"/>
                  </a:cubicBezTo>
                  <a:moveTo>
                    <a:pt x="737588" y="61367"/>
                  </a:moveTo>
                  <a:cubicBezTo>
                    <a:pt x="738008" y="52239"/>
                    <a:pt x="745427" y="44979"/>
                    <a:pt x="754600" y="44721"/>
                  </a:cubicBezTo>
                  <a:cubicBezTo>
                    <a:pt x="763742" y="44875"/>
                    <a:pt x="771093" y="52262"/>
                    <a:pt x="771164" y="61367"/>
                  </a:cubicBezTo>
                  <a:close/>
                  <a:moveTo>
                    <a:pt x="841449" y="27449"/>
                  </a:moveTo>
                  <a:cubicBezTo>
                    <a:pt x="830942" y="27216"/>
                    <a:pt x="820520" y="29363"/>
                    <a:pt x="810969" y="33728"/>
                  </a:cubicBezTo>
                  <a:lnTo>
                    <a:pt x="816541" y="50668"/>
                  </a:lnTo>
                  <a:cubicBezTo>
                    <a:pt x="823436" y="47882"/>
                    <a:pt x="830807" y="46446"/>
                    <a:pt x="838248" y="46438"/>
                  </a:cubicBezTo>
                  <a:cubicBezTo>
                    <a:pt x="849392" y="46438"/>
                    <a:pt x="855107" y="51550"/>
                    <a:pt x="855107" y="60741"/>
                  </a:cubicBezTo>
                  <a:lnTo>
                    <a:pt x="855107" y="62059"/>
                  </a:lnTo>
                  <a:cubicBezTo>
                    <a:pt x="848944" y="59881"/>
                    <a:pt x="842445" y="58796"/>
                    <a:pt x="835905" y="58853"/>
                  </a:cubicBezTo>
                  <a:cubicBezTo>
                    <a:pt x="817284" y="58853"/>
                    <a:pt x="804225" y="66735"/>
                    <a:pt x="804225" y="83817"/>
                  </a:cubicBezTo>
                  <a:lnTo>
                    <a:pt x="804225" y="84102"/>
                  </a:lnTo>
                  <a:cubicBezTo>
                    <a:pt x="804285" y="97470"/>
                    <a:pt x="815217" y="108258"/>
                    <a:pt x="828642" y="108198"/>
                  </a:cubicBezTo>
                  <a:cubicBezTo>
                    <a:pt x="829500" y="108194"/>
                    <a:pt x="830357" y="108145"/>
                    <a:pt x="831209" y="108051"/>
                  </a:cubicBezTo>
                  <a:cubicBezTo>
                    <a:pt x="840220" y="108440"/>
                    <a:pt x="848933" y="104797"/>
                    <a:pt x="854965" y="98120"/>
                  </a:cubicBezTo>
                  <a:lnTo>
                    <a:pt x="854965" y="106590"/>
                  </a:lnTo>
                  <a:lnTo>
                    <a:pt x="876520" y="106590"/>
                  </a:lnTo>
                  <a:lnTo>
                    <a:pt x="876520" y="61215"/>
                  </a:lnTo>
                  <a:cubicBezTo>
                    <a:pt x="877155" y="52095"/>
                    <a:pt x="874091" y="43103"/>
                    <a:pt x="868014" y="36251"/>
                  </a:cubicBezTo>
                  <a:cubicBezTo>
                    <a:pt x="860698" y="29919"/>
                    <a:pt x="851143" y="26763"/>
                    <a:pt x="841477" y="27487"/>
                  </a:cubicBezTo>
                  <a:moveTo>
                    <a:pt x="855412" y="79027"/>
                  </a:moveTo>
                  <a:cubicBezTo>
                    <a:pt x="855412" y="87061"/>
                    <a:pt x="848364" y="92752"/>
                    <a:pt x="837962" y="92752"/>
                  </a:cubicBezTo>
                  <a:cubicBezTo>
                    <a:pt x="830781" y="92752"/>
                    <a:pt x="825789" y="89252"/>
                    <a:pt x="825789" y="83267"/>
                  </a:cubicBezTo>
                  <a:lnTo>
                    <a:pt x="825789" y="82973"/>
                  </a:lnTo>
                  <a:cubicBezTo>
                    <a:pt x="825789" y="75964"/>
                    <a:pt x="831657" y="72170"/>
                    <a:pt x="841182" y="72170"/>
                  </a:cubicBezTo>
                  <a:cubicBezTo>
                    <a:pt x="846076" y="72131"/>
                    <a:pt x="850923" y="73127"/>
                    <a:pt x="855403" y="750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EE708EC7-F00D-6696-6422-CF9944AC5522}"/>
                </a:ext>
              </a:extLst>
            </p:cNvPr>
            <p:cNvSpPr/>
            <p:nvPr/>
          </p:nvSpPr>
          <p:spPr>
            <a:xfrm>
              <a:off x="6168599" y="3682035"/>
              <a:ext cx="50091" cy="99574"/>
            </a:xfrm>
            <a:custGeom>
              <a:avLst/>
              <a:gdLst>
                <a:gd name="connsiteX0" fmla="*/ 31671 w 50091"/>
                <a:gd name="connsiteY0" fmla="*/ 0 h 99574"/>
                <a:gd name="connsiteX1" fmla="*/ 9382 w 50091"/>
                <a:gd name="connsiteY1" fmla="*/ 0 h 99574"/>
                <a:gd name="connsiteX2" fmla="*/ 9382 w 50091"/>
                <a:gd name="connsiteY2" fmla="*/ 20003 h 99574"/>
                <a:gd name="connsiteX3" fmla="*/ 0 w 50091"/>
                <a:gd name="connsiteY3" fmla="*/ 20003 h 99574"/>
                <a:gd name="connsiteX4" fmla="*/ 0 w 50091"/>
                <a:gd name="connsiteY4" fmla="*/ 38973 h 99574"/>
                <a:gd name="connsiteX5" fmla="*/ 9382 w 50091"/>
                <a:gd name="connsiteY5" fmla="*/ 38973 h 99574"/>
                <a:gd name="connsiteX6" fmla="*/ 9382 w 50091"/>
                <a:gd name="connsiteY6" fmla="*/ 76059 h 99574"/>
                <a:gd name="connsiteX7" fmla="*/ 32242 w 50091"/>
                <a:gd name="connsiteY7" fmla="*/ 99562 h 99574"/>
                <a:gd name="connsiteX8" fmla="*/ 49844 w 50091"/>
                <a:gd name="connsiteY8" fmla="*/ 95038 h 99574"/>
                <a:gd name="connsiteX9" fmla="*/ 49844 w 50091"/>
                <a:gd name="connsiteY9" fmla="*/ 77225 h 99574"/>
                <a:gd name="connsiteX10" fmla="*/ 38852 w 50091"/>
                <a:gd name="connsiteY10" fmla="*/ 79995 h 99574"/>
                <a:gd name="connsiteX11" fmla="*/ 31671 w 50091"/>
                <a:gd name="connsiteY11" fmla="*/ 72407 h 99574"/>
                <a:gd name="connsiteX12" fmla="*/ 31671 w 50091"/>
                <a:gd name="connsiteY12" fmla="*/ 38973 h 99574"/>
                <a:gd name="connsiteX13" fmla="*/ 50092 w 50091"/>
                <a:gd name="connsiteY13" fmla="*/ 38973 h 99574"/>
                <a:gd name="connsiteX14" fmla="*/ 50092 w 50091"/>
                <a:gd name="connsiteY14" fmla="*/ 20003 h 99574"/>
                <a:gd name="connsiteX15" fmla="*/ 31623 w 50091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091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20" y="99733"/>
                    <a:pt x="44521" y="98165"/>
                    <a:pt x="49844" y="95038"/>
                  </a:cubicBezTo>
                  <a:lnTo>
                    <a:pt x="49844" y="77225"/>
                  </a:lnTo>
                  <a:cubicBezTo>
                    <a:pt x="46475" y="79060"/>
                    <a:pt x="42693" y="80013"/>
                    <a:pt x="38852" y="79995"/>
                  </a:cubicBezTo>
                  <a:cubicBezTo>
                    <a:pt x="33861" y="79995"/>
                    <a:pt x="31671" y="77510"/>
                    <a:pt x="31671" y="72407"/>
                  </a:cubicBezTo>
                  <a:lnTo>
                    <a:pt x="31671" y="38973"/>
                  </a:lnTo>
                  <a:lnTo>
                    <a:pt x="50092" y="38973"/>
                  </a:lnTo>
                  <a:lnTo>
                    <a:pt x="50092" y="20003"/>
                  </a:lnTo>
                  <a:lnTo>
                    <a:pt x="31623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51B98B2D-80CF-6C1E-9A71-48E3D511EF4B}"/>
                </a:ext>
              </a:extLst>
            </p:cNvPr>
            <p:cNvSpPr/>
            <p:nvPr/>
          </p:nvSpPr>
          <p:spPr>
            <a:xfrm>
              <a:off x="6275336" y="3676603"/>
              <a:ext cx="81238" cy="105128"/>
            </a:xfrm>
            <a:custGeom>
              <a:avLst/>
              <a:gdLst>
                <a:gd name="connsiteX0" fmla="*/ 48673 w 81238"/>
                <a:gd name="connsiteY0" fmla="*/ 42499 h 105128"/>
                <a:gd name="connsiteX1" fmla="*/ 26537 w 81238"/>
                <a:gd name="connsiteY1" fmla="*/ 29059 h 105128"/>
                <a:gd name="connsiteX2" fmla="*/ 26537 w 81238"/>
                <a:gd name="connsiteY2" fmla="*/ 28775 h 105128"/>
                <a:gd name="connsiteX3" fmla="*/ 39729 w 81238"/>
                <a:gd name="connsiteY3" fmla="*/ 19869 h 105128"/>
                <a:gd name="connsiteX4" fmla="*/ 66399 w 81238"/>
                <a:gd name="connsiteY4" fmla="*/ 29941 h 105128"/>
                <a:gd name="connsiteX5" fmla="*/ 78124 w 81238"/>
                <a:gd name="connsiteY5" fmla="*/ 13002 h 105128"/>
                <a:gd name="connsiteX6" fmla="*/ 40024 w 81238"/>
                <a:gd name="connsiteY6" fmla="*/ 7 h 105128"/>
                <a:gd name="connsiteX7" fmla="*/ 4096 w 81238"/>
                <a:gd name="connsiteY7" fmla="*/ 30814 h 105128"/>
                <a:gd name="connsiteX8" fmla="*/ 4096 w 81238"/>
                <a:gd name="connsiteY8" fmla="*/ 31108 h 105128"/>
                <a:gd name="connsiteX9" fmla="*/ 38119 w 81238"/>
                <a:gd name="connsiteY9" fmla="*/ 62361 h 105128"/>
                <a:gd name="connsiteX10" fmla="*/ 58798 w 81238"/>
                <a:gd name="connsiteY10" fmla="*/ 75355 h 105128"/>
                <a:gd name="connsiteX11" fmla="*/ 58798 w 81238"/>
                <a:gd name="connsiteY11" fmla="*/ 75639 h 105128"/>
                <a:gd name="connsiteX12" fmla="*/ 43986 w 81238"/>
                <a:gd name="connsiteY12" fmla="*/ 85276 h 105128"/>
                <a:gd name="connsiteX13" fmla="*/ 13335 w 81238"/>
                <a:gd name="connsiteY13" fmla="*/ 72870 h 105128"/>
                <a:gd name="connsiteX14" fmla="*/ 0 w 81238"/>
                <a:gd name="connsiteY14" fmla="*/ 88785 h 105128"/>
                <a:gd name="connsiteX15" fmla="*/ 43558 w 81238"/>
                <a:gd name="connsiteY15" fmla="*/ 105128 h 105128"/>
                <a:gd name="connsiteX16" fmla="*/ 81239 w 81238"/>
                <a:gd name="connsiteY16" fmla="*/ 73448 h 105128"/>
                <a:gd name="connsiteX17" fmla="*/ 81239 w 81238"/>
                <a:gd name="connsiteY17" fmla="*/ 73154 h 105128"/>
                <a:gd name="connsiteX18" fmla="*/ 48682 w 81238"/>
                <a:gd name="connsiteY18" fmla="*/ 42499 h 105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1238" h="105128">
                  <a:moveTo>
                    <a:pt x="48673" y="42499"/>
                  </a:moveTo>
                  <a:cubicBezTo>
                    <a:pt x="30928" y="37966"/>
                    <a:pt x="26537" y="35784"/>
                    <a:pt x="26537" y="29059"/>
                  </a:cubicBezTo>
                  <a:lnTo>
                    <a:pt x="26537" y="28775"/>
                  </a:lnTo>
                  <a:cubicBezTo>
                    <a:pt x="26537" y="23805"/>
                    <a:pt x="31070" y="19869"/>
                    <a:pt x="39729" y="19869"/>
                  </a:cubicBezTo>
                  <a:cubicBezTo>
                    <a:pt x="49436" y="20469"/>
                    <a:pt x="58733" y="23981"/>
                    <a:pt x="66399" y="29941"/>
                  </a:cubicBezTo>
                  <a:lnTo>
                    <a:pt x="78124" y="13002"/>
                  </a:lnTo>
                  <a:cubicBezTo>
                    <a:pt x="67330" y="4386"/>
                    <a:pt x="53856" y="-210"/>
                    <a:pt x="40024" y="7"/>
                  </a:cubicBezTo>
                  <a:cubicBezTo>
                    <a:pt x="19069" y="7"/>
                    <a:pt x="4096" y="12271"/>
                    <a:pt x="4096" y="30814"/>
                  </a:cubicBezTo>
                  <a:lnTo>
                    <a:pt x="4096" y="31108"/>
                  </a:lnTo>
                  <a:cubicBezTo>
                    <a:pt x="4096" y="51406"/>
                    <a:pt x="17431" y="57096"/>
                    <a:pt x="38119" y="62361"/>
                  </a:cubicBezTo>
                  <a:cubicBezTo>
                    <a:pt x="55264" y="66733"/>
                    <a:pt x="58798" y="69654"/>
                    <a:pt x="58798" y="75355"/>
                  </a:cubicBezTo>
                  <a:lnTo>
                    <a:pt x="58798" y="75639"/>
                  </a:lnTo>
                  <a:cubicBezTo>
                    <a:pt x="58798" y="81624"/>
                    <a:pt x="53226" y="85276"/>
                    <a:pt x="43986" y="85276"/>
                  </a:cubicBezTo>
                  <a:cubicBezTo>
                    <a:pt x="32599" y="84967"/>
                    <a:pt x="21710" y="80559"/>
                    <a:pt x="13335" y="72870"/>
                  </a:cubicBezTo>
                  <a:lnTo>
                    <a:pt x="0" y="88785"/>
                  </a:lnTo>
                  <a:cubicBezTo>
                    <a:pt x="12012" y="99372"/>
                    <a:pt x="27516" y="105189"/>
                    <a:pt x="43558" y="105128"/>
                  </a:cubicBezTo>
                  <a:cubicBezTo>
                    <a:pt x="65694" y="105128"/>
                    <a:pt x="81239" y="93746"/>
                    <a:pt x="81239" y="73448"/>
                  </a:cubicBezTo>
                  <a:lnTo>
                    <a:pt x="81239" y="73154"/>
                  </a:lnTo>
                  <a:cubicBezTo>
                    <a:pt x="81239" y="55342"/>
                    <a:pt x="69513" y="47896"/>
                    <a:pt x="48682" y="42499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DA82D5AE-F4FD-73B2-A335-F324CDBBC11E}"/>
                </a:ext>
              </a:extLst>
            </p:cNvPr>
            <p:cNvSpPr/>
            <p:nvPr/>
          </p:nvSpPr>
          <p:spPr>
            <a:xfrm>
              <a:off x="6369753" y="3700492"/>
              <a:ext cx="73079" cy="81573"/>
            </a:xfrm>
            <a:custGeom>
              <a:avLst/>
              <a:gdLst>
                <a:gd name="connsiteX0" fmla="*/ 42009 w 73079"/>
                <a:gd name="connsiteY0" fmla="*/ 62421 h 81573"/>
                <a:gd name="connsiteX1" fmla="*/ 22004 w 73079"/>
                <a:gd name="connsiteY1" fmla="*/ 42222 h 81573"/>
                <a:gd name="connsiteX2" fmla="*/ 22064 w 73079"/>
                <a:gd name="connsiteY2" fmla="*/ 40805 h 81573"/>
                <a:gd name="connsiteX3" fmla="*/ 22064 w 73079"/>
                <a:gd name="connsiteY3" fmla="*/ 40520 h 81573"/>
                <a:gd name="connsiteX4" fmla="*/ 40739 w 73079"/>
                <a:gd name="connsiteY4" fmla="*/ 19220 h 81573"/>
                <a:gd name="connsiteX5" fmla="*/ 41114 w 73079"/>
                <a:gd name="connsiteY5" fmla="*/ 19198 h 81573"/>
                <a:gd name="connsiteX6" fmla="*/ 59002 w 73079"/>
                <a:gd name="connsiteY6" fmla="*/ 27810 h 81573"/>
                <a:gd name="connsiteX7" fmla="*/ 72642 w 73079"/>
                <a:gd name="connsiteY7" fmla="*/ 13213 h 81573"/>
                <a:gd name="connsiteX8" fmla="*/ 41209 w 73079"/>
                <a:gd name="connsiteY8" fmla="*/ 67 h 81573"/>
                <a:gd name="connsiteX9" fmla="*/ 9 w 73079"/>
                <a:gd name="connsiteY9" fmla="*/ 39378 h 81573"/>
                <a:gd name="connsiteX10" fmla="*/ 4 w 73079"/>
                <a:gd name="connsiteY10" fmla="*/ 40805 h 81573"/>
                <a:gd name="connsiteX11" fmla="*/ 4 w 73079"/>
                <a:gd name="connsiteY11" fmla="*/ 41099 h 81573"/>
                <a:gd name="connsiteX12" fmla="*/ 39655 w 73079"/>
                <a:gd name="connsiteY12" fmla="*/ 81547 h 81573"/>
                <a:gd name="connsiteX13" fmla="*/ 40962 w 73079"/>
                <a:gd name="connsiteY13" fmla="*/ 81542 h 81573"/>
                <a:gd name="connsiteX14" fmla="*/ 73080 w 73079"/>
                <a:gd name="connsiteY14" fmla="*/ 67239 h 81573"/>
                <a:gd name="connsiteX15" fmla="*/ 60031 w 73079"/>
                <a:gd name="connsiteY15" fmla="*/ 54102 h 81573"/>
                <a:gd name="connsiteX16" fmla="*/ 41990 w 73079"/>
                <a:gd name="connsiteY16" fmla="*/ 62421 h 81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3079" h="81573">
                  <a:moveTo>
                    <a:pt x="42009" y="62421"/>
                  </a:moveTo>
                  <a:cubicBezTo>
                    <a:pt x="30884" y="62344"/>
                    <a:pt x="21927" y="53301"/>
                    <a:pt x="22004" y="42222"/>
                  </a:cubicBezTo>
                  <a:cubicBezTo>
                    <a:pt x="22007" y="41749"/>
                    <a:pt x="22027" y="41276"/>
                    <a:pt x="22064" y="40805"/>
                  </a:cubicBezTo>
                  <a:lnTo>
                    <a:pt x="22064" y="40520"/>
                  </a:lnTo>
                  <a:cubicBezTo>
                    <a:pt x="21314" y="29503"/>
                    <a:pt x="29675" y="19967"/>
                    <a:pt x="40739" y="19220"/>
                  </a:cubicBezTo>
                  <a:cubicBezTo>
                    <a:pt x="40864" y="19212"/>
                    <a:pt x="40989" y="19204"/>
                    <a:pt x="41114" y="19198"/>
                  </a:cubicBezTo>
                  <a:cubicBezTo>
                    <a:pt x="48080" y="19218"/>
                    <a:pt x="54661" y="22386"/>
                    <a:pt x="59002" y="27810"/>
                  </a:cubicBezTo>
                  <a:lnTo>
                    <a:pt x="72642" y="13213"/>
                  </a:lnTo>
                  <a:cubicBezTo>
                    <a:pt x="64776" y="4218"/>
                    <a:pt x="53166" y="-637"/>
                    <a:pt x="41209" y="67"/>
                  </a:cubicBezTo>
                  <a:cubicBezTo>
                    <a:pt x="18931" y="-406"/>
                    <a:pt x="485" y="17194"/>
                    <a:pt x="9" y="39378"/>
                  </a:cubicBezTo>
                  <a:cubicBezTo>
                    <a:pt x="-1" y="39854"/>
                    <a:pt x="-3" y="40329"/>
                    <a:pt x="4" y="40805"/>
                  </a:cubicBezTo>
                  <a:lnTo>
                    <a:pt x="4" y="41099"/>
                  </a:lnTo>
                  <a:cubicBezTo>
                    <a:pt x="-264" y="63171"/>
                    <a:pt x="17489" y="81281"/>
                    <a:pt x="39655" y="81547"/>
                  </a:cubicBezTo>
                  <a:cubicBezTo>
                    <a:pt x="40090" y="81553"/>
                    <a:pt x="40526" y="81551"/>
                    <a:pt x="40962" y="81542"/>
                  </a:cubicBezTo>
                  <a:cubicBezTo>
                    <a:pt x="53324" y="82036"/>
                    <a:pt x="65208" y="76744"/>
                    <a:pt x="73080" y="67239"/>
                  </a:cubicBezTo>
                  <a:lnTo>
                    <a:pt x="60031" y="54102"/>
                  </a:lnTo>
                  <a:cubicBezTo>
                    <a:pt x="55435" y="59245"/>
                    <a:pt x="48902" y="62258"/>
                    <a:pt x="41990" y="62421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13156B18-E022-57EE-4D3D-4DFB733239A4}"/>
                </a:ext>
              </a:extLst>
            </p:cNvPr>
            <p:cNvSpPr/>
            <p:nvPr/>
          </p:nvSpPr>
          <p:spPr>
            <a:xfrm>
              <a:off x="6450882" y="3700534"/>
              <a:ext cx="85048" cy="81617"/>
            </a:xfrm>
            <a:custGeom>
              <a:avLst/>
              <a:gdLst>
                <a:gd name="connsiteX0" fmla="*/ 42681 w 85048"/>
                <a:gd name="connsiteY0" fmla="*/ 25 h 81617"/>
                <a:gd name="connsiteX1" fmla="*/ 24 w 85048"/>
                <a:gd name="connsiteY1" fmla="*/ 39655 h 81617"/>
                <a:gd name="connsiteX2" fmla="*/ 0 w 85048"/>
                <a:gd name="connsiteY2" fmla="*/ 40762 h 81617"/>
                <a:gd name="connsiteX3" fmla="*/ 0 w 85048"/>
                <a:gd name="connsiteY3" fmla="*/ 41056 h 81617"/>
                <a:gd name="connsiteX4" fmla="*/ 44344 w 85048"/>
                <a:gd name="connsiteY4" fmla="*/ 81578 h 81617"/>
                <a:gd name="connsiteX5" fmla="*/ 85049 w 85048"/>
                <a:gd name="connsiteY5" fmla="*/ 40762 h 81617"/>
                <a:gd name="connsiteX6" fmla="*/ 85049 w 85048"/>
                <a:gd name="connsiteY6" fmla="*/ 40478 h 81617"/>
                <a:gd name="connsiteX7" fmla="*/ 43986 w 85048"/>
                <a:gd name="connsiteY7" fmla="*/ 7 h 81617"/>
                <a:gd name="connsiteX8" fmla="*/ 42681 w 85048"/>
                <a:gd name="connsiteY8" fmla="*/ 35 h 81617"/>
                <a:gd name="connsiteX9" fmla="*/ 63056 w 85048"/>
                <a:gd name="connsiteY9" fmla="*/ 41066 h 81617"/>
                <a:gd name="connsiteX10" fmla="*/ 44239 w 85048"/>
                <a:gd name="connsiteY10" fmla="*/ 62349 h 81617"/>
                <a:gd name="connsiteX11" fmla="*/ 42681 w 85048"/>
                <a:gd name="connsiteY11" fmla="*/ 62388 h 81617"/>
                <a:gd name="connsiteX12" fmla="*/ 21987 w 85048"/>
                <a:gd name="connsiteY12" fmla="*/ 41396 h 81617"/>
                <a:gd name="connsiteX13" fmla="*/ 22003 w 85048"/>
                <a:gd name="connsiteY13" fmla="*/ 40772 h 81617"/>
                <a:gd name="connsiteX14" fmla="*/ 22003 w 85048"/>
                <a:gd name="connsiteY14" fmla="*/ 40487 h 81617"/>
                <a:gd name="connsiteX15" fmla="*/ 40820 w 85048"/>
                <a:gd name="connsiteY15" fmla="*/ 19204 h 81617"/>
                <a:gd name="connsiteX16" fmla="*/ 42386 w 85048"/>
                <a:gd name="connsiteY16" fmla="*/ 19166 h 81617"/>
                <a:gd name="connsiteX17" fmla="*/ 63080 w 85048"/>
                <a:gd name="connsiteY17" fmla="*/ 40139 h 81617"/>
                <a:gd name="connsiteX18" fmla="*/ 63065 w 85048"/>
                <a:gd name="connsiteY18" fmla="*/ 40772 h 81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5048" h="81617">
                  <a:moveTo>
                    <a:pt x="42681" y="25"/>
                  </a:moveTo>
                  <a:cubicBezTo>
                    <a:pt x="19912" y="-761"/>
                    <a:pt x="813" y="16982"/>
                    <a:pt x="24" y="39655"/>
                  </a:cubicBezTo>
                  <a:cubicBezTo>
                    <a:pt x="11" y="40024"/>
                    <a:pt x="3" y="40393"/>
                    <a:pt x="0" y="40762"/>
                  </a:cubicBezTo>
                  <a:lnTo>
                    <a:pt x="0" y="41056"/>
                  </a:lnTo>
                  <a:cubicBezTo>
                    <a:pt x="1008" y="64440"/>
                    <a:pt x="20862" y="82582"/>
                    <a:pt x="44344" y="81578"/>
                  </a:cubicBezTo>
                  <a:cubicBezTo>
                    <a:pt x="66527" y="80630"/>
                    <a:pt x="84250" y="62858"/>
                    <a:pt x="85049" y="40762"/>
                  </a:cubicBezTo>
                  <a:lnTo>
                    <a:pt x="85049" y="40478"/>
                  </a:lnTo>
                  <a:cubicBezTo>
                    <a:pt x="84933" y="18011"/>
                    <a:pt x="66548" y="-108"/>
                    <a:pt x="43986" y="7"/>
                  </a:cubicBezTo>
                  <a:cubicBezTo>
                    <a:pt x="43551" y="10"/>
                    <a:pt x="43116" y="19"/>
                    <a:pt x="42681" y="35"/>
                  </a:cubicBezTo>
                  <a:moveTo>
                    <a:pt x="63056" y="41066"/>
                  </a:moveTo>
                  <a:cubicBezTo>
                    <a:pt x="63761" y="52117"/>
                    <a:pt x="55337" y="61646"/>
                    <a:pt x="44239" y="62349"/>
                  </a:cubicBezTo>
                  <a:cubicBezTo>
                    <a:pt x="43720" y="62382"/>
                    <a:pt x="43201" y="62395"/>
                    <a:pt x="42681" y="62388"/>
                  </a:cubicBezTo>
                  <a:cubicBezTo>
                    <a:pt x="31146" y="62281"/>
                    <a:pt x="21881" y="52883"/>
                    <a:pt x="21987" y="41396"/>
                  </a:cubicBezTo>
                  <a:cubicBezTo>
                    <a:pt x="21989" y="41188"/>
                    <a:pt x="21994" y="40980"/>
                    <a:pt x="22003" y="40772"/>
                  </a:cubicBezTo>
                  <a:lnTo>
                    <a:pt x="22003" y="40487"/>
                  </a:lnTo>
                  <a:cubicBezTo>
                    <a:pt x="21297" y="29436"/>
                    <a:pt x="29721" y="19907"/>
                    <a:pt x="40820" y="19204"/>
                  </a:cubicBezTo>
                  <a:cubicBezTo>
                    <a:pt x="41341" y="19171"/>
                    <a:pt x="41864" y="19158"/>
                    <a:pt x="42386" y="19166"/>
                  </a:cubicBezTo>
                  <a:cubicBezTo>
                    <a:pt x="53917" y="19267"/>
                    <a:pt x="63182" y="28657"/>
                    <a:pt x="63080" y="40139"/>
                  </a:cubicBezTo>
                  <a:cubicBezTo>
                    <a:pt x="63078" y="40350"/>
                    <a:pt x="63073" y="40561"/>
                    <a:pt x="63065" y="407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1EA58CB0-A1B6-A175-5521-A11DB54014BE}"/>
                </a:ext>
              </a:extLst>
            </p:cNvPr>
            <p:cNvSpPr/>
            <p:nvPr/>
          </p:nvSpPr>
          <p:spPr>
            <a:xfrm>
              <a:off x="6545332" y="3682035"/>
              <a:ext cx="50158" cy="99574"/>
            </a:xfrm>
            <a:custGeom>
              <a:avLst/>
              <a:gdLst>
                <a:gd name="connsiteX0" fmla="*/ 31671 w 50158"/>
                <a:gd name="connsiteY0" fmla="*/ 0 h 99574"/>
                <a:gd name="connsiteX1" fmla="*/ 9382 w 50158"/>
                <a:gd name="connsiteY1" fmla="*/ 0 h 99574"/>
                <a:gd name="connsiteX2" fmla="*/ 9382 w 50158"/>
                <a:gd name="connsiteY2" fmla="*/ 20003 h 99574"/>
                <a:gd name="connsiteX3" fmla="*/ 0 w 50158"/>
                <a:gd name="connsiteY3" fmla="*/ 20003 h 99574"/>
                <a:gd name="connsiteX4" fmla="*/ 0 w 50158"/>
                <a:gd name="connsiteY4" fmla="*/ 38973 h 99574"/>
                <a:gd name="connsiteX5" fmla="*/ 9382 w 50158"/>
                <a:gd name="connsiteY5" fmla="*/ 38973 h 99574"/>
                <a:gd name="connsiteX6" fmla="*/ 9382 w 50158"/>
                <a:gd name="connsiteY6" fmla="*/ 76059 h 99574"/>
                <a:gd name="connsiteX7" fmla="*/ 32242 w 50158"/>
                <a:gd name="connsiteY7" fmla="*/ 99562 h 99574"/>
                <a:gd name="connsiteX8" fmla="*/ 49835 w 50158"/>
                <a:gd name="connsiteY8" fmla="*/ 95038 h 99574"/>
                <a:gd name="connsiteX9" fmla="*/ 49835 w 50158"/>
                <a:gd name="connsiteY9" fmla="*/ 77225 h 99574"/>
                <a:gd name="connsiteX10" fmla="*/ 38843 w 50158"/>
                <a:gd name="connsiteY10" fmla="*/ 79995 h 99574"/>
                <a:gd name="connsiteX11" fmla="*/ 31661 w 50158"/>
                <a:gd name="connsiteY11" fmla="*/ 72407 h 99574"/>
                <a:gd name="connsiteX12" fmla="*/ 31661 w 50158"/>
                <a:gd name="connsiteY12" fmla="*/ 38973 h 99574"/>
                <a:gd name="connsiteX13" fmla="*/ 50159 w 50158"/>
                <a:gd name="connsiteY13" fmla="*/ 38973 h 99574"/>
                <a:gd name="connsiteX14" fmla="*/ 50159 w 50158"/>
                <a:gd name="connsiteY14" fmla="*/ 20003 h 99574"/>
                <a:gd name="connsiteX15" fmla="*/ 31690 w 50158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158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17" y="99734"/>
                    <a:pt x="44515" y="98165"/>
                    <a:pt x="49835" y="95038"/>
                  </a:cubicBezTo>
                  <a:lnTo>
                    <a:pt x="49835" y="77225"/>
                  </a:lnTo>
                  <a:cubicBezTo>
                    <a:pt x="46465" y="79060"/>
                    <a:pt x="42683" y="80013"/>
                    <a:pt x="38843" y="79995"/>
                  </a:cubicBezTo>
                  <a:cubicBezTo>
                    <a:pt x="33861" y="79995"/>
                    <a:pt x="31661" y="77510"/>
                    <a:pt x="31661" y="72407"/>
                  </a:cubicBezTo>
                  <a:lnTo>
                    <a:pt x="31661" y="38973"/>
                  </a:lnTo>
                  <a:lnTo>
                    <a:pt x="50159" y="38973"/>
                  </a:lnTo>
                  <a:lnTo>
                    <a:pt x="50159" y="20003"/>
                  </a:lnTo>
                  <a:lnTo>
                    <a:pt x="31690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8020696B-08C7-4A0D-B1A4-19ED1CBF6AC4}"/>
                </a:ext>
              </a:extLst>
            </p:cNvPr>
            <p:cNvSpPr/>
            <p:nvPr/>
          </p:nvSpPr>
          <p:spPr>
            <a:xfrm>
              <a:off x="6613950" y="3673689"/>
              <a:ext cx="22288" cy="106590"/>
            </a:xfrm>
            <a:custGeom>
              <a:avLst/>
              <a:gdLst>
                <a:gd name="connsiteX0" fmla="*/ 0 w 22288"/>
                <a:gd name="connsiteY0" fmla="*/ 0 h 106590"/>
                <a:gd name="connsiteX1" fmla="*/ 22288 w 22288"/>
                <a:gd name="connsiteY1" fmla="*/ 0 h 106590"/>
                <a:gd name="connsiteX2" fmla="*/ 22288 w 22288"/>
                <a:gd name="connsiteY2" fmla="*/ 106590 h 106590"/>
                <a:gd name="connsiteX3" fmla="*/ 0 w 22288"/>
                <a:gd name="connsiteY3" fmla="*/ 106590 h 106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88" h="106590">
                  <a:moveTo>
                    <a:pt x="0" y="0"/>
                  </a:moveTo>
                  <a:lnTo>
                    <a:pt x="22288" y="0"/>
                  </a:lnTo>
                  <a:lnTo>
                    <a:pt x="22288" y="106590"/>
                  </a:lnTo>
                  <a:lnTo>
                    <a:pt x="0" y="10659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937ED9DF-9D29-E1F7-60D7-C2F80ABB6955}"/>
                </a:ext>
              </a:extLst>
            </p:cNvPr>
            <p:cNvSpPr/>
            <p:nvPr/>
          </p:nvSpPr>
          <p:spPr>
            <a:xfrm>
              <a:off x="6652564" y="3701073"/>
              <a:ext cx="72376" cy="80812"/>
            </a:xfrm>
            <a:custGeom>
              <a:avLst/>
              <a:gdLst>
                <a:gd name="connsiteX0" fmla="*/ 37224 w 72376"/>
                <a:gd name="connsiteY0" fmla="*/ 65 h 80812"/>
                <a:gd name="connsiteX1" fmla="*/ 6744 w 72376"/>
                <a:gd name="connsiteY1" fmla="*/ 6344 h 80812"/>
                <a:gd name="connsiteX2" fmla="*/ 12325 w 72376"/>
                <a:gd name="connsiteY2" fmla="*/ 23283 h 80812"/>
                <a:gd name="connsiteX3" fmla="*/ 34023 w 72376"/>
                <a:gd name="connsiteY3" fmla="*/ 19053 h 80812"/>
                <a:gd name="connsiteX4" fmla="*/ 50883 w 72376"/>
                <a:gd name="connsiteY4" fmla="*/ 33356 h 80812"/>
                <a:gd name="connsiteX5" fmla="*/ 50883 w 72376"/>
                <a:gd name="connsiteY5" fmla="*/ 34675 h 80812"/>
                <a:gd name="connsiteX6" fmla="*/ 31680 w 72376"/>
                <a:gd name="connsiteY6" fmla="*/ 31469 h 80812"/>
                <a:gd name="connsiteX7" fmla="*/ 0 w 72376"/>
                <a:gd name="connsiteY7" fmla="*/ 56433 h 80812"/>
                <a:gd name="connsiteX8" fmla="*/ 0 w 72376"/>
                <a:gd name="connsiteY8" fmla="*/ 56717 h 80812"/>
                <a:gd name="connsiteX9" fmla="*/ 24437 w 72376"/>
                <a:gd name="connsiteY9" fmla="*/ 80812 h 80812"/>
                <a:gd name="connsiteX10" fmla="*/ 26984 w 72376"/>
                <a:gd name="connsiteY10" fmla="*/ 80667 h 80812"/>
                <a:gd name="connsiteX11" fmla="*/ 50740 w 72376"/>
                <a:gd name="connsiteY11" fmla="*/ 70736 h 80812"/>
                <a:gd name="connsiteX12" fmla="*/ 50740 w 72376"/>
                <a:gd name="connsiteY12" fmla="*/ 79206 h 80812"/>
                <a:gd name="connsiteX13" fmla="*/ 72295 w 72376"/>
                <a:gd name="connsiteY13" fmla="*/ 79206 h 80812"/>
                <a:gd name="connsiteX14" fmla="*/ 72295 w 72376"/>
                <a:gd name="connsiteY14" fmla="*/ 33830 h 80812"/>
                <a:gd name="connsiteX15" fmla="*/ 63789 w 72376"/>
                <a:gd name="connsiteY15" fmla="*/ 8866 h 80812"/>
                <a:gd name="connsiteX16" fmla="*/ 37252 w 72376"/>
                <a:gd name="connsiteY16" fmla="*/ 102 h 80812"/>
                <a:gd name="connsiteX17" fmla="*/ 51178 w 72376"/>
                <a:gd name="connsiteY17" fmla="*/ 51643 h 80812"/>
                <a:gd name="connsiteX18" fmla="*/ 33728 w 72376"/>
                <a:gd name="connsiteY18" fmla="*/ 65368 h 80812"/>
                <a:gd name="connsiteX19" fmla="*/ 21555 w 72376"/>
                <a:gd name="connsiteY19" fmla="*/ 55883 h 80812"/>
                <a:gd name="connsiteX20" fmla="*/ 21555 w 72376"/>
                <a:gd name="connsiteY20" fmla="*/ 55589 h 80812"/>
                <a:gd name="connsiteX21" fmla="*/ 36947 w 72376"/>
                <a:gd name="connsiteY21" fmla="*/ 44785 h 80812"/>
                <a:gd name="connsiteX22" fmla="*/ 51168 w 72376"/>
                <a:gd name="connsiteY22" fmla="*/ 47707 h 80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2376" h="80812">
                  <a:moveTo>
                    <a:pt x="37224" y="65"/>
                  </a:moveTo>
                  <a:cubicBezTo>
                    <a:pt x="26717" y="-167"/>
                    <a:pt x="16295" y="1980"/>
                    <a:pt x="6744" y="6344"/>
                  </a:cubicBezTo>
                  <a:lnTo>
                    <a:pt x="12325" y="23283"/>
                  </a:lnTo>
                  <a:cubicBezTo>
                    <a:pt x="19217" y="20496"/>
                    <a:pt x="26585" y="19060"/>
                    <a:pt x="34023" y="19053"/>
                  </a:cubicBezTo>
                  <a:cubicBezTo>
                    <a:pt x="45167" y="19053"/>
                    <a:pt x="50883" y="24165"/>
                    <a:pt x="50883" y="33356"/>
                  </a:cubicBezTo>
                  <a:lnTo>
                    <a:pt x="50883" y="34675"/>
                  </a:lnTo>
                  <a:cubicBezTo>
                    <a:pt x="44719" y="32497"/>
                    <a:pt x="38220" y="31412"/>
                    <a:pt x="31680" y="31469"/>
                  </a:cubicBezTo>
                  <a:cubicBezTo>
                    <a:pt x="13059" y="31469"/>
                    <a:pt x="0" y="39351"/>
                    <a:pt x="0" y="56433"/>
                  </a:cubicBezTo>
                  <a:lnTo>
                    <a:pt x="0" y="56717"/>
                  </a:lnTo>
                  <a:cubicBezTo>
                    <a:pt x="66" y="70091"/>
                    <a:pt x="11007" y="80878"/>
                    <a:pt x="24437" y="80812"/>
                  </a:cubicBezTo>
                  <a:cubicBezTo>
                    <a:pt x="25288" y="80808"/>
                    <a:pt x="26138" y="80759"/>
                    <a:pt x="26984" y="80667"/>
                  </a:cubicBezTo>
                  <a:cubicBezTo>
                    <a:pt x="35995" y="81055"/>
                    <a:pt x="44708" y="77413"/>
                    <a:pt x="50740" y="70736"/>
                  </a:cubicBezTo>
                  <a:lnTo>
                    <a:pt x="50740" y="79206"/>
                  </a:lnTo>
                  <a:lnTo>
                    <a:pt x="72295" y="79206"/>
                  </a:lnTo>
                  <a:lnTo>
                    <a:pt x="72295" y="33830"/>
                  </a:lnTo>
                  <a:cubicBezTo>
                    <a:pt x="72930" y="24711"/>
                    <a:pt x="69866" y="15719"/>
                    <a:pt x="63789" y="8866"/>
                  </a:cubicBezTo>
                  <a:cubicBezTo>
                    <a:pt x="56474" y="2532"/>
                    <a:pt x="46918" y="-624"/>
                    <a:pt x="37252" y="102"/>
                  </a:cubicBezTo>
                  <a:moveTo>
                    <a:pt x="51178" y="51643"/>
                  </a:moveTo>
                  <a:cubicBezTo>
                    <a:pt x="51178" y="59677"/>
                    <a:pt x="44129" y="65368"/>
                    <a:pt x="33728" y="65368"/>
                  </a:cubicBezTo>
                  <a:cubicBezTo>
                    <a:pt x="26546" y="65368"/>
                    <a:pt x="21555" y="61868"/>
                    <a:pt x="21555" y="55883"/>
                  </a:cubicBezTo>
                  <a:lnTo>
                    <a:pt x="21555" y="55589"/>
                  </a:lnTo>
                  <a:cubicBezTo>
                    <a:pt x="21555" y="48579"/>
                    <a:pt x="27422" y="44785"/>
                    <a:pt x="36947" y="44785"/>
                  </a:cubicBezTo>
                  <a:cubicBezTo>
                    <a:pt x="41842" y="44746"/>
                    <a:pt x="46689" y="45741"/>
                    <a:pt x="51168" y="477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D4795770-F71D-8858-801A-41EA91DCD913}"/>
                </a:ext>
              </a:extLst>
            </p:cNvPr>
            <p:cNvSpPr/>
            <p:nvPr/>
          </p:nvSpPr>
          <p:spPr>
            <a:xfrm>
              <a:off x="6744957" y="3700512"/>
              <a:ext cx="71999" cy="79814"/>
            </a:xfrm>
            <a:custGeom>
              <a:avLst/>
              <a:gdLst>
                <a:gd name="connsiteX0" fmla="*/ 45310 w 71999"/>
                <a:gd name="connsiteY0" fmla="*/ 47 h 79814"/>
                <a:gd name="connsiteX1" fmla="*/ 22288 w 71999"/>
                <a:gd name="connsiteY1" fmla="*/ 12605 h 79814"/>
                <a:gd name="connsiteX2" fmla="*/ 22288 w 71999"/>
                <a:gd name="connsiteY2" fmla="*/ 1556 h 79814"/>
                <a:gd name="connsiteX3" fmla="*/ 0 w 71999"/>
                <a:gd name="connsiteY3" fmla="*/ 1556 h 79814"/>
                <a:gd name="connsiteX4" fmla="*/ 0 w 71999"/>
                <a:gd name="connsiteY4" fmla="*/ 79815 h 79814"/>
                <a:gd name="connsiteX5" fmla="*/ 22288 w 71999"/>
                <a:gd name="connsiteY5" fmla="*/ 79815 h 79814"/>
                <a:gd name="connsiteX6" fmla="*/ 22288 w 71999"/>
                <a:gd name="connsiteY6" fmla="*/ 36185 h 79814"/>
                <a:gd name="connsiteX7" fmla="*/ 36224 w 71999"/>
                <a:gd name="connsiteY7" fmla="*/ 20279 h 79814"/>
                <a:gd name="connsiteX8" fmla="*/ 49711 w 71999"/>
                <a:gd name="connsiteY8" fmla="*/ 36185 h 79814"/>
                <a:gd name="connsiteX9" fmla="*/ 49711 w 71999"/>
                <a:gd name="connsiteY9" fmla="*/ 79815 h 79814"/>
                <a:gd name="connsiteX10" fmla="*/ 71999 w 71999"/>
                <a:gd name="connsiteY10" fmla="*/ 79815 h 79814"/>
                <a:gd name="connsiteX11" fmla="*/ 71999 w 71999"/>
                <a:gd name="connsiteY11" fmla="*/ 29061 h 79814"/>
                <a:gd name="connsiteX12" fmla="*/ 45330 w 71999"/>
                <a:gd name="connsiteY12" fmla="*/ 0 h 79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1999" h="79814">
                  <a:moveTo>
                    <a:pt x="45310" y="47"/>
                  </a:moveTo>
                  <a:cubicBezTo>
                    <a:pt x="36011" y="137"/>
                    <a:pt x="27371" y="4850"/>
                    <a:pt x="22288" y="12605"/>
                  </a:cubicBezTo>
                  <a:lnTo>
                    <a:pt x="22288" y="1556"/>
                  </a:lnTo>
                  <a:lnTo>
                    <a:pt x="0" y="1556"/>
                  </a:lnTo>
                  <a:lnTo>
                    <a:pt x="0" y="79815"/>
                  </a:lnTo>
                  <a:lnTo>
                    <a:pt x="22288" y="79815"/>
                  </a:lnTo>
                  <a:lnTo>
                    <a:pt x="22288" y="36185"/>
                  </a:lnTo>
                  <a:cubicBezTo>
                    <a:pt x="22288" y="25675"/>
                    <a:pt x="27718" y="20279"/>
                    <a:pt x="36224" y="20279"/>
                  </a:cubicBezTo>
                  <a:cubicBezTo>
                    <a:pt x="44729" y="20279"/>
                    <a:pt x="49711" y="25675"/>
                    <a:pt x="49711" y="36185"/>
                  </a:cubicBezTo>
                  <a:lnTo>
                    <a:pt x="49711" y="79815"/>
                  </a:lnTo>
                  <a:lnTo>
                    <a:pt x="71999" y="79815"/>
                  </a:lnTo>
                  <a:lnTo>
                    <a:pt x="71999" y="29061"/>
                  </a:lnTo>
                  <a:cubicBezTo>
                    <a:pt x="71999" y="11097"/>
                    <a:pt x="62179" y="0"/>
                    <a:pt x="45330" y="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14E32BE5-2170-0B5B-7041-17E0D325805E}"/>
                </a:ext>
              </a:extLst>
            </p:cNvPr>
            <p:cNvSpPr/>
            <p:nvPr/>
          </p:nvSpPr>
          <p:spPr>
            <a:xfrm>
              <a:off x="6833520" y="3673689"/>
              <a:ext cx="82562" cy="108046"/>
            </a:xfrm>
            <a:custGeom>
              <a:avLst/>
              <a:gdLst>
                <a:gd name="connsiteX0" fmla="*/ 60274 w 82562"/>
                <a:gd name="connsiteY0" fmla="*/ 38546 h 108046"/>
                <a:gd name="connsiteX1" fmla="*/ 35785 w 82562"/>
                <a:gd name="connsiteY1" fmla="*/ 26870 h 108046"/>
                <a:gd name="connsiteX2" fmla="*/ 0 w 82562"/>
                <a:gd name="connsiteY2" fmla="*/ 67314 h 108046"/>
                <a:gd name="connsiteX3" fmla="*/ 0 w 82562"/>
                <a:gd name="connsiteY3" fmla="*/ 67598 h 108046"/>
                <a:gd name="connsiteX4" fmla="*/ 35785 w 82562"/>
                <a:gd name="connsiteY4" fmla="*/ 108042 h 108046"/>
                <a:gd name="connsiteX5" fmla="*/ 60274 w 82562"/>
                <a:gd name="connsiteY5" fmla="*/ 95341 h 108046"/>
                <a:gd name="connsiteX6" fmla="*/ 60274 w 82562"/>
                <a:gd name="connsiteY6" fmla="*/ 106581 h 108046"/>
                <a:gd name="connsiteX7" fmla="*/ 82563 w 82562"/>
                <a:gd name="connsiteY7" fmla="*/ 106581 h 108046"/>
                <a:gd name="connsiteX8" fmla="*/ 82563 w 82562"/>
                <a:gd name="connsiteY8" fmla="*/ 0 h 108046"/>
                <a:gd name="connsiteX9" fmla="*/ 60274 w 82562"/>
                <a:gd name="connsiteY9" fmla="*/ 0 h 108046"/>
                <a:gd name="connsiteX10" fmla="*/ 60560 w 82562"/>
                <a:gd name="connsiteY10" fmla="*/ 67598 h 108046"/>
                <a:gd name="connsiteX11" fmla="*/ 43886 w 82562"/>
                <a:gd name="connsiteY11" fmla="*/ 89095 h 108046"/>
                <a:gd name="connsiteX12" fmla="*/ 22298 w 82562"/>
                <a:gd name="connsiteY12" fmla="*/ 72492 h 108046"/>
                <a:gd name="connsiteX13" fmla="*/ 22298 w 82562"/>
                <a:gd name="connsiteY13" fmla="*/ 67598 h 108046"/>
                <a:gd name="connsiteX14" fmla="*/ 22298 w 82562"/>
                <a:gd name="connsiteY14" fmla="*/ 67314 h 108046"/>
                <a:gd name="connsiteX15" fmla="*/ 38972 w 82562"/>
                <a:gd name="connsiteY15" fmla="*/ 45817 h 108046"/>
                <a:gd name="connsiteX16" fmla="*/ 60560 w 82562"/>
                <a:gd name="connsiteY16" fmla="*/ 62420 h 108046"/>
                <a:gd name="connsiteX17" fmla="*/ 60560 w 82562"/>
                <a:gd name="connsiteY17" fmla="*/ 67314 h 108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2562" h="108046">
                  <a:moveTo>
                    <a:pt x="60274" y="38546"/>
                  </a:moveTo>
                  <a:cubicBezTo>
                    <a:pt x="54430" y="31011"/>
                    <a:pt x="45345" y="26679"/>
                    <a:pt x="35785" y="26870"/>
                  </a:cubicBezTo>
                  <a:cubicBezTo>
                    <a:pt x="17164" y="26870"/>
                    <a:pt x="0" y="41174"/>
                    <a:pt x="0" y="67314"/>
                  </a:cubicBezTo>
                  <a:lnTo>
                    <a:pt x="0" y="67598"/>
                  </a:lnTo>
                  <a:cubicBezTo>
                    <a:pt x="0" y="93729"/>
                    <a:pt x="17450" y="108042"/>
                    <a:pt x="35785" y="108042"/>
                  </a:cubicBezTo>
                  <a:cubicBezTo>
                    <a:pt x="45585" y="108225"/>
                    <a:pt x="54808" y="103442"/>
                    <a:pt x="60274" y="95341"/>
                  </a:cubicBezTo>
                  <a:lnTo>
                    <a:pt x="60274" y="106581"/>
                  </a:lnTo>
                  <a:lnTo>
                    <a:pt x="82563" y="106581"/>
                  </a:lnTo>
                  <a:lnTo>
                    <a:pt x="82563" y="0"/>
                  </a:lnTo>
                  <a:lnTo>
                    <a:pt x="60274" y="0"/>
                  </a:lnTo>
                  <a:close/>
                  <a:moveTo>
                    <a:pt x="60560" y="67598"/>
                  </a:moveTo>
                  <a:cubicBezTo>
                    <a:pt x="61917" y="78119"/>
                    <a:pt x="54452" y="87744"/>
                    <a:pt x="43886" y="89095"/>
                  </a:cubicBezTo>
                  <a:cubicBezTo>
                    <a:pt x="33320" y="90447"/>
                    <a:pt x="23655" y="83013"/>
                    <a:pt x="22298" y="72492"/>
                  </a:cubicBezTo>
                  <a:cubicBezTo>
                    <a:pt x="22088" y="70868"/>
                    <a:pt x="22088" y="69223"/>
                    <a:pt x="22298" y="67598"/>
                  </a:cubicBezTo>
                  <a:lnTo>
                    <a:pt x="22298" y="67314"/>
                  </a:lnTo>
                  <a:cubicBezTo>
                    <a:pt x="20941" y="56793"/>
                    <a:pt x="28406" y="47168"/>
                    <a:pt x="38972" y="45817"/>
                  </a:cubicBezTo>
                  <a:cubicBezTo>
                    <a:pt x="49538" y="44465"/>
                    <a:pt x="59203" y="51899"/>
                    <a:pt x="60560" y="62420"/>
                  </a:cubicBezTo>
                  <a:cubicBezTo>
                    <a:pt x="60770" y="64044"/>
                    <a:pt x="60770" y="65689"/>
                    <a:pt x="60560" y="673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1013584C-9819-8AA2-4D0F-0E817CB4D99C}"/>
                </a:ext>
              </a:extLst>
            </p:cNvPr>
            <p:cNvSpPr/>
            <p:nvPr/>
          </p:nvSpPr>
          <p:spPr>
            <a:xfrm>
              <a:off x="5275935" y="3208596"/>
              <a:ext cx="572395" cy="377530"/>
            </a:xfrm>
            <a:custGeom>
              <a:avLst/>
              <a:gdLst>
                <a:gd name="connsiteX0" fmla="*/ 512559 w 572395"/>
                <a:gd name="connsiteY0" fmla="*/ 298625 h 377530"/>
                <a:gd name="connsiteX1" fmla="*/ 382972 w 572395"/>
                <a:gd name="connsiteY1" fmla="*/ 221561 h 377530"/>
                <a:gd name="connsiteX2" fmla="*/ 355930 w 572395"/>
                <a:gd name="connsiteY2" fmla="*/ 200694 h 377530"/>
                <a:gd name="connsiteX3" fmla="*/ 363055 w 572395"/>
                <a:gd name="connsiteY3" fmla="*/ 201292 h 377530"/>
                <a:gd name="connsiteX4" fmla="*/ 348596 w 572395"/>
                <a:gd name="connsiteY4" fmla="*/ 194653 h 377530"/>
                <a:gd name="connsiteX5" fmla="*/ 353587 w 572395"/>
                <a:gd name="connsiteY5" fmla="*/ 192955 h 377530"/>
                <a:gd name="connsiteX6" fmla="*/ 342767 w 572395"/>
                <a:gd name="connsiteY6" fmla="*/ 189284 h 377530"/>
                <a:gd name="connsiteX7" fmla="*/ 348167 w 572395"/>
                <a:gd name="connsiteY7" fmla="*/ 186277 h 377530"/>
                <a:gd name="connsiteX8" fmla="*/ 332737 w 572395"/>
                <a:gd name="connsiteY8" fmla="*/ 183432 h 377530"/>
                <a:gd name="connsiteX9" fmla="*/ 345119 w 572395"/>
                <a:gd name="connsiteY9" fmla="*/ 181023 h 377530"/>
                <a:gd name="connsiteX10" fmla="*/ 323536 w 572395"/>
                <a:gd name="connsiteY10" fmla="*/ 178623 h 377530"/>
                <a:gd name="connsiteX11" fmla="*/ 336099 w 572395"/>
                <a:gd name="connsiteY11" fmla="*/ 174772 h 377530"/>
                <a:gd name="connsiteX12" fmla="*/ 320640 w 572395"/>
                <a:gd name="connsiteY12" fmla="*/ 171405 h 377530"/>
                <a:gd name="connsiteX13" fmla="*/ 328689 w 572395"/>
                <a:gd name="connsiteY13" fmla="*/ 165800 h 377530"/>
                <a:gd name="connsiteX14" fmla="*/ 314201 w 572395"/>
                <a:gd name="connsiteY14" fmla="*/ 169025 h 377530"/>
                <a:gd name="connsiteX15" fmla="*/ 315154 w 572395"/>
                <a:gd name="connsiteY15" fmla="*/ 154892 h 377530"/>
                <a:gd name="connsiteX16" fmla="*/ 304362 w 572395"/>
                <a:gd name="connsiteY16" fmla="*/ 167886 h 377530"/>
                <a:gd name="connsiteX17" fmla="*/ 308229 w 572395"/>
                <a:gd name="connsiteY17" fmla="*/ 158591 h 377530"/>
                <a:gd name="connsiteX18" fmla="*/ 295847 w 572395"/>
                <a:gd name="connsiteY18" fmla="*/ 164813 h 377530"/>
                <a:gd name="connsiteX19" fmla="*/ 292989 w 572395"/>
                <a:gd name="connsiteY19" fmla="*/ 163561 h 377530"/>
                <a:gd name="connsiteX20" fmla="*/ 291741 w 572395"/>
                <a:gd name="connsiteY20" fmla="*/ 160479 h 377530"/>
                <a:gd name="connsiteX21" fmla="*/ 290789 w 572395"/>
                <a:gd name="connsiteY21" fmla="*/ 152891 h 377530"/>
                <a:gd name="connsiteX22" fmla="*/ 289055 w 572395"/>
                <a:gd name="connsiteY22" fmla="*/ 137905 h 377530"/>
                <a:gd name="connsiteX23" fmla="*/ 292789 w 572395"/>
                <a:gd name="connsiteY23" fmla="*/ 122729 h 377530"/>
                <a:gd name="connsiteX24" fmla="*/ 301362 w 572395"/>
                <a:gd name="connsiteY24" fmla="*/ 116697 h 377530"/>
                <a:gd name="connsiteX25" fmla="*/ 308753 w 572395"/>
                <a:gd name="connsiteY25" fmla="*/ 106520 h 377530"/>
                <a:gd name="connsiteX26" fmla="*/ 329013 w 572395"/>
                <a:gd name="connsiteY26" fmla="*/ 62890 h 377530"/>
                <a:gd name="connsiteX27" fmla="*/ 343129 w 572395"/>
                <a:gd name="connsiteY27" fmla="*/ 50645 h 377530"/>
                <a:gd name="connsiteX28" fmla="*/ 361064 w 572395"/>
                <a:gd name="connsiteY28" fmla="*/ 45362 h 377530"/>
                <a:gd name="connsiteX29" fmla="*/ 369865 w 572395"/>
                <a:gd name="connsiteY29" fmla="*/ 44366 h 377530"/>
                <a:gd name="connsiteX30" fmla="*/ 374837 w 572395"/>
                <a:gd name="connsiteY30" fmla="*/ 41065 h 377530"/>
                <a:gd name="connsiteX31" fmla="*/ 377647 w 572395"/>
                <a:gd name="connsiteY31" fmla="*/ 39946 h 377530"/>
                <a:gd name="connsiteX32" fmla="*/ 380067 w 572395"/>
                <a:gd name="connsiteY32" fmla="*/ 32434 h 377530"/>
                <a:gd name="connsiteX33" fmla="*/ 376923 w 572395"/>
                <a:gd name="connsiteY33" fmla="*/ 29958 h 377530"/>
                <a:gd name="connsiteX34" fmla="*/ 362312 w 572395"/>
                <a:gd name="connsiteY34" fmla="*/ 16765 h 377530"/>
                <a:gd name="connsiteX35" fmla="*/ 356283 w 572395"/>
                <a:gd name="connsiteY35" fmla="*/ 11529 h 377530"/>
                <a:gd name="connsiteX36" fmla="*/ 347253 w 572395"/>
                <a:gd name="connsiteY36" fmla="*/ 5222 h 377530"/>
                <a:gd name="connsiteX37" fmla="*/ 337433 w 572395"/>
                <a:gd name="connsiteY37" fmla="*/ 91 h 377530"/>
                <a:gd name="connsiteX38" fmla="*/ 324231 w 572395"/>
                <a:gd name="connsiteY38" fmla="*/ 5706 h 377530"/>
                <a:gd name="connsiteX39" fmla="*/ 304905 w 572395"/>
                <a:gd name="connsiteY39" fmla="*/ 4899 h 377530"/>
                <a:gd name="connsiteX40" fmla="*/ 280911 w 572395"/>
                <a:gd name="connsiteY40" fmla="*/ 16281 h 377530"/>
                <a:gd name="connsiteX41" fmla="*/ 264643 w 572395"/>
                <a:gd name="connsiteY41" fmla="*/ 18368 h 377530"/>
                <a:gd name="connsiteX42" fmla="*/ 243869 w 572395"/>
                <a:gd name="connsiteY42" fmla="*/ 24647 h 377530"/>
                <a:gd name="connsiteX43" fmla="*/ 207159 w 572395"/>
                <a:gd name="connsiteY43" fmla="*/ 26610 h 377530"/>
                <a:gd name="connsiteX44" fmla="*/ 172622 w 572395"/>
                <a:gd name="connsiteY44" fmla="*/ 23822 h 377530"/>
                <a:gd name="connsiteX45" fmla="*/ 140484 w 572395"/>
                <a:gd name="connsiteY45" fmla="*/ 20929 h 377530"/>
                <a:gd name="connsiteX46" fmla="*/ 114214 w 572395"/>
                <a:gd name="connsiteY46" fmla="*/ 32642 h 377530"/>
                <a:gd name="connsiteX47" fmla="*/ 109376 w 572395"/>
                <a:gd name="connsiteY47" fmla="*/ 85406 h 377530"/>
                <a:gd name="connsiteX48" fmla="*/ 108928 w 572395"/>
                <a:gd name="connsiteY48" fmla="*/ 105097 h 377530"/>
                <a:gd name="connsiteX49" fmla="*/ 109452 w 572395"/>
                <a:gd name="connsiteY49" fmla="*/ 115407 h 377530"/>
                <a:gd name="connsiteX50" fmla="*/ 113957 w 572395"/>
                <a:gd name="connsiteY50" fmla="*/ 109469 h 377530"/>
                <a:gd name="connsiteX51" fmla="*/ 112833 w 572395"/>
                <a:gd name="connsiteY51" fmla="*/ 117494 h 377530"/>
                <a:gd name="connsiteX52" fmla="*/ 116643 w 572395"/>
                <a:gd name="connsiteY52" fmla="*/ 114126 h 377530"/>
                <a:gd name="connsiteX53" fmla="*/ 116643 w 572395"/>
                <a:gd name="connsiteY53" fmla="*/ 114620 h 377530"/>
                <a:gd name="connsiteX54" fmla="*/ 115481 w 572395"/>
                <a:gd name="connsiteY54" fmla="*/ 130990 h 377530"/>
                <a:gd name="connsiteX55" fmla="*/ 113824 w 572395"/>
                <a:gd name="connsiteY55" fmla="*/ 143397 h 377530"/>
                <a:gd name="connsiteX56" fmla="*/ 112233 w 572395"/>
                <a:gd name="connsiteY56" fmla="*/ 150728 h 377530"/>
                <a:gd name="connsiteX57" fmla="*/ 103556 w 572395"/>
                <a:gd name="connsiteY57" fmla="*/ 153422 h 377530"/>
                <a:gd name="connsiteX58" fmla="*/ 107928 w 572395"/>
                <a:gd name="connsiteY58" fmla="*/ 143624 h 377530"/>
                <a:gd name="connsiteX59" fmla="*/ 95688 w 572395"/>
                <a:gd name="connsiteY59" fmla="*/ 154532 h 377530"/>
                <a:gd name="connsiteX60" fmla="*/ 96498 w 572395"/>
                <a:gd name="connsiteY60" fmla="*/ 143624 h 377530"/>
                <a:gd name="connsiteX61" fmla="*/ 87801 w 572395"/>
                <a:gd name="connsiteY61" fmla="*/ 157102 h 377530"/>
                <a:gd name="connsiteX62" fmla="*/ 72981 w 572395"/>
                <a:gd name="connsiteY62" fmla="*/ 152445 h 377530"/>
                <a:gd name="connsiteX63" fmla="*/ 80715 w 572395"/>
                <a:gd name="connsiteY63" fmla="*/ 160469 h 377530"/>
                <a:gd name="connsiteX64" fmla="*/ 67037 w 572395"/>
                <a:gd name="connsiteY64" fmla="*/ 160232 h 377530"/>
                <a:gd name="connsiteX65" fmla="*/ 73943 w 572395"/>
                <a:gd name="connsiteY65" fmla="*/ 164529 h 377530"/>
                <a:gd name="connsiteX66" fmla="*/ 61427 w 572395"/>
                <a:gd name="connsiteY66" fmla="*/ 167109 h 377530"/>
                <a:gd name="connsiteX67" fmla="*/ 66885 w 572395"/>
                <a:gd name="connsiteY67" fmla="*/ 168749 h 377530"/>
                <a:gd name="connsiteX68" fmla="*/ 0 w 572395"/>
                <a:gd name="connsiteY68" fmla="*/ 220489 h 377530"/>
                <a:gd name="connsiteX69" fmla="*/ 243754 w 572395"/>
                <a:gd name="connsiteY69" fmla="*/ 377520 h 377530"/>
                <a:gd name="connsiteX70" fmla="*/ 389153 w 572395"/>
                <a:gd name="connsiteY70" fmla="*/ 336830 h 377530"/>
                <a:gd name="connsiteX71" fmla="*/ 508778 w 572395"/>
                <a:gd name="connsiteY71" fmla="*/ 377169 h 377530"/>
                <a:gd name="connsiteX72" fmla="*/ 572395 w 572395"/>
                <a:gd name="connsiteY72" fmla="*/ 355875 h 377530"/>
                <a:gd name="connsiteX73" fmla="*/ 572395 w 572395"/>
                <a:gd name="connsiteY73" fmla="*/ 266177 h 377530"/>
                <a:gd name="connsiteX74" fmla="*/ 512550 w 572395"/>
                <a:gd name="connsiteY74" fmla="*/ 298625 h 377530"/>
                <a:gd name="connsiteX75" fmla="*/ 188500 w 572395"/>
                <a:gd name="connsiteY75" fmla="*/ 66740 h 377530"/>
                <a:gd name="connsiteX76" fmla="*/ 226428 w 572395"/>
                <a:gd name="connsiteY76" fmla="*/ 66977 h 377530"/>
                <a:gd name="connsiteX77" fmla="*/ 245631 w 572395"/>
                <a:gd name="connsiteY77" fmla="*/ 64692 h 377530"/>
                <a:gd name="connsiteX78" fmla="*/ 257232 w 572395"/>
                <a:gd name="connsiteY78" fmla="*/ 54742 h 377530"/>
                <a:gd name="connsiteX79" fmla="*/ 279816 w 572395"/>
                <a:gd name="connsiteY79" fmla="*/ 58308 h 377530"/>
                <a:gd name="connsiteX80" fmla="*/ 284417 w 572395"/>
                <a:gd name="connsiteY80" fmla="*/ 62463 h 377530"/>
                <a:gd name="connsiteX81" fmla="*/ 294065 w 572395"/>
                <a:gd name="connsiteY81" fmla="*/ 71426 h 377530"/>
                <a:gd name="connsiteX82" fmla="*/ 292618 w 572395"/>
                <a:gd name="connsiteY82" fmla="*/ 77800 h 377530"/>
                <a:gd name="connsiteX83" fmla="*/ 289836 w 572395"/>
                <a:gd name="connsiteY83" fmla="*/ 80209 h 377530"/>
                <a:gd name="connsiteX84" fmla="*/ 285731 w 572395"/>
                <a:gd name="connsiteY84" fmla="*/ 78881 h 377530"/>
                <a:gd name="connsiteX85" fmla="*/ 278482 w 572395"/>
                <a:gd name="connsiteY85" fmla="*/ 79251 h 377530"/>
                <a:gd name="connsiteX86" fmla="*/ 269672 w 572395"/>
                <a:gd name="connsiteY86" fmla="*/ 103665 h 377530"/>
                <a:gd name="connsiteX87" fmla="*/ 266871 w 572395"/>
                <a:gd name="connsiteY87" fmla="*/ 113453 h 377530"/>
                <a:gd name="connsiteX88" fmla="*/ 273539 w 572395"/>
                <a:gd name="connsiteY88" fmla="*/ 117247 h 377530"/>
                <a:gd name="connsiteX89" fmla="*/ 275958 w 572395"/>
                <a:gd name="connsiteY89" fmla="*/ 127595 h 377530"/>
                <a:gd name="connsiteX90" fmla="*/ 278816 w 572395"/>
                <a:gd name="connsiteY90" fmla="*/ 139622 h 377530"/>
                <a:gd name="connsiteX91" fmla="*/ 278654 w 572395"/>
                <a:gd name="connsiteY91" fmla="*/ 154133 h 377530"/>
                <a:gd name="connsiteX92" fmla="*/ 275072 w 572395"/>
                <a:gd name="connsiteY92" fmla="*/ 155736 h 377530"/>
                <a:gd name="connsiteX93" fmla="*/ 269872 w 572395"/>
                <a:gd name="connsiteY93" fmla="*/ 146356 h 377530"/>
                <a:gd name="connsiteX94" fmla="*/ 268672 w 572395"/>
                <a:gd name="connsiteY94" fmla="*/ 153090 h 377530"/>
                <a:gd name="connsiteX95" fmla="*/ 261423 w 572395"/>
                <a:gd name="connsiteY95" fmla="*/ 144430 h 377530"/>
                <a:gd name="connsiteX96" fmla="*/ 261309 w 572395"/>
                <a:gd name="connsiteY96" fmla="*/ 151165 h 377530"/>
                <a:gd name="connsiteX97" fmla="*/ 253937 w 572395"/>
                <a:gd name="connsiteY97" fmla="*/ 143311 h 377530"/>
                <a:gd name="connsiteX98" fmla="*/ 254289 w 572395"/>
                <a:gd name="connsiteY98" fmla="*/ 149438 h 377530"/>
                <a:gd name="connsiteX99" fmla="*/ 245555 w 572395"/>
                <a:gd name="connsiteY99" fmla="*/ 147172 h 377530"/>
                <a:gd name="connsiteX100" fmla="*/ 247660 w 572395"/>
                <a:gd name="connsiteY100" fmla="*/ 141870 h 377530"/>
                <a:gd name="connsiteX101" fmla="*/ 238477 w 572395"/>
                <a:gd name="connsiteY101" fmla="*/ 145237 h 377530"/>
                <a:gd name="connsiteX102" fmla="*/ 242668 w 572395"/>
                <a:gd name="connsiteY102" fmla="*/ 138180 h 377530"/>
                <a:gd name="connsiteX103" fmla="*/ 231724 w 572395"/>
                <a:gd name="connsiteY103" fmla="*/ 144117 h 377530"/>
                <a:gd name="connsiteX104" fmla="*/ 234020 w 572395"/>
                <a:gd name="connsiteY104" fmla="*/ 136615 h 377530"/>
                <a:gd name="connsiteX105" fmla="*/ 227771 w 572395"/>
                <a:gd name="connsiteY105" fmla="*/ 138512 h 377530"/>
                <a:gd name="connsiteX106" fmla="*/ 224914 w 572395"/>
                <a:gd name="connsiteY106" fmla="*/ 117987 h 377530"/>
                <a:gd name="connsiteX107" fmla="*/ 232801 w 572395"/>
                <a:gd name="connsiteY107" fmla="*/ 116166 h 377530"/>
                <a:gd name="connsiteX108" fmla="*/ 256003 w 572395"/>
                <a:gd name="connsiteY108" fmla="*/ 108445 h 377530"/>
                <a:gd name="connsiteX109" fmla="*/ 259299 w 572395"/>
                <a:gd name="connsiteY109" fmla="*/ 100990 h 377530"/>
                <a:gd name="connsiteX110" fmla="*/ 255489 w 572395"/>
                <a:gd name="connsiteY110" fmla="*/ 102128 h 377530"/>
                <a:gd name="connsiteX111" fmla="*/ 243773 w 572395"/>
                <a:gd name="connsiteY111" fmla="*/ 96722 h 377530"/>
                <a:gd name="connsiteX112" fmla="*/ 239678 w 572395"/>
                <a:gd name="connsiteY112" fmla="*/ 91031 h 377530"/>
                <a:gd name="connsiteX113" fmla="*/ 246345 w 572395"/>
                <a:gd name="connsiteY113" fmla="*/ 78843 h 377530"/>
                <a:gd name="connsiteX114" fmla="*/ 230476 w 572395"/>
                <a:gd name="connsiteY114" fmla="*/ 86839 h 377530"/>
                <a:gd name="connsiteX115" fmla="*/ 214046 w 572395"/>
                <a:gd name="connsiteY115" fmla="*/ 85037 h 377530"/>
                <a:gd name="connsiteX116" fmla="*/ 187242 w 572395"/>
                <a:gd name="connsiteY116" fmla="*/ 83083 h 377530"/>
                <a:gd name="connsiteX117" fmla="*/ 154781 w 572395"/>
                <a:gd name="connsiteY117" fmla="*/ 81186 h 377530"/>
                <a:gd name="connsiteX118" fmla="*/ 188433 w 572395"/>
                <a:gd name="connsiteY118" fmla="*/ 66759 h 377530"/>
                <a:gd name="connsiteX119" fmla="*/ 208436 w 572395"/>
                <a:gd name="connsiteY119" fmla="*/ 140817 h 377530"/>
                <a:gd name="connsiteX120" fmla="*/ 207064 w 572395"/>
                <a:gd name="connsiteY120" fmla="*/ 133608 h 377530"/>
                <a:gd name="connsiteX121" fmla="*/ 201711 w 572395"/>
                <a:gd name="connsiteY121" fmla="*/ 140513 h 377530"/>
                <a:gd name="connsiteX122" fmla="*/ 195996 w 572395"/>
                <a:gd name="connsiteY122" fmla="*/ 140219 h 377530"/>
                <a:gd name="connsiteX123" fmla="*/ 202711 w 572395"/>
                <a:gd name="connsiteY123" fmla="*/ 122331 h 377530"/>
                <a:gd name="connsiteX124" fmla="*/ 211169 w 572395"/>
                <a:gd name="connsiteY124" fmla="*/ 120529 h 377530"/>
                <a:gd name="connsiteX125" fmla="*/ 219466 w 572395"/>
                <a:gd name="connsiteY125" fmla="*/ 135780 h 377530"/>
                <a:gd name="connsiteX126" fmla="*/ 222942 w 572395"/>
                <a:gd name="connsiteY126" fmla="*/ 140902 h 377530"/>
                <a:gd name="connsiteX127" fmla="*/ 219475 w 572395"/>
                <a:gd name="connsiteY127" fmla="*/ 142031 h 377530"/>
                <a:gd name="connsiteX128" fmla="*/ 215932 w 572395"/>
                <a:gd name="connsiteY128" fmla="*/ 136577 h 377530"/>
                <a:gd name="connsiteX129" fmla="*/ 214798 w 572395"/>
                <a:gd name="connsiteY129" fmla="*/ 141187 h 377530"/>
                <a:gd name="connsiteX130" fmla="*/ 214684 w 572395"/>
                <a:gd name="connsiteY130" fmla="*/ 133248 h 377530"/>
                <a:gd name="connsiteX131" fmla="*/ 208445 w 572395"/>
                <a:gd name="connsiteY131" fmla="*/ 140836 h 377530"/>
                <a:gd name="connsiteX132" fmla="*/ 153067 w 572395"/>
                <a:gd name="connsiteY132" fmla="*/ 123697 h 377530"/>
                <a:gd name="connsiteX133" fmla="*/ 189795 w 572395"/>
                <a:gd name="connsiteY133" fmla="*/ 124645 h 377530"/>
                <a:gd name="connsiteX134" fmla="*/ 190157 w 572395"/>
                <a:gd name="connsiteY134" fmla="*/ 139441 h 377530"/>
                <a:gd name="connsiteX135" fmla="*/ 190157 w 572395"/>
                <a:gd name="connsiteY135" fmla="*/ 140067 h 377530"/>
                <a:gd name="connsiteX136" fmla="*/ 184166 w 572395"/>
                <a:gd name="connsiteY136" fmla="*/ 139954 h 377530"/>
                <a:gd name="connsiteX137" fmla="*/ 187300 w 572395"/>
                <a:gd name="connsiteY137" fmla="*/ 136406 h 377530"/>
                <a:gd name="connsiteX138" fmla="*/ 178841 w 572395"/>
                <a:gd name="connsiteY138" fmla="*/ 139688 h 377530"/>
                <a:gd name="connsiteX139" fmla="*/ 181861 w 572395"/>
                <a:gd name="connsiteY139" fmla="*/ 133191 h 377530"/>
                <a:gd name="connsiteX140" fmla="*/ 173164 w 572395"/>
                <a:gd name="connsiteY140" fmla="*/ 139925 h 377530"/>
                <a:gd name="connsiteX141" fmla="*/ 175822 w 572395"/>
                <a:gd name="connsiteY141" fmla="*/ 132944 h 377530"/>
                <a:gd name="connsiteX142" fmla="*/ 167973 w 572395"/>
                <a:gd name="connsiteY142" fmla="*/ 140162 h 377530"/>
                <a:gd name="connsiteX143" fmla="*/ 168783 w 572395"/>
                <a:gd name="connsiteY143" fmla="*/ 133713 h 377530"/>
                <a:gd name="connsiteX144" fmla="*/ 164230 w 572395"/>
                <a:gd name="connsiteY144" fmla="*/ 139935 h 377530"/>
                <a:gd name="connsiteX145" fmla="*/ 156982 w 572395"/>
                <a:gd name="connsiteY145" fmla="*/ 137649 h 377530"/>
                <a:gd name="connsiteX146" fmla="*/ 159610 w 572395"/>
                <a:gd name="connsiteY146" fmla="*/ 141291 h 377530"/>
                <a:gd name="connsiteX147" fmla="*/ 156334 w 572395"/>
                <a:gd name="connsiteY147" fmla="*/ 141708 h 377530"/>
                <a:gd name="connsiteX148" fmla="*/ 156334 w 572395"/>
                <a:gd name="connsiteY148" fmla="*/ 141651 h 377530"/>
                <a:gd name="connsiteX149" fmla="*/ 153124 w 572395"/>
                <a:gd name="connsiteY149" fmla="*/ 123763 h 377530"/>
                <a:gd name="connsiteX150" fmla="*/ 130159 w 572395"/>
                <a:gd name="connsiteY150" fmla="*/ 128240 h 377530"/>
                <a:gd name="connsiteX151" fmla="*/ 136246 w 572395"/>
                <a:gd name="connsiteY151" fmla="*/ 120159 h 377530"/>
                <a:gd name="connsiteX152" fmla="*/ 136817 w 572395"/>
                <a:gd name="connsiteY152" fmla="*/ 119969 h 377530"/>
                <a:gd name="connsiteX153" fmla="*/ 138208 w 572395"/>
                <a:gd name="connsiteY153" fmla="*/ 128505 h 377530"/>
                <a:gd name="connsiteX154" fmla="*/ 146047 w 572395"/>
                <a:gd name="connsiteY154" fmla="*/ 143197 h 377530"/>
                <a:gd name="connsiteX155" fmla="*/ 141094 w 572395"/>
                <a:gd name="connsiteY155" fmla="*/ 144004 h 377530"/>
                <a:gd name="connsiteX156" fmla="*/ 142723 w 572395"/>
                <a:gd name="connsiteY156" fmla="*/ 140371 h 377530"/>
                <a:gd name="connsiteX157" fmla="*/ 135150 w 572395"/>
                <a:gd name="connsiteY157" fmla="*/ 145028 h 377530"/>
                <a:gd name="connsiteX158" fmla="*/ 138694 w 572395"/>
                <a:gd name="connsiteY158" fmla="*/ 138294 h 377530"/>
                <a:gd name="connsiteX159" fmla="*/ 129035 w 572395"/>
                <a:gd name="connsiteY159" fmla="*/ 145995 h 377530"/>
                <a:gd name="connsiteX160" fmla="*/ 131769 w 572395"/>
                <a:gd name="connsiteY160" fmla="*/ 137981 h 377530"/>
                <a:gd name="connsiteX161" fmla="*/ 123901 w 572395"/>
                <a:gd name="connsiteY161" fmla="*/ 146109 h 377530"/>
                <a:gd name="connsiteX162" fmla="*/ 125616 w 572395"/>
                <a:gd name="connsiteY162" fmla="*/ 139214 h 377530"/>
                <a:gd name="connsiteX163" fmla="*/ 130159 w 572395"/>
                <a:gd name="connsiteY163" fmla="*/ 128278 h 377530"/>
                <a:gd name="connsiteX164" fmla="*/ 113881 w 572395"/>
                <a:gd name="connsiteY164" fmla="*/ 82485 h 377530"/>
                <a:gd name="connsiteX165" fmla="*/ 115119 w 572395"/>
                <a:gd name="connsiteY165" fmla="*/ 48843 h 377530"/>
                <a:gd name="connsiteX166" fmla="*/ 115814 w 572395"/>
                <a:gd name="connsiteY166" fmla="*/ 66940 h 377530"/>
                <a:gd name="connsiteX167" fmla="*/ 123063 w 572395"/>
                <a:gd name="connsiteY167" fmla="*/ 91866 h 377530"/>
                <a:gd name="connsiteX168" fmla="*/ 119796 w 572395"/>
                <a:gd name="connsiteY168" fmla="*/ 107620 h 377530"/>
                <a:gd name="connsiteX169" fmla="*/ 119243 w 572395"/>
                <a:gd name="connsiteY169" fmla="*/ 108768 h 377530"/>
                <a:gd name="connsiteX170" fmla="*/ 119682 w 572395"/>
                <a:gd name="connsiteY170" fmla="*/ 100411 h 377530"/>
                <a:gd name="connsiteX171" fmla="*/ 113881 w 572395"/>
                <a:gd name="connsiteY171" fmla="*/ 82485 h 377530"/>
                <a:gd name="connsiteX172" fmla="*/ 244545 w 572395"/>
                <a:gd name="connsiteY172" fmla="*/ 298464 h 377530"/>
                <a:gd name="connsiteX173" fmla="*/ 114329 w 572395"/>
                <a:gd name="connsiteY173" fmla="*/ 236509 h 377530"/>
                <a:gd name="connsiteX174" fmla="*/ 188566 w 572395"/>
                <a:gd name="connsiteY174" fmla="*/ 220489 h 377530"/>
                <a:gd name="connsiteX175" fmla="*/ 320097 w 572395"/>
                <a:gd name="connsiteY175" fmla="*/ 282434 h 377530"/>
                <a:gd name="connsiteX176" fmla="*/ 244535 w 572395"/>
                <a:gd name="connsiteY176" fmla="*/ 298464 h 377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</a:cxnLst>
              <a:rect l="l" t="t" r="r" b="b"/>
              <a:pathLst>
                <a:path w="572395" h="377530">
                  <a:moveTo>
                    <a:pt x="512559" y="298625"/>
                  </a:moveTo>
                  <a:cubicBezTo>
                    <a:pt x="474545" y="298625"/>
                    <a:pt x="436483" y="265096"/>
                    <a:pt x="382972" y="221561"/>
                  </a:cubicBezTo>
                  <a:cubicBezTo>
                    <a:pt x="374158" y="214352"/>
                    <a:pt x="365141" y="207394"/>
                    <a:pt x="355930" y="200694"/>
                  </a:cubicBezTo>
                  <a:cubicBezTo>
                    <a:pt x="358316" y="200726"/>
                    <a:pt x="360697" y="200925"/>
                    <a:pt x="363055" y="201292"/>
                  </a:cubicBezTo>
                  <a:cubicBezTo>
                    <a:pt x="359023" y="197669"/>
                    <a:pt x="353980" y="195354"/>
                    <a:pt x="348596" y="194653"/>
                  </a:cubicBezTo>
                  <a:cubicBezTo>
                    <a:pt x="350135" y="193774"/>
                    <a:pt x="351830" y="193198"/>
                    <a:pt x="353587" y="192955"/>
                  </a:cubicBezTo>
                  <a:cubicBezTo>
                    <a:pt x="350492" y="190564"/>
                    <a:pt x="346684" y="189272"/>
                    <a:pt x="342767" y="189284"/>
                  </a:cubicBezTo>
                  <a:cubicBezTo>
                    <a:pt x="344164" y="187690"/>
                    <a:pt x="346072" y="186628"/>
                    <a:pt x="348167" y="186277"/>
                  </a:cubicBezTo>
                  <a:cubicBezTo>
                    <a:pt x="343255" y="184349"/>
                    <a:pt x="338016" y="183383"/>
                    <a:pt x="332737" y="183432"/>
                  </a:cubicBezTo>
                  <a:cubicBezTo>
                    <a:pt x="334175" y="180947"/>
                    <a:pt x="341957" y="180406"/>
                    <a:pt x="345119" y="181023"/>
                  </a:cubicBezTo>
                  <a:cubicBezTo>
                    <a:pt x="338467" y="177603"/>
                    <a:pt x="330781" y="176748"/>
                    <a:pt x="323536" y="178623"/>
                  </a:cubicBezTo>
                  <a:cubicBezTo>
                    <a:pt x="326891" y="175458"/>
                    <a:pt x="331537" y="174034"/>
                    <a:pt x="336099" y="174772"/>
                  </a:cubicBezTo>
                  <a:cubicBezTo>
                    <a:pt x="331665" y="171504"/>
                    <a:pt x="326040" y="170279"/>
                    <a:pt x="320640" y="171405"/>
                  </a:cubicBezTo>
                  <a:cubicBezTo>
                    <a:pt x="322729" y="168808"/>
                    <a:pt x="325522" y="166863"/>
                    <a:pt x="328689" y="165800"/>
                  </a:cubicBezTo>
                  <a:cubicBezTo>
                    <a:pt x="323659" y="165595"/>
                    <a:pt x="318664" y="166707"/>
                    <a:pt x="314201" y="169025"/>
                  </a:cubicBezTo>
                  <a:cubicBezTo>
                    <a:pt x="317564" y="161437"/>
                    <a:pt x="316716" y="157017"/>
                    <a:pt x="315154" y="154892"/>
                  </a:cubicBezTo>
                  <a:cubicBezTo>
                    <a:pt x="314692" y="161066"/>
                    <a:pt x="310365" y="166276"/>
                    <a:pt x="304362" y="167886"/>
                  </a:cubicBezTo>
                  <a:cubicBezTo>
                    <a:pt x="303702" y="164300"/>
                    <a:pt x="305216" y="160662"/>
                    <a:pt x="308229" y="158591"/>
                  </a:cubicBezTo>
                  <a:cubicBezTo>
                    <a:pt x="303441" y="158965"/>
                    <a:pt x="298993" y="161200"/>
                    <a:pt x="295847" y="164813"/>
                  </a:cubicBezTo>
                  <a:cubicBezTo>
                    <a:pt x="294894" y="164377"/>
                    <a:pt x="293942" y="163979"/>
                    <a:pt x="292989" y="163561"/>
                  </a:cubicBezTo>
                  <a:cubicBezTo>
                    <a:pt x="292463" y="162581"/>
                    <a:pt x="292045" y="161548"/>
                    <a:pt x="291741" y="160479"/>
                  </a:cubicBezTo>
                  <a:cubicBezTo>
                    <a:pt x="290981" y="158024"/>
                    <a:pt x="290659" y="155456"/>
                    <a:pt x="290789" y="152891"/>
                  </a:cubicBezTo>
                  <a:cubicBezTo>
                    <a:pt x="289749" y="147959"/>
                    <a:pt x="289168" y="142943"/>
                    <a:pt x="289055" y="137905"/>
                  </a:cubicBezTo>
                  <a:cubicBezTo>
                    <a:pt x="289550" y="132442"/>
                    <a:pt x="292246" y="126523"/>
                    <a:pt x="292789" y="122729"/>
                  </a:cubicBezTo>
                  <a:cubicBezTo>
                    <a:pt x="295855" y="121030"/>
                    <a:pt x="298729" y="119008"/>
                    <a:pt x="301362" y="116697"/>
                  </a:cubicBezTo>
                  <a:cubicBezTo>
                    <a:pt x="304269" y="113647"/>
                    <a:pt x="306755" y="110224"/>
                    <a:pt x="308753" y="106520"/>
                  </a:cubicBezTo>
                  <a:cubicBezTo>
                    <a:pt x="310753" y="102887"/>
                    <a:pt x="316316" y="77752"/>
                    <a:pt x="329013" y="62890"/>
                  </a:cubicBezTo>
                  <a:cubicBezTo>
                    <a:pt x="332889" y="58346"/>
                    <a:pt x="337909" y="50161"/>
                    <a:pt x="343129" y="50645"/>
                  </a:cubicBezTo>
                  <a:cubicBezTo>
                    <a:pt x="349564" y="51213"/>
                    <a:pt x="355975" y="49325"/>
                    <a:pt x="361064" y="45362"/>
                  </a:cubicBezTo>
                  <a:cubicBezTo>
                    <a:pt x="363903" y="44456"/>
                    <a:pt x="366894" y="44117"/>
                    <a:pt x="369865" y="44366"/>
                  </a:cubicBezTo>
                  <a:cubicBezTo>
                    <a:pt x="372111" y="44629"/>
                    <a:pt x="374217" y="43231"/>
                    <a:pt x="374837" y="41065"/>
                  </a:cubicBezTo>
                  <a:cubicBezTo>
                    <a:pt x="375909" y="41232"/>
                    <a:pt x="376987" y="40803"/>
                    <a:pt x="377647" y="39946"/>
                  </a:cubicBezTo>
                  <a:cubicBezTo>
                    <a:pt x="379647" y="36512"/>
                    <a:pt x="381029" y="34777"/>
                    <a:pt x="380067" y="32434"/>
                  </a:cubicBezTo>
                  <a:cubicBezTo>
                    <a:pt x="379638" y="31372"/>
                    <a:pt x="377885" y="30708"/>
                    <a:pt x="376923" y="29958"/>
                  </a:cubicBezTo>
                  <a:cubicBezTo>
                    <a:pt x="372339" y="25256"/>
                    <a:pt x="367459" y="20849"/>
                    <a:pt x="362312" y="16765"/>
                  </a:cubicBezTo>
                  <a:cubicBezTo>
                    <a:pt x="360138" y="15217"/>
                    <a:pt x="358119" y="13463"/>
                    <a:pt x="356283" y="11529"/>
                  </a:cubicBezTo>
                  <a:cubicBezTo>
                    <a:pt x="353604" y="8992"/>
                    <a:pt x="350561" y="6866"/>
                    <a:pt x="347253" y="5222"/>
                  </a:cubicBezTo>
                  <a:cubicBezTo>
                    <a:pt x="344986" y="4093"/>
                    <a:pt x="343386" y="-716"/>
                    <a:pt x="337433" y="91"/>
                  </a:cubicBezTo>
                  <a:cubicBezTo>
                    <a:pt x="333223" y="660"/>
                    <a:pt x="331203" y="5544"/>
                    <a:pt x="324231" y="5706"/>
                  </a:cubicBezTo>
                  <a:cubicBezTo>
                    <a:pt x="317814" y="5017"/>
                    <a:pt x="311358" y="4747"/>
                    <a:pt x="304905" y="4899"/>
                  </a:cubicBezTo>
                  <a:cubicBezTo>
                    <a:pt x="296384" y="7487"/>
                    <a:pt x="288298" y="11323"/>
                    <a:pt x="280911" y="16281"/>
                  </a:cubicBezTo>
                  <a:cubicBezTo>
                    <a:pt x="275445" y="16587"/>
                    <a:pt x="270008" y="17284"/>
                    <a:pt x="264643" y="18368"/>
                  </a:cubicBezTo>
                  <a:cubicBezTo>
                    <a:pt x="257842" y="20847"/>
                    <a:pt x="250906" y="22944"/>
                    <a:pt x="243869" y="24647"/>
                  </a:cubicBezTo>
                  <a:cubicBezTo>
                    <a:pt x="238001" y="25387"/>
                    <a:pt x="224819" y="26221"/>
                    <a:pt x="207159" y="26610"/>
                  </a:cubicBezTo>
                  <a:cubicBezTo>
                    <a:pt x="195594" y="26519"/>
                    <a:pt x="184051" y="25587"/>
                    <a:pt x="172622" y="23822"/>
                  </a:cubicBezTo>
                  <a:cubicBezTo>
                    <a:pt x="168888" y="23347"/>
                    <a:pt x="151581" y="21925"/>
                    <a:pt x="140484" y="20929"/>
                  </a:cubicBezTo>
                  <a:cubicBezTo>
                    <a:pt x="130220" y="19654"/>
                    <a:pt x="120095" y="24168"/>
                    <a:pt x="114214" y="32642"/>
                  </a:cubicBezTo>
                  <a:cubicBezTo>
                    <a:pt x="101651" y="51252"/>
                    <a:pt x="108280" y="72659"/>
                    <a:pt x="109376" y="85406"/>
                  </a:cubicBezTo>
                  <a:cubicBezTo>
                    <a:pt x="109833" y="90642"/>
                    <a:pt x="103661" y="95555"/>
                    <a:pt x="108928" y="105097"/>
                  </a:cubicBezTo>
                  <a:cubicBezTo>
                    <a:pt x="110757" y="108250"/>
                    <a:pt x="110952" y="112086"/>
                    <a:pt x="109452" y="115407"/>
                  </a:cubicBezTo>
                  <a:cubicBezTo>
                    <a:pt x="111778" y="114208"/>
                    <a:pt x="113435" y="112025"/>
                    <a:pt x="113957" y="109469"/>
                  </a:cubicBezTo>
                  <a:cubicBezTo>
                    <a:pt x="115091" y="111556"/>
                    <a:pt x="113395" y="116450"/>
                    <a:pt x="112833" y="117494"/>
                  </a:cubicBezTo>
                  <a:cubicBezTo>
                    <a:pt x="114289" y="116598"/>
                    <a:pt x="115578" y="115459"/>
                    <a:pt x="116643" y="114126"/>
                  </a:cubicBezTo>
                  <a:lnTo>
                    <a:pt x="116643" y="114620"/>
                  </a:lnTo>
                  <a:cubicBezTo>
                    <a:pt x="116668" y="120098"/>
                    <a:pt x="116279" y="125570"/>
                    <a:pt x="115481" y="130990"/>
                  </a:cubicBezTo>
                  <a:cubicBezTo>
                    <a:pt x="115033" y="134111"/>
                    <a:pt x="114529" y="139233"/>
                    <a:pt x="113824" y="143397"/>
                  </a:cubicBezTo>
                  <a:cubicBezTo>
                    <a:pt x="113418" y="145866"/>
                    <a:pt x="112887" y="148313"/>
                    <a:pt x="112233" y="150728"/>
                  </a:cubicBezTo>
                  <a:cubicBezTo>
                    <a:pt x="109376" y="151573"/>
                    <a:pt x="106518" y="152455"/>
                    <a:pt x="103556" y="153422"/>
                  </a:cubicBezTo>
                  <a:cubicBezTo>
                    <a:pt x="104043" y="149807"/>
                    <a:pt x="105560" y="146407"/>
                    <a:pt x="107928" y="143624"/>
                  </a:cubicBezTo>
                  <a:cubicBezTo>
                    <a:pt x="102632" y="145625"/>
                    <a:pt x="98270" y="149512"/>
                    <a:pt x="95688" y="154532"/>
                  </a:cubicBezTo>
                  <a:cubicBezTo>
                    <a:pt x="94893" y="150894"/>
                    <a:pt x="95175" y="147106"/>
                    <a:pt x="96498" y="143624"/>
                  </a:cubicBezTo>
                  <a:cubicBezTo>
                    <a:pt x="91697" y="146572"/>
                    <a:pt x="88499" y="151529"/>
                    <a:pt x="87801" y="157102"/>
                  </a:cubicBezTo>
                  <a:cubicBezTo>
                    <a:pt x="83586" y="153823"/>
                    <a:pt x="78323" y="152169"/>
                    <a:pt x="72981" y="152445"/>
                  </a:cubicBezTo>
                  <a:cubicBezTo>
                    <a:pt x="80477" y="156059"/>
                    <a:pt x="80715" y="160469"/>
                    <a:pt x="80715" y="160469"/>
                  </a:cubicBezTo>
                  <a:cubicBezTo>
                    <a:pt x="76481" y="158122"/>
                    <a:pt x="71350" y="158033"/>
                    <a:pt x="67037" y="160232"/>
                  </a:cubicBezTo>
                  <a:cubicBezTo>
                    <a:pt x="69979" y="160217"/>
                    <a:pt x="72667" y="161889"/>
                    <a:pt x="73943" y="164529"/>
                  </a:cubicBezTo>
                  <a:cubicBezTo>
                    <a:pt x="69593" y="163463"/>
                    <a:pt x="64993" y="164411"/>
                    <a:pt x="61427" y="167109"/>
                  </a:cubicBezTo>
                  <a:cubicBezTo>
                    <a:pt x="63411" y="166597"/>
                    <a:pt x="65516" y="167230"/>
                    <a:pt x="66885" y="168749"/>
                  </a:cubicBezTo>
                  <a:cubicBezTo>
                    <a:pt x="41506" y="181632"/>
                    <a:pt x="18811" y="199189"/>
                    <a:pt x="0" y="220489"/>
                  </a:cubicBezTo>
                  <a:cubicBezTo>
                    <a:pt x="35709" y="318619"/>
                    <a:pt x="123958" y="377520"/>
                    <a:pt x="243754" y="377520"/>
                  </a:cubicBezTo>
                  <a:cubicBezTo>
                    <a:pt x="295118" y="377983"/>
                    <a:pt x="345552" y="363869"/>
                    <a:pt x="389153" y="336830"/>
                  </a:cubicBezTo>
                  <a:cubicBezTo>
                    <a:pt x="423773" y="362473"/>
                    <a:pt x="465634" y="376589"/>
                    <a:pt x="508778" y="377169"/>
                  </a:cubicBezTo>
                  <a:cubicBezTo>
                    <a:pt x="531941" y="378454"/>
                    <a:pt x="554715" y="370831"/>
                    <a:pt x="572395" y="355875"/>
                  </a:cubicBezTo>
                  <a:lnTo>
                    <a:pt x="572395" y="266177"/>
                  </a:lnTo>
                  <a:cubicBezTo>
                    <a:pt x="558727" y="279893"/>
                    <a:pt x="544439" y="298625"/>
                    <a:pt x="512550" y="298625"/>
                  </a:cubicBezTo>
                  <a:moveTo>
                    <a:pt x="188500" y="66740"/>
                  </a:moveTo>
                  <a:cubicBezTo>
                    <a:pt x="193453" y="66854"/>
                    <a:pt x="223209" y="67461"/>
                    <a:pt x="226428" y="66977"/>
                  </a:cubicBezTo>
                  <a:cubicBezTo>
                    <a:pt x="235668" y="65593"/>
                    <a:pt x="243011" y="65858"/>
                    <a:pt x="245631" y="64692"/>
                  </a:cubicBezTo>
                  <a:cubicBezTo>
                    <a:pt x="247393" y="63904"/>
                    <a:pt x="252155" y="57938"/>
                    <a:pt x="257232" y="54742"/>
                  </a:cubicBezTo>
                  <a:cubicBezTo>
                    <a:pt x="261614" y="51973"/>
                    <a:pt x="275215" y="48036"/>
                    <a:pt x="279816" y="58308"/>
                  </a:cubicBezTo>
                  <a:cubicBezTo>
                    <a:pt x="281835" y="60044"/>
                    <a:pt x="283626" y="61894"/>
                    <a:pt x="284417" y="62463"/>
                  </a:cubicBezTo>
                  <a:cubicBezTo>
                    <a:pt x="287560" y="64872"/>
                    <a:pt x="293942" y="69946"/>
                    <a:pt x="294065" y="71426"/>
                  </a:cubicBezTo>
                  <a:cubicBezTo>
                    <a:pt x="294208" y="72649"/>
                    <a:pt x="295427" y="76083"/>
                    <a:pt x="292618" y="77800"/>
                  </a:cubicBezTo>
                  <a:cubicBezTo>
                    <a:pt x="291875" y="78255"/>
                    <a:pt x="292503" y="79602"/>
                    <a:pt x="289836" y="80209"/>
                  </a:cubicBezTo>
                  <a:cubicBezTo>
                    <a:pt x="288325" y="80583"/>
                    <a:pt x="286733" y="80068"/>
                    <a:pt x="285731" y="78881"/>
                  </a:cubicBezTo>
                  <a:cubicBezTo>
                    <a:pt x="285731" y="78881"/>
                    <a:pt x="279930" y="79365"/>
                    <a:pt x="278482" y="79251"/>
                  </a:cubicBezTo>
                  <a:cubicBezTo>
                    <a:pt x="280140" y="87588"/>
                    <a:pt x="271291" y="98581"/>
                    <a:pt x="269672" y="103665"/>
                  </a:cubicBezTo>
                  <a:cubicBezTo>
                    <a:pt x="269265" y="107055"/>
                    <a:pt x="268319" y="110358"/>
                    <a:pt x="266871" y="113453"/>
                  </a:cubicBezTo>
                  <a:cubicBezTo>
                    <a:pt x="270567" y="115350"/>
                    <a:pt x="273539" y="117247"/>
                    <a:pt x="273539" y="117247"/>
                  </a:cubicBezTo>
                  <a:cubicBezTo>
                    <a:pt x="273539" y="117247"/>
                    <a:pt x="275149" y="122777"/>
                    <a:pt x="275958" y="127595"/>
                  </a:cubicBezTo>
                  <a:cubicBezTo>
                    <a:pt x="276768" y="132413"/>
                    <a:pt x="278521" y="135325"/>
                    <a:pt x="278816" y="139622"/>
                  </a:cubicBezTo>
                  <a:cubicBezTo>
                    <a:pt x="279314" y="144449"/>
                    <a:pt x="279260" y="149318"/>
                    <a:pt x="278654" y="154133"/>
                  </a:cubicBezTo>
                  <a:cubicBezTo>
                    <a:pt x="277335" y="154329"/>
                    <a:pt x="276095" y="154884"/>
                    <a:pt x="275072" y="155736"/>
                  </a:cubicBezTo>
                  <a:cubicBezTo>
                    <a:pt x="274221" y="152199"/>
                    <a:pt x="272424" y="148958"/>
                    <a:pt x="269872" y="146356"/>
                  </a:cubicBezTo>
                  <a:cubicBezTo>
                    <a:pt x="270520" y="151478"/>
                    <a:pt x="268672" y="153090"/>
                    <a:pt x="268672" y="153090"/>
                  </a:cubicBezTo>
                  <a:cubicBezTo>
                    <a:pt x="267248" y="149506"/>
                    <a:pt x="264707" y="146471"/>
                    <a:pt x="261423" y="144430"/>
                  </a:cubicBezTo>
                  <a:cubicBezTo>
                    <a:pt x="262335" y="146592"/>
                    <a:pt x="262294" y="149035"/>
                    <a:pt x="261309" y="151165"/>
                  </a:cubicBezTo>
                  <a:cubicBezTo>
                    <a:pt x="259614" y="147929"/>
                    <a:pt x="257065" y="145214"/>
                    <a:pt x="253937" y="143311"/>
                  </a:cubicBezTo>
                  <a:cubicBezTo>
                    <a:pt x="254581" y="145290"/>
                    <a:pt x="254702" y="147400"/>
                    <a:pt x="254289" y="149438"/>
                  </a:cubicBezTo>
                  <a:cubicBezTo>
                    <a:pt x="251412" y="148635"/>
                    <a:pt x="248501" y="147880"/>
                    <a:pt x="245555" y="147172"/>
                  </a:cubicBezTo>
                  <a:cubicBezTo>
                    <a:pt x="245156" y="145147"/>
                    <a:pt x="245978" y="143076"/>
                    <a:pt x="247660" y="141870"/>
                  </a:cubicBezTo>
                  <a:cubicBezTo>
                    <a:pt x="244300" y="141900"/>
                    <a:pt x="241055" y="143090"/>
                    <a:pt x="238477" y="145237"/>
                  </a:cubicBezTo>
                  <a:cubicBezTo>
                    <a:pt x="238679" y="142358"/>
                    <a:pt x="240232" y="139743"/>
                    <a:pt x="242668" y="138180"/>
                  </a:cubicBezTo>
                  <a:cubicBezTo>
                    <a:pt x="238243" y="138176"/>
                    <a:pt x="234120" y="140413"/>
                    <a:pt x="231724" y="144117"/>
                  </a:cubicBezTo>
                  <a:cubicBezTo>
                    <a:pt x="231493" y="141416"/>
                    <a:pt x="232315" y="138729"/>
                    <a:pt x="234020" y="136615"/>
                  </a:cubicBezTo>
                  <a:cubicBezTo>
                    <a:pt x="231872" y="137010"/>
                    <a:pt x="229776" y="137647"/>
                    <a:pt x="227771" y="138512"/>
                  </a:cubicBezTo>
                  <a:cubicBezTo>
                    <a:pt x="225821" y="131845"/>
                    <a:pt x="224858" y="124931"/>
                    <a:pt x="224914" y="117987"/>
                  </a:cubicBezTo>
                  <a:cubicBezTo>
                    <a:pt x="226409" y="117152"/>
                    <a:pt x="226276" y="117370"/>
                    <a:pt x="232801" y="116166"/>
                  </a:cubicBezTo>
                  <a:cubicBezTo>
                    <a:pt x="236449" y="115492"/>
                    <a:pt x="248993" y="117114"/>
                    <a:pt x="256003" y="108445"/>
                  </a:cubicBezTo>
                  <a:cubicBezTo>
                    <a:pt x="258861" y="107497"/>
                    <a:pt x="258699" y="103039"/>
                    <a:pt x="259299" y="100990"/>
                  </a:cubicBezTo>
                  <a:cubicBezTo>
                    <a:pt x="259794" y="99330"/>
                    <a:pt x="256489" y="101113"/>
                    <a:pt x="255489" y="102128"/>
                  </a:cubicBezTo>
                  <a:cubicBezTo>
                    <a:pt x="251080" y="101705"/>
                    <a:pt x="246948" y="99798"/>
                    <a:pt x="243773" y="96722"/>
                  </a:cubicBezTo>
                  <a:cubicBezTo>
                    <a:pt x="241116" y="92871"/>
                    <a:pt x="240268" y="92605"/>
                    <a:pt x="239678" y="91031"/>
                  </a:cubicBezTo>
                  <a:cubicBezTo>
                    <a:pt x="243807" y="88334"/>
                    <a:pt x="246309" y="83760"/>
                    <a:pt x="246345" y="78843"/>
                  </a:cubicBezTo>
                  <a:cubicBezTo>
                    <a:pt x="240832" y="81043"/>
                    <a:pt x="235522" y="83718"/>
                    <a:pt x="230476" y="86839"/>
                  </a:cubicBezTo>
                  <a:cubicBezTo>
                    <a:pt x="229029" y="86241"/>
                    <a:pt x="218818" y="85890"/>
                    <a:pt x="214046" y="85037"/>
                  </a:cubicBezTo>
                  <a:cubicBezTo>
                    <a:pt x="205218" y="83353"/>
                    <a:pt x="196223" y="82697"/>
                    <a:pt x="187242" y="83083"/>
                  </a:cubicBezTo>
                  <a:cubicBezTo>
                    <a:pt x="178670" y="83083"/>
                    <a:pt x="167316" y="80598"/>
                    <a:pt x="154781" y="81186"/>
                  </a:cubicBezTo>
                  <a:cubicBezTo>
                    <a:pt x="162244" y="70290"/>
                    <a:pt x="175356" y="64669"/>
                    <a:pt x="188433" y="66759"/>
                  </a:cubicBezTo>
                  <a:moveTo>
                    <a:pt x="208436" y="140817"/>
                  </a:moveTo>
                  <a:cubicBezTo>
                    <a:pt x="207008" y="138702"/>
                    <a:pt x="206513" y="136097"/>
                    <a:pt x="207064" y="133608"/>
                  </a:cubicBezTo>
                  <a:cubicBezTo>
                    <a:pt x="204715" y="135416"/>
                    <a:pt x="202872" y="137793"/>
                    <a:pt x="201711" y="140513"/>
                  </a:cubicBezTo>
                  <a:cubicBezTo>
                    <a:pt x="199806" y="140390"/>
                    <a:pt x="197901" y="140305"/>
                    <a:pt x="195996" y="140219"/>
                  </a:cubicBezTo>
                  <a:cubicBezTo>
                    <a:pt x="197661" y="134058"/>
                    <a:pt x="199910" y="128069"/>
                    <a:pt x="202711" y="122331"/>
                  </a:cubicBezTo>
                  <a:cubicBezTo>
                    <a:pt x="205574" y="121952"/>
                    <a:pt x="208402" y="121349"/>
                    <a:pt x="211169" y="120529"/>
                  </a:cubicBezTo>
                  <a:cubicBezTo>
                    <a:pt x="211169" y="120529"/>
                    <a:pt x="218342" y="133532"/>
                    <a:pt x="219466" y="135780"/>
                  </a:cubicBezTo>
                  <a:cubicBezTo>
                    <a:pt x="220504" y="137857"/>
                    <a:pt x="222047" y="138749"/>
                    <a:pt x="222942" y="140902"/>
                  </a:cubicBezTo>
                  <a:cubicBezTo>
                    <a:pt x="221037" y="141945"/>
                    <a:pt x="219885" y="142609"/>
                    <a:pt x="219475" y="142031"/>
                  </a:cubicBezTo>
                  <a:cubicBezTo>
                    <a:pt x="219135" y="139791"/>
                    <a:pt x="217844" y="137804"/>
                    <a:pt x="215932" y="136577"/>
                  </a:cubicBezTo>
                  <a:cubicBezTo>
                    <a:pt x="215944" y="138183"/>
                    <a:pt x="215555" y="139768"/>
                    <a:pt x="214798" y="141187"/>
                  </a:cubicBezTo>
                  <a:cubicBezTo>
                    <a:pt x="214798" y="141187"/>
                    <a:pt x="212503" y="135894"/>
                    <a:pt x="214684" y="133248"/>
                  </a:cubicBezTo>
                  <a:cubicBezTo>
                    <a:pt x="211527" y="134666"/>
                    <a:pt x="209218" y="137474"/>
                    <a:pt x="208445" y="140836"/>
                  </a:cubicBezTo>
                  <a:moveTo>
                    <a:pt x="153067" y="123697"/>
                  </a:moveTo>
                  <a:cubicBezTo>
                    <a:pt x="164919" y="127772"/>
                    <a:pt x="177746" y="128103"/>
                    <a:pt x="189795" y="124645"/>
                  </a:cubicBezTo>
                  <a:cubicBezTo>
                    <a:pt x="189468" y="129578"/>
                    <a:pt x="189589" y="134530"/>
                    <a:pt x="190157" y="139441"/>
                  </a:cubicBezTo>
                  <a:lnTo>
                    <a:pt x="190157" y="140067"/>
                  </a:lnTo>
                  <a:cubicBezTo>
                    <a:pt x="188166" y="140011"/>
                    <a:pt x="186185" y="139954"/>
                    <a:pt x="184166" y="139954"/>
                  </a:cubicBezTo>
                  <a:cubicBezTo>
                    <a:pt x="184306" y="138210"/>
                    <a:pt x="185581" y="136767"/>
                    <a:pt x="187300" y="136406"/>
                  </a:cubicBezTo>
                  <a:cubicBezTo>
                    <a:pt x="184113" y="136069"/>
                    <a:pt x="180959" y="137292"/>
                    <a:pt x="178841" y="139688"/>
                  </a:cubicBezTo>
                  <a:cubicBezTo>
                    <a:pt x="179047" y="137236"/>
                    <a:pt x="180116" y="134934"/>
                    <a:pt x="181861" y="133191"/>
                  </a:cubicBezTo>
                  <a:cubicBezTo>
                    <a:pt x="178097" y="134029"/>
                    <a:pt x="174907" y="136499"/>
                    <a:pt x="173164" y="139925"/>
                  </a:cubicBezTo>
                  <a:cubicBezTo>
                    <a:pt x="173164" y="139925"/>
                    <a:pt x="173050" y="134870"/>
                    <a:pt x="175822" y="132944"/>
                  </a:cubicBezTo>
                  <a:cubicBezTo>
                    <a:pt x="172034" y="133656"/>
                    <a:pt x="168986" y="136458"/>
                    <a:pt x="167973" y="140162"/>
                  </a:cubicBezTo>
                  <a:cubicBezTo>
                    <a:pt x="167973" y="140162"/>
                    <a:pt x="167021" y="135629"/>
                    <a:pt x="168783" y="133713"/>
                  </a:cubicBezTo>
                  <a:cubicBezTo>
                    <a:pt x="166050" y="134556"/>
                    <a:pt x="164199" y="137086"/>
                    <a:pt x="164230" y="139935"/>
                  </a:cubicBezTo>
                  <a:cubicBezTo>
                    <a:pt x="162266" y="138153"/>
                    <a:pt x="159617" y="137318"/>
                    <a:pt x="156982" y="137649"/>
                  </a:cubicBezTo>
                  <a:cubicBezTo>
                    <a:pt x="158191" y="138047"/>
                    <a:pt x="159020" y="139470"/>
                    <a:pt x="159610" y="141291"/>
                  </a:cubicBezTo>
                  <a:cubicBezTo>
                    <a:pt x="158553" y="141405"/>
                    <a:pt x="157420" y="141566"/>
                    <a:pt x="156334" y="141708"/>
                  </a:cubicBezTo>
                  <a:lnTo>
                    <a:pt x="156334" y="141651"/>
                  </a:lnTo>
                  <a:cubicBezTo>
                    <a:pt x="153591" y="136109"/>
                    <a:pt x="152479" y="129908"/>
                    <a:pt x="153124" y="123763"/>
                  </a:cubicBezTo>
                  <a:moveTo>
                    <a:pt x="130159" y="128240"/>
                  </a:moveTo>
                  <a:cubicBezTo>
                    <a:pt x="131754" y="125247"/>
                    <a:pt x="133807" y="122521"/>
                    <a:pt x="136246" y="120159"/>
                  </a:cubicBezTo>
                  <a:cubicBezTo>
                    <a:pt x="136432" y="120083"/>
                    <a:pt x="136623" y="120020"/>
                    <a:pt x="136817" y="119969"/>
                  </a:cubicBezTo>
                  <a:cubicBezTo>
                    <a:pt x="136019" y="122881"/>
                    <a:pt x="136526" y="125994"/>
                    <a:pt x="138208" y="128505"/>
                  </a:cubicBezTo>
                  <a:cubicBezTo>
                    <a:pt x="139379" y="130649"/>
                    <a:pt x="143027" y="137393"/>
                    <a:pt x="146047" y="143197"/>
                  </a:cubicBezTo>
                  <a:cubicBezTo>
                    <a:pt x="144389" y="143463"/>
                    <a:pt x="142780" y="143691"/>
                    <a:pt x="141094" y="144004"/>
                  </a:cubicBezTo>
                  <a:cubicBezTo>
                    <a:pt x="141443" y="142715"/>
                    <a:pt x="141992" y="141490"/>
                    <a:pt x="142723" y="140371"/>
                  </a:cubicBezTo>
                  <a:cubicBezTo>
                    <a:pt x="139559" y="140515"/>
                    <a:pt x="136696" y="142276"/>
                    <a:pt x="135150" y="145028"/>
                  </a:cubicBezTo>
                  <a:cubicBezTo>
                    <a:pt x="135153" y="142341"/>
                    <a:pt x="136476" y="139825"/>
                    <a:pt x="138694" y="138294"/>
                  </a:cubicBezTo>
                  <a:cubicBezTo>
                    <a:pt x="134763" y="139825"/>
                    <a:pt x="131395" y="142511"/>
                    <a:pt x="129035" y="145995"/>
                  </a:cubicBezTo>
                  <a:cubicBezTo>
                    <a:pt x="129117" y="143111"/>
                    <a:pt x="130070" y="140318"/>
                    <a:pt x="131769" y="137981"/>
                  </a:cubicBezTo>
                  <a:cubicBezTo>
                    <a:pt x="128543" y="140040"/>
                    <a:pt x="125849" y="142824"/>
                    <a:pt x="123901" y="146109"/>
                  </a:cubicBezTo>
                  <a:cubicBezTo>
                    <a:pt x="124387" y="143672"/>
                    <a:pt x="125035" y="141234"/>
                    <a:pt x="125616" y="139214"/>
                  </a:cubicBezTo>
                  <a:cubicBezTo>
                    <a:pt x="126733" y="135417"/>
                    <a:pt x="128256" y="131751"/>
                    <a:pt x="130159" y="128278"/>
                  </a:cubicBezTo>
                  <a:moveTo>
                    <a:pt x="113881" y="82485"/>
                  </a:moveTo>
                  <a:cubicBezTo>
                    <a:pt x="111613" y="71332"/>
                    <a:pt x="112037" y="59801"/>
                    <a:pt x="115119" y="48843"/>
                  </a:cubicBezTo>
                  <a:cubicBezTo>
                    <a:pt x="114701" y="54882"/>
                    <a:pt x="114935" y="60949"/>
                    <a:pt x="115814" y="66940"/>
                  </a:cubicBezTo>
                  <a:cubicBezTo>
                    <a:pt x="117222" y="75507"/>
                    <a:pt x="119656" y="83875"/>
                    <a:pt x="123063" y="91866"/>
                  </a:cubicBezTo>
                  <a:cubicBezTo>
                    <a:pt x="124199" y="97341"/>
                    <a:pt x="123017" y="103041"/>
                    <a:pt x="119796" y="107620"/>
                  </a:cubicBezTo>
                  <a:lnTo>
                    <a:pt x="119243" y="108768"/>
                  </a:lnTo>
                  <a:cubicBezTo>
                    <a:pt x="119851" y="106025"/>
                    <a:pt x="119999" y="103202"/>
                    <a:pt x="119682" y="100411"/>
                  </a:cubicBezTo>
                  <a:cubicBezTo>
                    <a:pt x="119243" y="95669"/>
                    <a:pt x="115957" y="91429"/>
                    <a:pt x="113881" y="82485"/>
                  </a:cubicBezTo>
                  <a:moveTo>
                    <a:pt x="244545" y="298464"/>
                  </a:moveTo>
                  <a:cubicBezTo>
                    <a:pt x="193186" y="298464"/>
                    <a:pt x="145961" y="280073"/>
                    <a:pt x="114329" y="236509"/>
                  </a:cubicBezTo>
                  <a:cubicBezTo>
                    <a:pt x="137255" y="224832"/>
                    <a:pt x="162843" y="219311"/>
                    <a:pt x="188566" y="220489"/>
                  </a:cubicBezTo>
                  <a:cubicBezTo>
                    <a:pt x="240249" y="220489"/>
                    <a:pt x="276035" y="248185"/>
                    <a:pt x="320097" y="282434"/>
                  </a:cubicBezTo>
                  <a:cubicBezTo>
                    <a:pt x="296550" y="293690"/>
                    <a:pt x="270645" y="299185"/>
                    <a:pt x="244535" y="298464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096316C0-4B22-BB49-4E96-32BE5CF38574}"/>
                </a:ext>
              </a:extLst>
            </p:cNvPr>
            <p:cNvSpPr/>
            <p:nvPr/>
          </p:nvSpPr>
          <p:spPr>
            <a:xfrm>
              <a:off x="5257800" y="3054350"/>
              <a:ext cx="524379" cy="410436"/>
            </a:xfrm>
            <a:custGeom>
              <a:avLst/>
              <a:gdLst>
                <a:gd name="connsiteX0" fmla="*/ 260985 w 524379"/>
                <a:gd name="connsiteY0" fmla="*/ 79672 h 410436"/>
                <a:gd name="connsiteX1" fmla="*/ 430530 w 524379"/>
                <a:gd name="connsiteY1" fmla="*/ 267092 h 410436"/>
                <a:gd name="connsiteX2" fmla="*/ 412575 w 524379"/>
                <a:gd name="connsiteY2" fmla="*/ 353679 h 410436"/>
                <a:gd name="connsiteX3" fmla="*/ 485061 w 524379"/>
                <a:gd name="connsiteY3" fmla="*/ 410436 h 410436"/>
                <a:gd name="connsiteX4" fmla="*/ 524380 w 524379"/>
                <a:gd name="connsiteY4" fmla="*/ 265319 h 410436"/>
                <a:gd name="connsiteX5" fmla="*/ 262766 w 524379"/>
                <a:gd name="connsiteY5" fmla="*/ 0 h 410436"/>
                <a:gd name="connsiteX6" fmla="*/ 0 w 524379"/>
                <a:gd name="connsiteY6" fmla="*/ 268420 h 410436"/>
                <a:gd name="connsiteX7" fmla="*/ 9573 w 524379"/>
                <a:gd name="connsiteY7" fmla="*/ 347694 h 410436"/>
                <a:gd name="connsiteX8" fmla="*/ 97012 w 524379"/>
                <a:gd name="connsiteY8" fmla="*/ 290728 h 410436"/>
                <a:gd name="connsiteX9" fmla="*/ 260985 w 524379"/>
                <a:gd name="connsiteY9" fmla="*/ 79672 h 410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4379" h="410436">
                  <a:moveTo>
                    <a:pt x="260985" y="79672"/>
                  </a:moveTo>
                  <a:cubicBezTo>
                    <a:pt x="360493" y="79672"/>
                    <a:pt x="430530" y="151387"/>
                    <a:pt x="430530" y="267092"/>
                  </a:cubicBezTo>
                  <a:cubicBezTo>
                    <a:pt x="430530" y="285455"/>
                    <a:pt x="427673" y="325661"/>
                    <a:pt x="412575" y="353679"/>
                  </a:cubicBezTo>
                  <a:cubicBezTo>
                    <a:pt x="418290" y="358260"/>
                    <a:pt x="472259" y="403778"/>
                    <a:pt x="485061" y="410436"/>
                  </a:cubicBezTo>
                  <a:cubicBezTo>
                    <a:pt x="510720" y="366334"/>
                    <a:pt x="524280" y="316288"/>
                    <a:pt x="524380" y="265319"/>
                  </a:cubicBezTo>
                  <a:cubicBezTo>
                    <a:pt x="524389" y="107046"/>
                    <a:pt x="419310" y="0"/>
                    <a:pt x="262766" y="0"/>
                  </a:cubicBezTo>
                  <a:cubicBezTo>
                    <a:pt x="111119" y="0"/>
                    <a:pt x="0" y="113078"/>
                    <a:pt x="0" y="268420"/>
                  </a:cubicBezTo>
                  <a:cubicBezTo>
                    <a:pt x="434" y="295103"/>
                    <a:pt x="3642" y="321670"/>
                    <a:pt x="9573" y="347694"/>
                  </a:cubicBezTo>
                  <a:cubicBezTo>
                    <a:pt x="34518" y="322973"/>
                    <a:pt x="64273" y="303588"/>
                    <a:pt x="97012" y="290728"/>
                  </a:cubicBezTo>
                  <a:cubicBezTo>
                    <a:pt x="88316" y="188008"/>
                    <a:pt x="135950" y="79672"/>
                    <a:pt x="260985" y="79672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96B9A375-D875-57D1-58AF-7E040833C4E7}"/>
                </a:ext>
              </a:extLst>
            </p:cNvPr>
            <p:cNvSpPr/>
            <p:nvPr/>
          </p:nvSpPr>
          <p:spPr>
            <a:xfrm>
              <a:off x="6566125" y="3054957"/>
              <a:ext cx="370979" cy="531844"/>
            </a:xfrm>
            <a:custGeom>
              <a:avLst/>
              <a:gdLst>
                <a:gd name="connsiteX0" fmla="*/ 370980 w 370979"/>
                <a:gd name="connsiteY0" fmla="*/ 376936 h 531844"/>
                <a:gd name="connsiteX1" fmla="*/ 226371 w 370979"/>
                <a:gd name="connsiteY1" fmla="*/ 230320 h 531844"/>
                <a:gd name="connsiteX2" fmla="*/ 195129 w 370979"/>
                <a:gd name="connsiteY2" fmla="*/ 221783 h 531844"/>
                <a:gd name="connsiteX3" fmla="*/ 99755 w 370979"/>
                <a:gd name="connsiteY3" fmla="*/ 153037 h 531844"/>
                <a:gd name="connsiteX4" fmla="*/ 206997 w 370979"/>
                <a:gd name="connsiteY4" fmla="*/ 80564 h 531844"/>
                <a:gd name="connsiteX5" fmla="*/ 310448 w 370979"/>
                <a:gd name="connsiteY5" fmla="*/ 114026 h 531844"/>
                <a:gd name="connsiteX6" fmla="*/ 365693 w 370979"/>
                <a:gd name="connsiteY6" fmla="*/ 46532 h 531844"/>
                <a:gd name="connsiteX7" fmla="*/ 210950 w 370979"/>
                <a:gd name="connsiteY7" fmla="*/ 0 h 531844"/>
                <a:gd name="connsiteX8" fmla="*/ 5620 w 370979"/>
                <a:gd name="connsiteY8" fmla="*/ 163347 h 531844"/>
                <a:gd name="connsiteX9" fmla="*/ 159506 w 370979"/>
                <a:gd name="connsiteY9" fmla="*/ 301522 h 531844"/>
                <a:gd name="connsiteX10" fmla="*/ 276816 w 370979"/>
                <a:gd name="connsiteY10" fmla="*/ 383148 h 531844"/>
                <a:gd name="connsiteX11" fmla="*/ 167459 w 370979"/>
                <a:gd name="connsiteY11" fmla="*/ 451221 h 531844"/>
                <a:gd name="connsiteX12" fmla="*/ 55626 w 370979"/>
                <a:gd name="connsiteY12" fmla="*/ 413898 h 531844"/>
                <a:gd name="connsiteX13" fmla="*/ 0 w 370979"/>
                <a:gd name="connsiteY13" fmla="*/ 482492 h 531844"/>
                <a:gd name="connsiteX14" fmla="*/ 169802 w 370979"/>
                <a:gd name="connsiteY14" fmla="*/ 531813 h 531844"/>
                <a:gd name="connsiteX15" fmla="*/ 370970 w 370979"/>
                <a:gd name="connsiteY15" fmla="*/ 376955 h 531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70979" h="531844">
                  <a:moveTo>
                    <a:pt x="370980" y="376936"/>
                  </a:moveTo>
                  <a:cubicBezTo>
                    <a:pt x="370980" y="304851"/>
                    <a:pt x="325031" y="258233"/>
                    <a:pt x="226371" y="230320"/>
                  </a:cubicBezTo>
                  <a:cubicBezTo>
                    <a:pt x="215979" y="227396"/>
                    <a:pt x="205564" y="224551"/>
                    <a:pt x="195129" y="221783"/>
                  </a:cubicBezTo>
                  <a:cubicBezTo>
                    <a:pt x="137703" y="206418"/>
                    <a:pt x="99755" y="196260"/>
                    <a:pt x="99755" y="153037"/>
                  </a:cubicBezTo>
                  <a:cubicBezTo>
                    <a:pt x="99755" y="110356"/>
                    <a:pt x="143856" y="80564"/>
                    <a:pt x="206997" y="80564"/>
                  </a:cubicBezTo>
                  <a:cubicBezTo>
                    <a:pt x="244053" y="81240"/>
                    <a:pt x="280068" y="92889"/>
                    <a:pt x="310448" y="114026"/>
                  </a:cubicBezTo>
                  <a:cubicBezTo>
                    <a:pt x="332356" y="87279"/>
                    <a:pt x="365693" y="46532"/>
                    <a:pt x="365693" y="46532"/>
                  </a:cubicBezTo>
                  <a:cubicBezTo>
                    <a:pt x="329051" y="15811"/>
                    <a:pt x="265719" y="0"/>
                    <a:pt x="210950" y="0"/>
                  </a:cubicBezTo>
                  <a:cubicBezTo>
                    <a:pt x="82363" y="0"/>
                    <a:pt x="5620" y="61073"/>
                    <a:pt x="5620" y="163347"/>
                  </a:cubicBezTo>
                  <a:cubicBezTo>
                    <a:pt x="5620" y="232264"/>
                    <a:pt x="54521" y="276217"/>
                    <a:pt x="159506" y="301522"/>
                  </a:cubicBezTo>
                  <a:cubicBezTo>
                    <a:pt x="263481" y="326619"/>
                    <a:pt x="276816" y="358327"/>
                    <a:pt x="276816" y="383148"/>
                  </a:cubicBezTo>
                  <a:cubicBezTo>
                    <a:pt x="276816" y="414799"/>
                    <a:pt x="249526" y="451221"/>
                    <a:pt x="167459" y="451221"/>
                  </a:cubicBezTo>
                  <a:cubicBezTo>
                    <a:pt x="136303" y="451221"/>
                    <a:pt x="88487" y="435391"/>
                    <a:pt x="55626" y="413898"/>
                  </a:cubicBezTo>
                  <a:cubicBezTo>
                    <a:pt x="27051" y="448869"/>
                    <a:pt x="21708" y="455963"/>
                    <a:pt x="0" y="482492"/>
                  </a:cubicBezTo>
                  <a:cubicBezTo>
                    <a:pt x="50363" y="515496"/>
                    <a:pt x="109518" y="532678"/>
                    <a:pt x="169802" y="531813"/>
                  </a:cubicBezTo>
                  <a:cubicBezTo>
                    <a:pt x="350139" y="531813"/>
                    <a:pt x="370970" y="413253"/>
                    <a:pt x="370970" y="376955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77711D6F-52C9-2D1C-2FA6-B34B58D63E52}"/>
                </a:ext>
              </a:extLst>
            </p:cNvPr>
            <p:cNvSpPr/>
            <p:nvPr/>
          </p:nvSpPr>
          <p:spPr>
            <a:xfrm>
              <a:off x="5910129" y="3065874"/>
              <a:ext cx="548649" cy="507001"/>
            </a:xfrm>
            <a:custGeom>
              <a:avLst/>
              <a:gdLst>
                <a:gd name="connsiteX0" fmla="*/ 548650 w 548649"/>
                <a:gd name="connsiteY0" fmla="*/ 506925 h 507001"/>
                <a:gd name="connsiteX1" fmla="*/ 548650 w 548649"/>
                <a:gd name="connsiteY1" fmla="*/ 0 h 507001"/>
                <a:gd name="connsiteX2" fmla="*/ 455428 w 548649"/>
                <a:gd name="connsiteY2" fmla="*/ 180 h 507001"/>
                <a:gd name="connsiteX3" fmla="*/ 273501 w 548649"/>
                <a:gd name="connsiteY3" fmla="*/ 222665 h 507001"/>
                <a:gd name="connsiteX4" fmla="*/ 96974 w 548649"/>
                <a:gd name="connsiteY4" fmla="*/ 123 h 507001"/>
                <a:gd name="connsiteX5" fmla="*/ 0 w 548649"/>
                <a:gd name="connsiteY5" fmla="*/ 123 h 507001"/>
                <a:gd name="connsiteX6" fmla="*/ 0 w 548649"/>
                <a:gd name="connsiteY6" fmla="*/ 507001 h 507001"/>
                <a:gd name="connsiteX7" fmla="*/ 94812 w 548649"/>
                <a:gd name="connsiteY7" fmla="*/ 507001 h 507001"/>
                <a:gd name="connsiteX8" fmla="*/ 94812 w 548649"/>
                <a:gd name="connsiteY8" fmla="*/ 138345 h 507001"/>
                <a:gd name="connsiteX9" fmla="*/ 273358 w 548649"/>
                <a:gd name="connsiteY9" fmla="*/ 358393 h 507001"/>
                <a:gd name="connsiteX10" fmla="*/ 453723 w 548649"/>
                <a:gd name="connsiteY10" fmla="*/ 137966 h 507001"/>
                <a:gd name="connsiteX11" fmla="*/ 453723 w 548649"/>
                <a:gd name="connsiteY11" fmla="*/ 506925 h 507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48649" h="507001">
                  <a:moveTo>
                    <a:pt x="548650" y="506925"/>
                  </a:moveTo>
                  <a:lnTo>
                    <a:pt x="548650" y="0"/>
                  </a:lnTo>
                  <a:lnTo>
                    <a:pt x="455428" y="180"/>
                  </a:lnTo>
                  <a:lnTo>
                    <a:pt x="273501" y="222665"/>
                  </a:lnTo>
                  <a:lnTo>
                    <a:pt x="96974" y="123"/>
                  </a:lnTo>
                  <a:lnTo>
                    <a:pt x="0" y="123"/>
                  </a:lnTo>
                  <a:lnTo>
                    <a:pt x="0" y="507001"/>
                  </a:lnTo>
                  <a:lnTo>
                    <a:pt x="94812" y="507001"/>
                  </a:lnTo>
                  <a:lnTo>
                    <a:pt x="94812" y="138345"/>
                  </a:lnTo>
                  <a:lnTo>
                    <a:pt x="273358" y="358393"/>
                  </a:lnTo>
                  <a:lnTo>
                    <a:pt x="453723" y="137966"/>
                  </a:lnTo>
                  <a:lnTo>
                    <a:pt x="453723" y="5069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</p:grpSp>
      <p:pic>
        <p:nvPicPr>
          <p:cNvPr id="27" name="Graphic 26">
            <a:extLst>
              <a:ext uri="{FF2B5EF4-FFF2-40B4-BE49-F238E27FC236}">
                <a16:creationId xmlns:a16="http://schemas.microsoft.com/office/drawing/2014/main" id="{0E06E68D-377F-61DB-0CDF-63967B0EE7E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45719" y="5338000"/>
            <a:ext cx="5022905" cy="12198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23ECD0A-3557-BBFD-7AE3-C2009957834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4631" y="534545"/>
            <a:ext cx="3969303" cy="113091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E48F3B5-FB96-38A5-82DB-443FBC1A07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55553" y="1766114"/>
            <a:ext cx="3071261" cy="2742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624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5A5A127-CC8F-A147-D1FF-7BAC819FDEA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1E1C1C-B106-9666-3211-BD5B707F35A0}"/>
              </a:ext>
            </a:extLst>
          </p:cNvPr>
          <p:cNvSpPr/>
          <p:nvPr userDrawn="1"/>
        </p:nvSpPr>
        <p:spPr>
          <a:xfrm>
            <a:off x="105508" y="112102"/>
            <a:ext cx="11969261" cy="663379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58E29B-4F05-7D90-3139-EC8AD125B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731" y="318803"/>
            <a:ext cx="8309112" cy="91764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9A0BCDE-4006-EAC1-D167-A6E65F107D2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50731" y="1549256"/>
            <a:ext cx="5510213" cy="4454525"/>
          </a:xfrm>
        </p:spPr>
        <p:txBody>
          <a:bodyPr>
            <a:normAutofit/>
          </a:bodyPr>
          <a:lstStyle>
            <a:lvl1pPr marL="3429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2400">
                <a:solidFill>
                  <a:schemeClr val="bg1"/>
                </a:solidFill>
              </a:defRPr>
            </a:lvl1pPr>
            <a:lvl2pPr marL="8001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2200">
                <a:solidFill>
                  <a:schemeClr val="bg1"/>
                </a:solidFill>
              </a:defRPr>
            </a:lvl2pPr>
            <a:lvl3pPr marL="12573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2000">
                <a:solidFill>
                  <a:schemeClr val="bg1"/>
                </a:solidFill>
              </a:defRPr>
            </a:lvl3pPr>
            <a:lvl4pPr marL="17145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1800">
                <a:solidFill>
                  <a:schemeClr val="bg1"/>
                </a:solidFill>
              </a:defRPr>
            </a:lvl4pPr>
            <a:lvl5pPr marL="21717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grpSp>
        <p:nvGrpSpPr>
          <p:cNvPr id="29" name="Graphic 8">
            <a:extLst>
              <a:ext uri="{FF2B5EF4-FFF2-40B4-BE49-F238E27FC236}">
                <a16:creationId xmlns:a16="http://schemas.microsoft.com/office/drawing/2014/main" id="{5AAE0DBD-BAC9-1FF0-64BD-956F47EF638E}"/>
              </a:ext>
            </a:extLst>
          </p:cNvPr>
          <p:cNvGrpSpPr/>
          <p:nvPr userDrawn="1"/>
        </p:nvGrpSpPr>
        <p:grpSpPr>
          <a:xfrm>
            <a:off x="10232718" y="5791201"/>
            <a:ext cx="1296674" cy="578910"/>
            <a:chOff x="5257800" y="3054350"/>
            <a:chExt cx="1679305" cy="749739"/>
          </a:xfrm>
          <a:solidFill>
            <a:schemeClr val="bg1"/>
          </a:solidFill>
        </p:grpSpPr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26858AD6-9C4D-1B43-BDE1-73A6F17990B8}"/>
                </a:ext>
              </a:extLst>
            </p:cNvPr>
            <p:cNvSpPr/>
            <p:nvPr/>
          </p:nvSpPr>
          <p:spPr>
            <a:xfrm>
              <a:off x="5278821" y="3673689"/>
              <a:ext cx="876601" cy="130400"/>
            </a:xfrm>
            <a:custGeom>
              <a:avLst/>
              <a:gdLst>
                <a:gd name="connsiteX0" fmla="*/ 109081 w 876601"/>
                <a:gd name="connsiteY0" fmla="*/ 55439 h 130400"/>
                <a:gd name="connsiteX1" fmla="*/ 109081 w 876601"/>
                <a:gd name="connsiteY1" fmla="*/ 55145 h 130400"/>
                <a:gd name="connsiteX2" fmla="*/ 56725 w 876601"/>
                <a:gd name="connsiteY2" fmla="*/ 2549 h 130400"/>
                <a:gd name="connsiteX3" fmla="*/ 54684 w 876601"/>
                <a:gd name="connsiteY3" fmla="*/ 2580 h 130400"/>
                <a:gd name="connsiteX4" fmla="*/ 25 w 876601"/>
                <a:gd name="connsiteY4" fmla="*/ 53802 h 130400"/>
                <a:gd name="connsiteX5" fmla="*/ 1 w 876601"/>
                <a:gd name="connsiteY5" fmla="*/ 55439 h 130400"/>
                <a:gd name="connsiteX6" fmla="*/ 1 w 876601"/>
                <a:gd name="connsiteY6" fmla="*/ 55723 h 130400"/>
                <a:gd name="connsiteX7" fmla="*/ 52356 w 876601"/>
                <a:gd name="connsiteY7" fmla="*/ 108319 h 130400"/>
                <a:gd name="connsiteX8" fmla="*/ 54407 w 876601"/>
                <a:gd name="connsiteY8" fmla="*/ 108288 h 130400"/>
                <a:gd name="connsiteX9" fmla="*/ 84887 w 876601"/>
                <a:gd name="connsiteY9" fmla="*/ 99524 h 130400"/>
                <a:gd name="connsiteX10" fmla="*/ 96174 w 876601"/>
                <a:gd name="connsiteY10" fmla="*/ 109597 h 130400"/>
                <a:gd name="connsiteX11" fmla="*/ 110548 w 876601"/>
                <a:gd name="connsiteY11" fmla="*/ 93672 h 130400"/>
                <a:gd name="connsiteX12" fmla="*/ 99994 w 876601"/>
                <a:gd name="connsiteY12" fmla="*/ 84766 h 130400"/>
                <a:gd name="connsiteX13" fmla="*/ 109081 w 876601"/>
                <a:gd name="connsiteY13" fmla="*/ 55439 h 130400"/>
                <a:gd name="connsiteX14" fmla="*/ 85478 w 876601"/>
                <a:gd name="connsiteY14" fmla="*/ 55723 h 130400"/>
                <a:gd name="connsiteX15" fmla="*/ 82687 w 876601"/>
                <a:gd name="connsiteY15" fmla="*/ 69742 h 130400"/>
                <a:gd name="connsiteX16" fmla="*/ 65828 w 876601"/>
                <a:gd name="connsiteY16" fmla="*/ 54566 h 130400"/>
                <a:gd name="connsiteX17" fmla="*/ 51464 w 876601"/>
                <a:gd name="connsiteY17" fmla="*/ 70624 h 130400"/>
                <a:gd name="connsiteX18" fmla="*/ 68180 w 876601"/>
                <a:gd name="connsiteY18" fmla="*/ 84785 h 130400"/>
                <a:gd name="connsiteX19" fmla="*/ 26390 w 876601"/>
                <a:gd name="connsiteY19" fmla="*/ 69002 h 130400"/>
                <a:gd name="connsiteX20" fmla="*/ 23613 w 876601"/>
                <a:gd name="connsiteY20" fmla="*/ 55439 h 130400"/>
                <a:gd name="connsiteX21" fmla="*/ 23613 w 876601"/>
                <a:gd name="connsiteY21" fmla="*/ 55145 h 130400"/>
                <a:gd name="connsiteX22" fmla="*/ 53009 w 876601"/>
                <a:gd name="connsiteY22" fmla="*/ 23349 h 130400"/>
                <a:gd name="connsiteX23" fmla="*/ 54407 w 876601"/>
                <a:gd name="connsiteY23" fmla="*/ 23323 h 130400"/>
                <a:gd name="connsiteX24" fmla="*/ 85506 w 876601"/>
                <a:gd name="connsiteY24" fmla="*/ 54443 h 130400"/>
                <a:gd name="connsiteX25" fmla="*/ 85487 w 876601"/>
                <a:gd name="connsiteY25" fmla="*/ 55439 h 130400"/>
                <a:gd name="connsiteX26" fmla="*/ 178023 w 876601"/>
                <a:gd name="connsiteY26" fmla="*/ 71990 h 130400"/>
                <a:gd name="connsiteX27" fmla="*/ 164088 w 876601"/>
                <a:gd name="connsiteY27" fmla="*/ 87905 h 130400"/>
                <a:gd name="connsiteX28" fmla="*/ 150600 w 876601"/>
                <a:gd name="connsiteY28" fmla="*/ 71990 h 130400"/>
                <a:gd name="connsiteX29" fmla="*/ 150600 w 876601"/>
                <a:gd name="connsiteY29" fmla="*/ 28360 h 130400"/>
                <a:gd name="connsiteX30" fmla="*/ 128312 w 876601"/>
                <a:gd name="connsiteY30" fmla="*/ 28360 h 130400"/>
                <a:gd name="connsiteX31" fmla="*/ 128312 w 876601"/>
                <a:gd name="connsiteY31" fmla="*/ 79018 h 130400"/>
                <a:gd name="connsiteX32" fmla="*/ 154982 w 876601"/>
                <a:gd name="connsiteY32" fmla="*/ 108070 h 130400"/>
                <a:gd name="connsiteX33" fmla="*/ 178004 w 876601"/>
                <a:gd name="connsiteY33" fmla="*/ 95512 h 130400"/>
                <a:gd name="connsiteX34" fmla="*/ 178004 w 876601"/>
                <a:gd name="connsiteY34" fmla="*/ 106609 h 130400"/>
                <a:gd name="connsiteX35" fmla="*/ 200283 w 876601"/>
                <a:gd name="connsiteY35" fmla="*/ 106609 h 130400"/>
                <a:gd name="connsiteX36" fmla="*/ 200283 w 876601"/>
                <a:gd name="connsiteY36" fmla="*/ 28350 h 130400"/>
                <a:gd name="connsiteX37" fmla="*/ 178023 w 876601"/>
                <a:gd name="connsiteY37" fmla="*/ 28350 h 130400"/>
                <a:gd name="connsiteX38" fmla="*/ 253566 w 876601"/>
                <a:gd name="connsiteY38" fmla="*/ 27449 h 130400"/>
                <a:gd name="connsiteX39" fmla="*/ 223086 w 876601"/>
                <a:gd name="connsiteY39" fmla="*/ 33728 h 130400"/>
                <a:gd name="connsiteX40" fmla="*/ 228658 w 876601"/>
                <a:gd name="connsiteY40" fmla="*/ 50668 h 130400"/>
                <a:gd name="connsiteX41" fmla="*/ 250356 w 876601"/>
                <a:gd name="connsiteY41" fmla="*/ 46438 h 130400"/>
                <a:gd name="connsiteX42" fmla="*/ 267224 w 876601"/>
                <a:gd name="connsiteY42" fmla="*/ 60741 h 130400"/>
                <a:gd name="connsiteX43" fmla="*/ 267224 w 876601"/>
                <a:gd name="connsiteY43" fmla="*/ 62059 h 130400"/>
                <a:gd name="connsiteX44" fmla="*/ 248012 w 876601"/>
                <a:gd name="connsiteY44" fmla="*/ 58853 h 130400"/>
                <a:gd name="connsiteX45" fmla="*/ 216342 w 876601"/>
                <a:gd name="connsiteY45" fmla="*/ 83817 h 130400"/>
                <a:gd name="connsiteX46" fmla="*/ 216342 w 876601"/>
                <a:gd name="connsiteY46" fmla="*/ 84102 h 130400"/>
                <a:gd name="connsiteX47" fmla="*/ 240759 w 876601"/>
                <a:gd name="connsiteY47" fmla="*/ 108198 h 130400"/>
                <a:gd name="connsiteX48" fmla="*/ 243326 w 876601"/>
                <a:gd name="connsiteY48" fmla="*/ 108051 h 130400"/>
                <a:gd name="connsiteX49" fmla="*/ 267072 w 876601"/>
                <a:gd name="connsiteY49" fmla="*/ 98120 h 130400"/>
                <a:gd name="connsiteX50" fmla="*/ 267072 w 876601"/>
                <a:gd name="connsiteY50" fmla="*/ 106590 h 130400"/>
                <a:gd name="connsiteX51" fmla="*/ 288627 w 876601"/>
                <a:gd name="connsiteY51" fmla="*/ 106590 h 130400"/>
                <a:gd name="connsiteX52" fmla="*/ 288627 w 876601"/>
                <a:gd name="connsiteY52" fmla="*/ 61215 h 130400"/>
                <a:gd name="connsiteX53" fmla="*/ 280121 w 876601"/>
                <a:gd name="connsiteY53" fmla="*/ 36251 h 130400"/>
                <a:gd name="connsiteX54" fmla="*/ 253585 w 876601"/>
                <a:gd name="connsiteY54" fmla="*/ 27487 h 130400"/>
                <a:gd name="connsiteX55" fmla="*/ 267510 w 876601"/>
                <a:gd name="connsiteY55" fmla="*/ 79027 h 130400"/>
                <a:gd name="connsiteX56" fmla="*/ 250060 w 876601"/>
                <a:gd name="connsiteY56" fmla="*/ 92752 h 130400"/>
                <a:gd name="connsiteX57" fmla="*/ 237887 w 876601"/>
                <a:gd name="connsiteY57" fmla="*/ 83267 h 130400"/>
                <a:gd name="connsiteX58" fmla="*/ 237887 w 876601"/>
                <a:gd name="connsiteY58" fmla="*/ 82973 h 130400"/>
                <a:gd name="connsiteX59" fmla="*/ 253280 w 876601"/>
                <a:gd name="connsiteY59" fmla="*/ 72170 h 130400"/>
                <a:gd name="connsiteX60" fmla="*/ 267501 w 876601"/>
                <a:gd name="connsiteY60" fmla="*/ 75091 h 130400"/>
                <a:gd name="connsiteX61" fmla="*/ 309363 w 876601"/>
                <a:gd name="connsiteY61" fmla="*/ 0 h 130400"/>
                <a:gd name="connsiteX62" fmla="*/ 331652 w 876601"/>
                <a:gd name="connsiteY62" fmla="*/ 0 h 130400"/>
                <a:gd name="connsiteX63" fmla="*/ 331652 w 876601"/>
                <a:gd name="connsiteY63" fmla="*/ 106590 h 130400"/>
                <a:gd name="connsiteX64" fmla="*/ 309363 w 876601"/>
                <a:gd name="connsiteY64" fmla="*/ 106590 h 130400"/>
                <a:gd name="connsiteX65" fmla="*/ 352692 w 876601"/>
                <a:gd name="connsiteY65" fmla="*/ 0 h 130400"/>
                <a:gd name="connsiteX66" fmla="*/ 376152 w 876601"/>
                <a:gd name="connsiteY66" fmla="*/ 0 h 130400"/>
                <a:gd name="connsiteX67" fmla="*/ 376152 w 876601"/>
                <a:gd name="connsiteY67" fmla="*/ 19709 h 130400"/>
                <a:gd name="connsiteX68" fmla="*/ 352692 w 876601"/>
                <a:gd name="connsiteY68" fmla="*/ 19709 h 130400"/>
                <a:gd name="connsiteX69" fmla="*/ 353273 w 876601"/>
                <a:gd name="connsiteY69" fmla="*/ 28331 h 130400"/>
                <a:gd name="connsiteX70" fmla="*/ 375562 w 876601"/>
                <a:gd name="connsiteY70" fmla="*/ 28331 h 130400"/>
                <a:gd name="connsiteX71" fmla="*/ 375562 w 876601"/>
                <a:gd name="connsiteY71" fmla="*/ 106590 h 130400"/>
                <a:gd name="connsiteX72" fmla="*/ 353273 w 876601"/>
                <a:gd name="connsiteY72" fmla="*/ 106590 h 130400"/>
                <a:gd name="connsiteX73" fmla="*/ 422539 w 876601"/>
                <a:gd name="connsiteY73" fmla="*/ 8347 h 130400"/>
                <a:gd name="connsiteX74" fmla="*/ 400251 w 876601"/>
                <a:gd name="connsiteY74" fmla="*/ 8347 h 130400"/>
                <a:gd name="connsiteX75" fmla="*/ 400251 w 876601"/>
                <a:gd name="connsiteY75" fmla="*/ 28350 h 130400"/>
                <a:gd name="connsiteX76" fmla="*/ 390868 w 876601"/>
                <a:gd name="connsiteY76" fmla="*/ 28350 h 130400"/>
                <a:gd name="connsiteX77" fmla="*/ 390868 w 876601"/>
                <a:gd name="connsiteY77" fmla="*/ 47320 h 130400"/>
                <a:gd name="connsiteX78" fmla="*/ 400251 w 876601"/>
                <a:gd name="connsiteY78" fmla="*/ 47320 h 130400"/>
                <a:gd name="connsiteX79" fmla="*/ 400251 w 876601"/>
                <a:gd name="connsiteY79" fmla="*/ 84405 h 130400"/>
                <a:gd name="connsiteX80" fmla="*/ 423111 w 876601"/>
                <a:gd name="connsiteY80" fmla="*/ 107909 h 130400"/>
                <a:gd name="connsiteX81" fmla="*/ 440703 w 876601"/>
                <a:gd name="connsiteY81" fmla="*/ 103385 h 130400"/>
                <a:gd name="connsiteX82" fmla="*/ 440703 w 876601"/>
                <a:gd name="connsiteY82" fmla="*/ 85572 h 130400"/>
                <a:gd name="connsiteX83" fmla="*/ 429702 w 876601"/>
                <a:gd name="connsiteY83" fmla="*/ 88342 h 130400"/>
                <a:gd name="connsiteX84" fmla="*/ 422520 w 876601"/>
                <a:gd name="connsiteY84" fmla="*/ 80754 h 130400"/>
                <a:gd name="connsiteX85" fmla="*/ 422520 w 876601"/>
                <a:gd name="connsiteY85" fmla="*/ 47320 h 130400"/>
                <a:gd name="connsiteX86" fmla="*/ 440999 w 876601"/>
                <a:gd name="connsiteY86" fmla="*/ 47320 h 130400"/>
                <a:gd name="connsiteX87" fmla="*/ 440999 w 876601"/>
                <a:gd name="connsiteY87" fmla="*/ 28350 h 130400"/>
                <a:gd name="connsiteX88" fmla="*/ 422520 w 876601"/>
                <a:gd name="connsiteY88" fmla="*/ 28350 h 130400"/>
                <a:gd name="connsiteX89" fmla="*/ 492957 w 876601"/>
                <a:gd name="connsiteY89" fmla="*/ 81617 h 130400"/>
                <a:gd name="connsiteX90" fmla="*/ 475069 w 876601"/>
                <a:gd name="connsiteY90" fmla="*/ 28322 h 130400"/>
                <a:gd name="connsiteX91" fmla="*/ 451466 w 876601"/>
                <a:gd name="connsiteY91" fmla="*/ 28322 h 130400"/>
                <a:gd name="connsiteX92" fmla="*/ 482261 w 876601"/>
                <a:gd name="connsiteY92" fmla="*/ 106884 h 130400"/>
                <a:gd name="connsiteX93" fmla="*/ 474488 w 876601"/>
                <a:gd name="connsiteY93" fmla="*/ 111997 h 130400"/>
                <a:gd name="connsiteX94" fmla="*/ 464963 w 876601"/>
                <a:gd name="connsiteY94" fmla="*/ 108933 h 130400"/>
                <a:gd name="connsiteX95" fmla="*/ 457486 w 876601"/>
                <a:gd name="connsiteY95" fmla="*/ 124991 h 130400"/>
                <a:gd name="connsiteX96" fmla="*/ 477279 w 876601"/>
                <a:gd name="connsiteY96" fmla="*/ 130397 h 130400"/>
                <a:gd name="connsiteX97" fmla="*/ 503082 w 876601"/>
                <a:gd name="connsiteY97" fmla="*/ 108497 h 130400"/>
                <a:gd name="connsiteX98" fmla="*/ 533286 w 876601"/>
                <a:gd name="connsiteY98" fmla="*/ 28341 h 130400"/>
                <a:gd name="connsiteX99" fmla="*/ 510112 w 876601"/>
                <a:gd name="connsiteY99" fmla="*/ 28341 h 130400"/>
                <a:gd name="connsiteX100" fmla="*/ 645015 w 876601"/>
                <a:gd name="connsiteY100" fmla="*/ 47595 h 130400"/>
                <a:gd name="connsiteX101" fmla="*/ 618030 w 876601"/>
                <a:gd name="connsiteY101" fmla="*/ 4373 h 130400"/>
                <a:gd name="connsiteX102" fmla="*/ 593694 w 876601"/>
                <a:gd name="connsiteY102" fmla="*/ 4373 h 130400"/>
                <a:gd name="connsiteX103" fmla="*/ 593694 w 876601"/>
                <a:gd name="connsiteY103" fmla="*/ 106581 h 130400"/>
                <a:gd name="connsiteX104" fmla="*/ 615830 w 876601"/>
                <a:gd name="connsiteY104" fmla="*/ 106581 h 130400"/>
                <a:gd name="connsiteX105" fmla="*/ 615830 w 876601"/>
                <a:gd name="connsiteY105" fmla="*/ 40301 h 130400"/>
                <a:gd name="connsiteX106" fmla="*/ 644405 w 876601"/>
                <a:gd name="connsiteY106" fmla="*/ 83523 h 130400"/>
                <a:gd name="connsiteX107" fmla="*/ 644995 w 876601"/>
                <a:gd name="connsiteY107" fmla="*/ 83523 h 130400"/>
                <a:gd name="connsiteX108" fmla="*/ 673885 w 876601"/>
                <a:gd name="connsiteY108" fmla="*/ 39893 h 130400"/>
                <a:gd name="connsiteX109" fmla="*/ 673885 w 876601"/>
                <a:gd name="connsiteY109" fmla="*/ 106619 h 130400"/>
                <a:gd name="connsiteX110" fmla="*/ 696316 w 876601"/>
                <a:gd name="connsiteY110" fmla="*/ 106619 h 130400"/>
                <a:gd name="connsiteX111" fmla="*/ 696316 w 876601"/>
                <a:gd name="connsiteY111" fmla="*/ 4382 h 130400"/>
                <a:gd name="connsiteX112" fmla="*/ 671970 w 876601"/>
                <a:gd name="connsiteY112" fmla="*/ 4382 h 130400"/>
                <a:gd name="connsiteX113" fmla="*/ 754581 w 876601"/>
                <a:gd name="connsiteY113" fmla="*/ 26870 h 130400"/>
                <a:gd name="connsiteX114" fmla="*/ 715677 w 876601"/>
                <a:gd name="connsiteY114" fmla="*/ 66076 h 130400"/>
                <a:gd name="connsiteX115" fmla="*/ 715719 w 876601"/>
                <a:gd name="connsiteY115" fmla="*/ 67655 h 130400"/>
                <a:gd name="connsiteX116" fmla="*/ 715719 w 876601"/>
                <a:gd name="connsiteY116" fmla="*/ 67940 h 130400"/>
                <a:gd name="connsiteX117" fmla="*/ 758132 w 876601"/>
                <a:gd name="connsiteY117" fmla="*/ 108374 h 130400"/>
                <a:gd name="connsiteX118" fmla="*/ 788890 w 876601"/>
                <a:gd name="connsiteY118" fmla="*/ 93786 h 130400"/>
                <a:gd name="connsiteX119" fmla="*/ 776136 w 876601"/>
                <a:gd name="connsiteY119" fmla="*/ 82546 h 130400"/>
                <a:gd name="connsiteX120" fmla="*/ 757086 w 876601"/>
                <a:gd name="connsiteY120" fmla="*/ 90570 h 130400"/>
                <a:gd name="connsiteX121" fmla="*/ 737874 w 876601"/>
                <a:gd name="connsiteY121" fmla="*/ 75243 h 130400"/>
                <a:gd name="connsiteX122" fmla="*/ 792576 w 876601"/>
                <a:gd name="connsiteY122" fmla="*/ 75243 h 130400"/>
                <a:gd name="connsiteX123" fmla="*/ 792862 w 876601"/>
                <a:gd name="connsiteY123" fmla="*/ 69400 h 130400"/>
                <a:gd name="connsiteX124" fmla="*/ 754600 w 876601"/>
                <a:gd name="connsiteY124" fmla="*/ 26908 h 130400"/>
                <a:gd name="connsiteX125" fmla="*/ 737588 w 876601"/>
                <a:gd name="connsiteY125" fmla="*/ 61367 h 130400"/>
                <a:gd name="connsiteX126" fmla="*/ 754600 w 876601"/>
                <a:gd name="connsiteY126" fmla="*/ 44721 h 130400"/>
                <a:gd name="connsiteX127" fmla="*/ 771164 w 876601"/>
                <a:gd name="connsiteY127" fmla="*/ 61367 h 130400"/>
                <a:gd name="connsiteX128" fmla="*/ 841449 w 876601"/>
                <a:gd name="connsiteY128" fmla="*/ 27449 h 130400"/>
                <a:gd name="connsiteX129" fmla="*/ 810969 w 876601"/>
                <a:gd name="connsiteY129" fmla="*/ 33728 h 130400"/>
                <a:gd name="connsiteX130" fmla="*/ 816541 w 876601"/>
                <a:gd name="connsiteY130" fmla="*/ 50668 h 130400"/>
                <a:gd name="connsiteX131" fmla="*/ 838248 w 876601"/>
                <a:gd name="connsiteY131" fmla="*/ 46438 h 130400"/>
                <a:gd name="connsiteX132" fmla="*/ 855107 w 876601"/>
                <a:gd name="connsiteY132" fmla="*/ 60741 h 130400"/>
                <a:gd name="connsiteX133" fmla="*/ 855107 w 876601"/>
                <a:gd name="connsiteY133" fmla="*/ 62059 h 130400"/>
                <a:gd name="connsiteX134" fmla="*/ 835905 w 876601"/>
                <a:gd name="connsiteY134" fmla="*/ 58853 h 130400"/>
                <a:gd name="connsiteX135" fmla="*/ 804225 w 876601"/>
                <a:gd name="connsiteY135" fmla="*/ 83817 h 130400"/>
                <a:gd name="connsiteX136" fmla="*/ 804225 w 876601"/>
                <a:gd name="connsiteY136" fmla="*/ 84102 h 130400"/>
                <a:gd name="connsiteX137" fmla="*/ 828642 w 876601"/>
                <a:gd name="connsiteY137" fmla="*/ 108198 h 130400"/>
                <a:gd name="connsiteX138" fmla="*/ 831209 w 876601"/>
                <a:gd name="connsiteY138" fmla="*/ 108051 h 130400"/>
                <a:gd name="connsiteX139" fmla="*/ 854965 w 876601"/>
                <a:gd name="connsiteY139" fmla="*/ 98120 h 130400"/>
                <a:gd name="connsiteX140" fmla="*/ 854965 w 876601"/>
                <a:gd name="connsiteY140" fmla="*/ 106590 h 130400"/>
                <a:gd name="connsiteX141" fmla="*/ 876520 w 876601"/>
                <a:gd name="connsiteY141" fmla="*/ 106590 h 130400"/>
                <a:gd name="connsiteX142" fmla="*/ 876520 w 876601"/>
                <a:gd name="connsiteY142" fmla="*/ 61215 h 130400"/>
                <a:gd name="connsiteX143" fmla="*/ 868014 w 876601"/>
                <a:gd name="connsiteY143" fmla="*/ 36251 h 130400"/>
                <a:gd name="connsiteX144" fmla="*/ 841477 w 876601"/>
                <a:gd name="connsiteY144" fmla="*/ 27487 h 130400"/>
                <a:gd name="connsiteX145" fmla="*/ 855412 w 876601"/>
                <a:gd name="connsiteY145" fmla="*/ 79027 h 130400"/>
                <a:gd name="connsiteX146" fmla="*/ 837962 w 876601"/>
                <a:gd name="connsiteY146" fmla="*/ 92752 h 130400"/>
                <a:gd name="connsiteX147" fmla="*/ 825789 w 876601"/>
                <a:gd name="connsiteY147" fmla="*/ 83267 h 130400"/>
                <a:gd name="connsiteX148" fmla="*/ 825789 w 876601"/>
                <a:gd name="connsiteY148" fmla="*/ 82973 h 130400"/>
                <a:gd name="connsiteX149" fmla="*/ 841182 w 876601"/>
                <a:gd name="connsiteY149" fmla="*/ 72170 h 130400"/>
                <a:gd name="connsiteX150" fmla="*/ 855403 w 876601"/>
                <a:gd name="connsiteY150" fmla="*/ 75091 h 13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876601" h="130400">
                  <a:moveTo>
                    <a:pt x="109081" y="55439"/>
                  </a:moveTo>
                  <a:lnTo>
                    <a:pt x="109081" y="55145"/>
                  </a:lnTo>
                  <a:cubicBezTo>
                    <a:pt x="109209" y="26224"/>
                    <a:pt x="85768" y="2677"/>
                    <a:pt x="56725" y="2549"/>
                  </a:cubicBezTo>
                  <a:cubicBezTo>
                    <a:pt x="56044" y="2546"/>
                    <a:pt x="55364" y="2557"/>
                    <a:pt x="54684" y="2580"/>
                  </a:cubicBezTo>
                  <a:cubicBezTo>
                    <a:pt x="25385" y="1695"/>
                    <a:pt x="914" y="24628"/>
                    <a:pt x="25" y="53802"/>
                  </a:cubicBezTo>
                  <a:cubicBezTo>
                    <a:pt x="8" y="54347"/>
                    <a:pt x="0" y="54893"/>
                    <a:pt x="1" y="55439"/>
                  </a:cubicBezTo>
                  <a:lnTo>
                    <a:pt x="1" y="55723"/>
                  </a:lnTo>
                  <a:cubicBezTo>
                    <a:pt x="-127" y="84644"/>
                    <a:pt x="23313" y="108192"/>
                    <a:pt x="52356" y="108319"/>
                  </a:cubicBezTo>
                  <a:cubicBezTo>
                    <a:pt x="53040" y="108322"/>
                    <a:pt x="53724" y="108312"/>
                    <a:pt x="54407" y="108288"/>
                  </a:cubicBezTo>
                  <a:cubicBezTo>
                    <a:pt x="65204" y="108357"/>
                    <a:pt x="75790" y="105314"/>
                    <a:pt x="84887" y="99524"/>
                  </a:cubicBezTo>
                  <a:lnTo>
                    <a:pt x="96174" y="109597"/>
                  </a:lnTo>
                  <a:lnTo>
                    <a:pt x="110548" y="93672"/>
                  </a:lnTo>
                  <a:lnTo>
                    <a:pt x="99994" y="84766"/>
                  </a:lnTo>
                  <a:cubicBezTo>
                    <a:pt x="105891" y="76111"/>
                    <a:pt x="109055" y="65898"/>
                    <a:pt x="109081" y="55439"/>
                  </a:cubicBezTo>
                  <a:moveTo>
                    <a:pt x="85478" y="55723"/>
                  </a:moveTo>
                  <a:cubicBezTo>
                    <a:pt x="85507" y="60536"/>
                    <a:pt x="84557" y="65304"/>
                    <a:pt x="82687" y="69742"/>
                  </a:cubicBezTo>
                  <a:lnTo>
                    <a:pt x="65828" y="54566"/>
                  </a:lnTo>
                  <a:lnTo>
                    <a:pt x="51464" y="70624"/>
                  </a:lnTo>
                  <a:lnTo>
                    <a:pt x="68180" y="84785"/>
                  </a:lnTo>
                  <a:cubicBezTo>
                    <a:pt x="52264" y="91918"/>
                    <a:pt x="33554" y="84852"/>
                    <a:pt x="26390" y="69002"/>
                  </a:cubicBezTo>
                  <a:cubicBezTo>
                    <a:pt x="24465" y="64742"/>
                    <a:pt x="23516" y="60109"/>
                    <a:pt x="23613" y="55439"/>
                  </a:cubicBezTo>
                  <a:lnTo>
                    <a:pt x="23613" y="55145"/>
                  </a:lnTo>
                  <a:cubicBezTo>
                    <a:pt x="22913" y="38281"/>
                    <a:pt x="36074" y="24046"/>
                    <a:pt x="53009" y="23349"/>
                  </a:cubicBezTo>
                  <a:cubicBezTo>
                    <a:pt x="53475" y="23330"/>
                    <a:pt x="53941" y="23321"/>
                    <a:pt x="54407" y="23323"/>
                  </a:cubicBezTo>
                  <a:cubicBezTo>
                    <a:pt x="71625" y="23365"/>
                    <a:pt x="85548" y="37298"/>
                    <a:pt x="85506" y="54443"/>
                  </a:cubicBezTo>
                  <a:cubicBezTo>
                    <a:pt x="85505" y="54775"/>
                    <a:pt x="85499" y="55107"/>
                    <a:pt x="85487" y="55439"/>
                  </a:cubicBezTo>
                  <a:close/>
                  <a:moveTo>
                    <a:pt x="178023" y="71990"/>
                  </a:moveTo>
                  <a:cubicBezTo>
                    <a:pt x="178023" y="82499"/>
                    <a:pt x="172594" y="87905"/>
                    <a:pt x="164088" y="87905"/>
                  </a:cubicBezTo>
                  <a:cubicBezTo>
                    <a:pt x="155582" y="87905"/>
                    <a:pt x="150600" y="82499"/>
                    <a:pt x="150600" y="71990"/>
                  </a:cubicBezTo>
                  <a:lnTo>
                    <a:pt x="150600" y="28360"/>
                  </a:lnTo>
                  <a:lnTo>
                    <a:pt x="128312" y="28360"/>
                  </a:lnTo>
                  <a:lnTo>
                    <a:pt x="128312" y="79018"/>
                  </a:lnTo>
                  <a:cubicBezTo>
                    <a:pt x="128312" y="96982"/>
                    <a:pt x="138132" y="108070"/>
                    <a:pt x="154982" y="108070"/>
                  </a:cubicBezTo>
                  <a:cubicBezTo>
                    <a:pt x="164282" y="107980"/>
                    <a:pt x="172921" y="103268"/>
                    <a:pt x="178004" y="95512"/>
                  </a:cubicBezTo>
                  <a:lnTo>
                    <a:pt x="178004" y="106609"/>
                  </a:lnTo>
                  <a:lnTo>
                    <a:pt x="200283" y="106609"/>
                  </a:lnTo>
                  <a:lnTo>
                    <a:pt x="200283" y="28350"/>
                  </a:lnTo>
                  <a:lnTo>
                    <a:pt x="178023" y="28350"/>
                  </a:lnTo>
                  <a:close/>
                  <a:moveTo>
                    <a:pt x="253566" y="27449"/>
                  </a:moveTo>
                  <a:cubicBezTo>
                    <a:pt x="243059" y="27216"/>
                    <a:pt x="232637" y="29363"/>
                    <a:pt x="223086" y="33728"/>
                  </a:cubicBezTo>
                  <a:lnTo>
                    <a:pt x="228658" y="50668"/>
                  </a:lnTo>
                  <a:cubicBezTo>
                    <a:pt x="235550" y="47883"/>
                    <a:pt x="242917" y="46446"/>
                    <a:pt x="250356" y="46438"/>
                  </a:cubicBezTo>
                  <a:cubicBezTo>
                    <a:pt x="261500" y="46438"/>
                    <a:pt x="267224" y="51550"/>
                    <a:pt x="267224" y="60741"/>
                  </a:cubicBezTo>
                  <a:lnTo>
                    <a:pt x="267224" y="62059"/>
                  </a:lnTo>
                  <a:cubicBezTo>
                    <a:pt x="261058" y="59881"/>
                    <a:pt x="254555" y="58796"/>
                    <a:pt x="248012" y="58853"/>
                  </a:cubicBezTo>
                  <a:cubicBezTo>
                    <a:pt x="229391" y="58853"/>
                    <a:pt x="216342" y="66735"/>
                    <a:pt x="216342" y="83817"/>
                  </a:cubicBezTo>
                  <a:lnTo>
                    <a:pt x="216342" y="84102"/>
                  </a:lnTo>
                  <a:cubicBezTo>
                    <a:pt x="216402" y="97470"/>
                    <a:pt x="227334" y="108258"/>
                    <a:pt x="240759" y="108198"/>
                  </a:cubicBezTo>
                  <a:cubicBezTo>
                    <a:pt x="241617" y="108194"/>
                    <a:pt x="242474" y="108145"/>
                    <a:pt x="243326" y="108051"/>
                  </a:cubicBezTo>
                  <a:cubicBezTo>
                    <a:pt x="252333" y="108437"/>
                    <a:pt x="261043" y="104795"/>
                    <a:pt x="267072" y="98120"/>
                  </a:cubicBezTo>
                  <a:lnTo>
                    <a:pt x="267072" y="106590"/>
                  </a:lnTo>
                  <a:lnTo>
                    <a:pt x="288627" y="106590"/>
                  </a:lnTo>
                  <a:lnTo>
                    <a:pt x="288627" y="61215"/>
                  </a:lnTo>
                  <a:cubicBezTo>
                    <a:pt x="289270" y="52094"/>
                    <a:pt x="286205" y="43099"/>
                    <a:pt x="280121" y="36251"/>
                  </a:cubicBezTo>
                  <a:cubicBezTo>
                    <a:pt x="272807" y="29917"/>
                    <a:pt x="263251" y="26761"/>
                    <a:pt x="253585" y="27487"/>
                  </a:cubicBezTo>
                  <a:moveTo>
                    <a:pt x="267510" y="79027"/>
                  </a:moveTo>
                  <a:cubicBezTo>
                    <a:pt x="267510" y="87061"/>
                    <a:pt x="260471" y="92752"/>
                    <a:pt x="250060" y="92752"/>
                  </a:cubicBezTo>
                  <a:cubicBezTo>
                    <a:pt x="242878" y="92752"/>
                    <a:pt x="237887" y="89252"/>
                    <a:pt x="237887" y="83267"/>
                  </a:cubicBezTo>
                  <a:lnTo>
                    <a:pt x="237887" y="82973"/>
                  </a:lnTo>
                  <a:cubicBezTo>
                    <a:pt x="237887" y="75964"/>
                    <a:pt x="243755" y="72170"/>
                    <a:pt x="253280" y="72170"/>
                  </a:cubicBezTo>
                  <a:cubicBezTo>
                    <a:pt x="258174" y="72129"/>
                    <a:pt x="263022" y="73125"/>
                    <a:pt x="267501" y="75091"/>
                  </a:cubicBezTo>
                  <a:close/>
                  <a:moveTo>
                    <a:pt x="309363" y="0"/>
                  </a:moveTo>
                  <a:lnTo>
                    <a:pt x="331652" y="0"/>
                  </a:lnTo>
                  <a:lnTo>
                    <a:pt x="331652" y="106590"/>
                  </a:lnTo>
                  <a:lnTo>
                    <a:pt x="309363" y="106590"/>
                  </a:lnTo>
                  <a:close/>
                  <a:moveTo>
                    <a:pt x="352692" y="0"/>
                  </a:moveTo>
                  <a:lnTo>
                    <a:pt x="376152" y="0"/>
                  </a:lnTo>
                  <a:lnTo>
                    <a:pt x="376152" y="19709"/>
                  </a:lnTo>
                  <a:lnTo>
                    <a:pt x="352692" y="19709"/>
                  </a:lnTo>
                  <a:close/>
                  <a:moveTo>
                    <a:pt x="353273" y="28331"/>
                  </a:moveTo>
                  <a:lnTo>
                    <a:pt x="375562" y="28331"/>
                  </a:lnTo>
                  <a:lnTo>
                    <a:pt x="375562" y="106590"/>
                  </a:lnTo>
                  <a:lnTo>
                    <a:pt x="353273" y="106590"/>
                  </a:lnTo>
                  <a:close/>
                  <a:moveTo>
                    <a:pt x="422539" y="8347"/>
                  </a:moveTo>
                  <a:lnTo>
                    <a:pt x="400251" y="8347"/>
                  </a:lnTo>
                  <a:lnTo>
                    <a:pt x="400251" y="28350"/>
                  </a:lnTo>
                  <a:lnTo>
                    <a:pt x="390868" y="28350"/>
                  </a:lnTo>
                  <a:lnTo>
                    <a:pt x="390868" y="47320"/>
                  </a:lnTo>
                  <a:lnTo>
                    <a:pt x="400251" y="47320"/>
                  </a:lnTo>
                  <a:lnTo>
                    <a:pt x="400251" y="84405"/>
                  </a:lnTo>
                  <a:cubicBezTo>
                    <a:pt x="400251" y="102512"/>
                    <a:pt x="409490" y="107909"/>
                    <a:pt x="423111" y="107909"/>
                  </a:cubicBezTo>
                  <a:cubicBezTo>
                    <a:pt x="429285" y="108079"/>
                    <a:pt x="435383" y="106511"/>
                    <a:pt x="440703" y="103385"/>
                  </a:cubicBezTo>
                  <a:lnTo>
                    <a:pt x="440703" y="85572"/>
                  </a:lnTo>
                  <a:cubicBezTo>
                    <a:pt x="437331" y="87409"/>
                    <a:pt x="433545" y="88362"/>
                    <a:pt x="429702" y="88342"/>
                  </a:cubicBezTo>
                  <a:cubicBezTo>
                    <a:pt x="424720" y="88342"/>
                    <a:pt x="422520" y="85857"/>
                    <a:pt x="422520" y="80754"/>
                  </a:cubicBezTo>
                  <a:lnTo>
                    <a:pt x="422520" y="47320"/>
                  </a:lnTo>
                  <a:lnTo>
                    <a:pt x="440999" y="47320"/>
                  </a:lnTo>
                  <a:lnTo>
                    <a:pt x="440999" y="28350"/>
                  </a:lnTo>
                  <a:lnTo>
                    <a:pt x="422520" y="28350"/>
                  </a:lnTo>
                  <a:close/>
                  <a:moveTo>
                    <a:pt x="492957" y="81617"/>
                  </a:moveTo>
                  <a:lnTo>
                    <a:pt x="475069" y="28322"/>
                  </a:lnTo>
                  <a:lnTo>
                    <a:pt x="451466" y="28322"/>
                  </a:lnTo>
                  <a:lnTo>
                    <a:pt x="482261" y="106884"/>
                  </a:lnTo>
                  <a:cubicBezTo>
                    <a:pt x="481189" y="110188"/>
                    <a:pt x="477961" y="112311"/>
                    <a:pt x="474488" y="111997"/>
                  </a:cubicBezTo>
                  <a:cubicBezTo>
                    <a:pt x="471106" y="111786"/>
                    <a:pt x="467830" y="110733"/>
                    <a:pt x="464963" y="108933"/>
                  </a:cubicBezTo>
                  <a:lnTo>
                    <a:pt x="457486" y="124991"/>
                  </a:lnTo>
                  <a:cubicBezTo>
                    <a:pt x="463438" y="128621"/>
                    <a:pt x="470301" y="130496"/>
                    <a:pt x="477279" y="130397"/>
                  </a:cubicBezTo>
                  <a:cubicBezTo>
                    <a:pt x="490614" y="130397"/>
                    <a:pt x="497072" y="124412"/>
                    <a:pt x="503082" y="108497"/>
                  </a:cubicBezTo>
                  <a:lnTo>
                    <a:pt x="533286" y="28341"/>
                  </a:lnTo>
                  <a:lnTo>
                    <a:pt x="510112" y="28341"/>
                  </a:lnTo>
                  <a:close/>
                  <a:moveTo>
                    <a:pt x="645015" y="47595"/>
                  </a:moveTo>
                  <a:lnTo>
                    <a:pt x="618030" y="4373"/>
                  </a:lnTo>
                  <a:lnTo>
                    <a:pt x="593694" y="4373"/>
                  </a:lnTo>
                  <a:lnTo>
                    <a:pt x="593694" y="106581"/>
                  </a:lnTo>
                  <a:lnTo>
                    <a:pt x="615830" y="106581"/>
                  </a:lnTo>
                  <a:lnTo>
                    <a:pt x="615830" y="40301"/>
                  </a:lnTo>
                  <a:lnTo>
                    <a:pt x="644405" y="83523"/>
                  </a:lnTo>
                  <a:lnTo>
                    <a:pt x="644995" y="83523"/>
                  </a:lnTo>
                  <a:lnTo>
                    <a:pt x="673885" y="39893"/>
                  </a:lnTo>
                  <a:lnTo>
                    <a:pt x="673885" y="106619"/>
                  </a:lnTo>
                  <a:lnTo>
                    <a:pt x="696316" y="106619"/>
                  </a:lnTo>
                  <a:lnTo>
                    <a:pt x="696316" y="4382"/>
                  </a:lnTo>
                  <a:lnTo>
                    <a:pt x="671970" y="4382"/>
                  </a:lnTo>
                  <a:close/>
                  <a:moveTo>
                    <a:pt x="754581" y="26870"/>
                  </a:moveTo>
                  <a:cubicBezTo>
                    <a:pt x="732966" y="26999"/>
                    <a:pt x="715548" y="44552"/>
                    <a:pt x="715677" y="66076"/>
                  </a:cubicBezTo>
                  <a:cubicBezTo>
                    <a:pt x="715680" y="66602"/>
                    <a:pt x="715694" y="67129"/>
                    <a:pt x="715719" y="67655"/>
                  </a:cubicBezTo>
                  <a:lnTo>
                    <a:pt x="715719" y="67940"/>
                  </a:lnTo>
                  <a:cubicBezTo>
                    <a:pt x="716218" y="90768"/>
                    <a:pt x="735207" y="108871"/>
                    <a:pt x="758132" y="108374"/>
                  </a:cubicBezTo>
                  <a:cubicBezTo>
                    <a:pt x="770008" y="108117"/>
                    <a:pt x="781205" y="102806"/>
                    <a:pt x="788890" y="93786"/>
                  </a:cubicBezTo>
                  <a:lnTo>
                    <a:pt x="776136" y="82546"/>
                  </a:lnTo>
                  <a:cubicBezTo>
                    <a:pt x="771193" y="87758"/>
                    <a:pt x="764284" y="90669"/>
                    <a:pt x="757086" y="90570"/>
                  </a:cubicBezTo>
                  <a:cubicBezTo>
                    <a:pt x="747661" y="91188"/>
                    <a:pt x="739324" y="84536"/>
                    <a:pt x="737874" y="75243"/>
                  </a:cubicBezTo>
                  <a:lnTo>
                    <a:pt x="792576" y="75243"/>
                  </a:lnTo>
                  <a:cubicBezTo>
                    <a:pt x="792719" y="73194"/>
                    <a:pt x="792862" y="71146"/>
                    <a:pt x="792862" y="69400"/>
                  </a:cubicBezTo>
                  <a:cubicBezTo>
                    <a:pt x="792862" y="47206"/>
                    <a:pt x="780831" y="26908"/>
                    <a:pt x="754600" y="26908"/>
                  </a:cubicBezTo>
                  <a:moveTo>
                    <a:pt x="737588" y="61367"/>
                  </a:moveTo>
                  <a:cubicBezTo>
                    <a:pt x="738008" y="52239"/>
                    <a:pt x="745427" y="44979"/>
                    <a:pt x="754600" y="44721"/>
                  </a:cubicBezTo>
                  <a:cubicBezTo>
                    <a:pt x="763742" y="44875"/>
                    <a:pt x="771093" y="52262"/>
                    <a:pt x="771164" y="61367"/>
                  </a:cubicBezTo>
                  <a:close/>
                  <a:moveTo>
                    <a:pt x="841449" y="27449"/>
                  </a:moveTo>
                  <a:cubicBezTo>
                    <a:pt x="830942" y="27216"/>
                    <a:pt x="820520" y="29363"/>
                    <a:pt x="810969" y="33728"/>
                  </a:cubicBezTo>
                  <a:lnTo>
                    <a:pt x="816541" y="50668"/>
                  </a:lnTo>
                  <a:cubicBezTo>
                    <a:pt x="823436" y="47882"/>
                    <a:pt x="830807" y="46446"/>
                    <a:pt x="838248" y="46438"/>
                  </a:cubicBezTo>
                  <a:cubicBezTo>
                    <a:pt x="849392" y="46438"/>
                    <a:pt x="855107" y="51550"/>
                    <a:pt x="855107" y="60741"/>
                  </a:cubicBezTo>
                  <a:lnTo>
                    <a:pt x="855107" y="62059"/>
                  </a:lnTo>
                  <a:cubicBezTo>
                    <a:pt x="848944" y="59881"/>
                    <a:pt x="842445" y="58796"/>
                    <a:pt x="835905" y="58853"/>
                  </a:cubicBezTo>
                  <a:cubicBezTo>
                    <a:pt x="817284" y="58853"/>
                    <a:pt x="804225" y="66735"/>
                    <a:pt x="804225" y="83817"/>
                  </a:cubicBezTo>
                  <a:lnTo>
                    <a:pt x="804225" y="84102"/>
                  </a:lnTo>
                  <a:cubicBezTo>
                    <a:pt x="804285" y="97470"/>
                    <a:pt x="815217" y="108258"/>
                    <a:pt x="828642" y="108198"/>
                  </a:cubicBezTo>
                  <a:cubicBezTo>
                    <a:pt x="829500" y="108194"/>
                    <a:pt x="830357" y="108145"/>
                    <a:pt x="831209" y="108051"/>
                  </a:cubicBezTo>
                  <a:cubicBezTo>
                    <a:pt x="840220" y="108440"/>
                    <a:pt x="848933" y="104797"/>
                    <a:pt x="854965" y="98120"/>
                  </a:cubicBezTo>
                  <a:lnTo>
                    <a:pt x="854965" y="106590"/>
                  </a:lnTo>
                  <a:lnTo>
                    <a:pt x="876520" y="106590"/>
                  </a:lnTo>
                  <a:lnTo>
                    <a:pt x="876520" y="61215"/>
                  </a:lnTo>
                  <a:cubicBezTo>
                    <a:pt x="877155" y="52095"/>
                    <a:pt x="874091" y="43103"/>
                    <a:pt x="868014" y="36251"/>
                  </a:cubicBezTo>
                  <a:cubicBezTo>
                    <a:pt x="860698" y="29919"/>
                    <a:pt x="851143" y="26763"/>
                    <a:pt x="841477" y="27487"/>
                  </a:cubicBezTo>
                  <a:moveTo>
                    <a:pt x="855412" y="79027"/>
                  </a:moveTo>
                  <a:cubicBezTo>
                    <a:pt x="855412" y="87061"/>
                    <a:pt x="848364" y="92752"/>
                    <a:pt x="837962" y="92752"/>
                  </a:cubicBezTo>
                  <a:cubicBezTo>
                    <a:pt x="830781" y="92752"/>
                    <a:pt x="825789" y="89252"/>
                    <a:pt x="825789" y="83267"/>
                  </a:cubicBezTo>
                  <a:lnTo>
                    <a:pt x="825789" y="82973"/>
                  </a:lnTo>
                  <a:cubicBezTo>
                    <a:pt x="825789" y="75964"/>
                    <a:pt x="831657" y="72170"/>
                    <a:pt x="841182" y="72170"/>
                  </a:cubicBezTo>
                  <a:cubicBezTo>
                    <a:pt x="846076" y="72131"/>
                    <a:pt x="850923" y="73127"/>
                    <a:pt x="855403" y="750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ED51BDC3-5A8E-06D1-1535-496E5524E2BA}"/>
                </a:ext>
              </a:extLst>
            </p:cNvPr>
            <p:cNvSpPr/>
            <p:nvPr/>
          </p:nvSpPr>
          <p:spPr>
            <a:xfrm>
              <a:off x="6168599" y="3682035"/>
              <a:ext cx="50091" cy="99574"/>
            </a:xfrm>
            <a:custGeom>
              <a:avLst/>
              <a:gdLst>
                <a:gd name="connsiteX0" fmla="*/ 31671 w 50091"/>
                <a:gd name="connsiteY0" fmla="*/ 0 h 99574"/>
                <a:gd name="connsiteX1" fmla="*/ 9382 w 50091"/>
                <a:gd name="connsiteY1" fmla="*/ 0 h 99574"/>
                <a:gd name="connsiteX2" fmla="*/ 9382 w 50091"/>
                <a:gd name="connsiteY2" fmla="*/ 20003 h 99574"/>
                <a:gd name="connsiteX3" fmla="*/ 0 w 50091"/>
                <a:gd name="connsiteY3" fmla="*/ 20003 h 99574"/>
                <a:gd name="connsiteX4" fmla="*/ 0 w 50091"/>
                <a:gd name="connsiteY4" fmla="*/ 38973 h 99574"/>
                <a:gd name="connsiteX5" fmla="*/ 9382 w 50091"/>
                <a:gd name="connsiteY5" fmla="*/ 38973 h 99574"/>
                <a:gd name="connsiteX6" fmla="*/ 9382 w 50091"/>
                <a:gd name="connsiteY6" fmla="*/ 76059 h 99574"/>
                <a:gd name="connsiteX7" fmla="*/ 32242 w 50091"/>
                <a:gd name="connsiteY7" fmla="*/ 99562 h 99574"/>
                <a:gd name="connsiteX8" fmla="*/ 49844 w 50091"/>
                <a:gd name="connsiteY8" fmla="*/ 95038 h 99574"/>
                <a:gd name="connsiteX9" fmla="*/ 49844 w 50091"/>
                <a:gd name="connsiteY9" fmla="*/ 77225 h 99574"/>
                <a:gd name="connsiteX10" fmla="*/ 38852 w 50091"/>
                <a:gd name="connsiteY10" fmla="*/ 79995 h 99574"/>
                <a:gd name="connsiteX11" fmla="*/ 31671 w 50091"/>
                <a:gd name="connsiteY11" fmla="*/ 72407 h 99574"/>
                <a:gd name="connsiteX12" fmla="*/ 31671 w 50091"/>
                <a:gd name="connsiteY12" fmla="*/ 38973 h 99574"/>
                <a:gd name="connsiteX13" fmla="*/ 50092 w 50091"/>
                <a:gd name="connsiteY13" fmla="*/ 38973 h 99574"/>
                <a:gd name="connsiteX14" fmla="*/ 50092 w 50091"/>
                <a:gd name="connsiteY14" fmla="*/ 20003 h 99574"/>
                <a:gd name="connsiteX15" fmla="*/ 31623 w 50091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091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20" y="99733"/>
                    <a:pt x="44521" y="98165"/>
                    <a:pt x="49844" y="95038"/>
                  </a:cubicBezTo>
                  <a:lnTo>
                    <a:pt x="49844" y="77225"/>
                  </a:lnTo>
                  <a:cubicBezTo>
                    <a:pt x="46475" y="79060"/>
                    <a:pt x="42693" y="80013"/>
                    <a:pt x="38852" y="79995"/>
                  </a:cubicBezTo>
                  <a:cubicBezTo>
                    <a:pt x="33861" y="79995"/>
                    <a:pt x="31671" y="77510"/>
                    <a:pt x="31671" y="72407"/>
                  </a:cubicBezTo>
                  <a:lnTo>
                    <a:pt x="31671" y="38973"/>
                  </a:lnTo>
                  <a:lnTo>
                    <a:pt x="50092" y="38973"/>
                  </a:lnTo>
                  <a:lnTo>
                    <a:pt x="50092" y="20003"/>
                  </a:lnTo>
                  <a:lnTo>
                    <a:pt x="31623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EB3E593F-4DB7-0024-7AC1-0F46EE42A9A0}"/>
                </a:ext>
              </a:extLst>
            </p:cNvPr>
            <p:cNvSpPr/>
            <p:nvPr/>
          </p:nvSpPr>
          <p:spPr>
            <a:xfrm>
              <a:off x="6275336" y="3676603"/>
              <a:ext cx="81238" cy="105128"/>
            </a:xfrm>
            <a:custGeom>
              <a:avLst/>
              <a:gdLst>
                <a:gd name="connsiteX0" fmla="*/ 48673 w 81238"/>
                <a:gd name="connsiteY0" fmla="*/ 42499 h 105128"/>
                <a:gd name="connsiteX1" fmla="*/ 26537 w 81238"/>
                <a:gd name="connsiteY1" fmla="*/ 29059 h 105128"/>
                <a:gd name="connsiteX2" fmla="*/ 26537 w 81238"/>
                <a:gd name="connsiteY2" fmla="*/ 28775 h 105128"/>
                <a:gd name="connsiteX3" fmla="*/ 39729 w 81238"/>
                <a:gd name="connsiteY3" fmla="*/ 19869 h 105128"/>
                <a:gd name="connsiteX4" fmla="*/ 66399 w 81238"/>
                <a:gd name="connsiteY4" fmla="*/ 29941 h 105128"/>
                <a:gd name="connsiteX5" fmla="*/ 78124 w 81238"/>
                <a:gd name="connsiteY5" fmla="*/ 13002 h 105128"/>
                <a:gd name="connsiteX6" fmla="*/ 40024 w 81238"/>
                <a:gd name="connsiteY6" fmla="*/ 7 h 105128"/>
                <a:gd name="connsiteX7" fmla="*/ 4096 w 81238"/>
                <a:gd name="connsiteY7" fmla="*/ 30814 h 105128"/>
                <a:gd name="connsiteX8" fmla="*/ 4096 w 81238"/>
                <a:gd name="connsiteY8" fmla="*/ 31108 h 105128"/>
                <a:gd name="connsiteX9" fmla="*/ 38119 w 81238"/>
                <a:gd name="connsiteY9" fmla="*/ 62361 h 105128"/>
                <a:gd name="connsiteX10" fmla="*/ 58798 w 81238"/>
                <a:gd name="connsiteY10" fmla="*/ 75355 h 105128"/>
                <a:gd name="connsiteX11" fmla="*/ 58798 w 81238"/>
                <a:gd name="connsiteY11" fmla="*/ 75639 h 105128"/>
                <a:gd name="connsiteX12" fmla="*/ 43986 w 81238"/>
                <a:gd name="connsiteY12" fmla="*/ 85276 h 105128"/>
                <a:gd name="connsiteX13" fmla="*/ 13335 w 81238"/>
                <a:gd name="connsiteY13" fmla="*/ 72870 h 105128"/>
                <a:gd name="connsiteX14" fmla="*/ 0 w 81238"/>
                <a:gd name="connsiteY14" fmla="*/ 88785 h 105128"/>
                <a:gd name="connsiteX15" fmla="*/ 43558 w 81238"/>
                <a:gd name="connsiteY15" fmla="*/ 105128 h 105128"/>
                <a:gd name="connsiteX16" fmla="*/ 81239 w 81238"/>
                <a:gd name="connsiteY16" fmla="*/ 73448 h 105128"/>
                <a:gd name="connsiteX17" fmla="*/ 81239 w 81238"/>
                <a:gd name="connsiteY17" fmla="*/ 73154 h 105128"/>
                <a:gd name="connsiteX18" fmla="*/ 48682 w 81238"/>
                <a:gd name="connsiteY18" fmla="*/ 42499 h 105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1238" h="105128">
                  <a:moveTo>
                    <a:pt x="48673" y="42499"/>
                  </a:moveTo>
                  <a:cubicBezTo>
                    <a:pt x="30928" y="37966"/>
                    <a:pt x="26537" y="35784"/>
                    <a:pt x="26537" y="29059"/>
                  </a:cubicBezTo>
                  <a:lnTo>
                    <a:pt x="26537" y="28775"/>
                  </a:lnTo>
                  <a:cubicBezTo>
                    <a:pt x="26537" y="23805"/>
                    <a:pt x="31070" y="19869"/>
                    <a:pt x="39729" y="19869"/>
                  </a:cubicBezTo>
                  <a:cubicBezTo>
                    <a:pt x="49436" y="20469"/>
                    <a:pt x="58733" y="23981"/>
                    <a:pt x="66399" y="29941"/>
                  </a:cubicBezTo>
                  <a:lnTo>
                    <a:pt x="78124" y="13002"/>
                  </a:lnTo>
                  <a:cubicBezTo>
                    <a:pt x="67330" y="4386"/>
                    <a:pt x="53856" y="-210"/>
                    <a:pt x="40024" y="7"/>
                  </a:cubicBezTo>
                  <a:cubicBezTo>
                    <a:pt x="19069" y="7"/>
                    <a:pt x="4096" y="12271"/>
                    <a:pt x="4096" y="30814"/>
                  </a:cubicBezTo>
                  <a:lnTo>
                    <a:pt x="4096" y="31108"/>
                  </a:lnTo>
                  <a:cubicBezTo>
                    <a:pt x="4096" y="51406"/>
                    <a:pt x="17431" y="57096"/>
                    <a:pt x="38119" y="62361"/>
                  </a:cubicBezTo>
                  <a:cubicBezTo>
                    <a:pt x="55264" y="66733"/>
                    <a:pt x="58798" y="69654"/>
                    <a:pt x="58798" y="75355"/>
                  </a:cubicBezTo>
                  <a:lnTo>
                    <a:pt x="58798" y="75639"/>
                  </a:lnTo>
                  <a:cubicBezTo>
                    <a:pt x="58798" y="81624"/>
                    <a:pt x="53226" y="85276"/>
                    <a:pt x="43986" y="85276"/>
                  </a:cubicBezTo>
                  <a:cubicBezTo>
                    <a:pt x="32599" y="84967"/>
                    <a:pt x="21710" y="80559"/>
                    <a:pt x="13335" y="72870"/>
                  </a:cubicBezTo>
                  <a:lnTo>
                    <a:pt x="0" y="88785"/>
                  </a:lnTo>
                  <a:cubicBezTo>
                    <a:pt x="12012" y="99372"/>
                    <a:pt x="27516" y="105189"/>
                    <a:pt x="43558" y="105128"/>
                  </a:cubicBezTo>
                  <a:cubicBezTo>
                    <a:pt x="65694" y="105128"/>
                    <a:pt x="81239" y="93746"/>
                    <a:pt x="81239" y="73448"/>
                  </a:cubicBezTo>
                  <a:lnTo>
                    <a:pt x="81239" y="73154"/>
                  </a:lnTo>
                  <a:cubicBezTo>
                    <a:pt x="81239" y="55342"/>
                    <a:pt x="69513" y="47896"/>
                    <a:pt x="48682" y="42499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D1CB6B5E-AC9C-4FEB-51A1-9E18AD460736}"/>
                </a:ext>
              </a:extLst>
            </p:cNvPr>
            <p:cNvSpPr/>
            <p:nvPr/>
          </p:nvSpPr>
          <p:spPr>
            <a:xfrm>
              <a:off x="6369753" y="3700492"/>
              <a:ext cx="73079" cy="81573"/>
            </a:xfrm>
            <a:custGeom>
              <a:avLst/>
              <a:gdLst>
                <a:gd name="connsiteX0" fmla="*/ 42009 w 73079"/>
                <a:gd name="connsiteY0" fmla="*/ 62421 h 81573"/>
                <a:gd name="connsiteX1" fmla="*/ 22004 w 73079"/>
                <a:gd name="connsiteY1" fmla="*/ 42222 h 81573"/>
                <a:gd name="connsiteX2" fmla="*/ 22064 w 73079"/>
                <a:gd name="connsiteY2" fmla="*/ 40805 h 81573"/>
                <a:gd name="connsiteX3" fmla="*/ 22064 w 73079"/>
                <a:gd name="connsiteY3" fmla="*/ 40520 h 81573"/>
                <a:gd name="connsiteX4" fmla="*/ 40739 w 73079"/>
                <a:gd name="connsiteY4" fmla="*/ 19220 h 81573"/>
                <a:gd name="connsiteX5" fmla="*/ 41114 w 73079"/>
                <a:gd name="connsiteY5" fmla="*/ 19198 h 81573"/>
                <a:gd name="connsiteX6" fmla="*/ 59002 w 73079"/>
                <a:gd name="connsiteY6" fmla="*/ 27810 h 81573"/>
                <a:gd name="connsiteX7" fmla="*/ 72642 w 73079"/>
                <a:gd name="connsiteY7" fmla="*/ 13213 h 81573"/>
                <a:gd name="connsiteX8" fmla="*/ 41209 w 73079"/>
                <a:gd name="connsiteY8" fmla="*/ 67 h 81573"/>
                <a:gd name="connsiteX9" fmla="*/ 9 w 73079"/>
                <a:gd name="connsiteY9" fmla="*/ 39378 h 81573"/>
                <a:gd name="connsiteX10" fmla="*/ 4 w 73079"/>
                <a:gd name="connsiteY10" fmla="*/ 40805 h 81573"/>
                <a:gd name="connsiteX11" fmla="*/ 4 w 73079"/>
                <a:gd name="connsiteY11" fmla="*/ 41099 h 81573"/>
                <a:gd name="connsiteX12" fmla="*/ 39655 w 73079"/>
                <a:gd name="connsiteY12" fmla="*/ 81547 h 81573"/>
                <a:gd name="connsiteX13" fmla="*/ 40962 w 73079"/>
                <a:gd name="connsiteY13" fmla="*/ 81542 h 81573"/>
                <a:gd name="connsiteX14" fmla="*/ 73080 w 73079"/>
                <a:gd name="connsiteY14" fmla="*/ 67239 h 81573"/>
                <a:gd name="connsiteX15" fmla="*/ 60031 w 73079"/>
                <a:gd name="connsiteY15" fmla="*/ 54102 h 81573"/>
                <a:gd name="connsiteX16" fmla="*/ 41990 w 73079"/>
                <a:gd name="connsiteY16" fmla="*/ 62421 h 81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3079" h="81573">
                  <a:moveTo>
                    <a:pt x="42009" y="62421"/>
                  </a:moveTo>
                  <a:cubicBezTo>
                    <a:pt x="30884" y="62344"/>
                    <a:pt x="21927" y="53301"/>
                    <a:pt x="22004" y="42222"/>
                  </a:cubicBezTo>
                  <a:cubicBezTo>
                    <a:pt x="22007" y="41749"/>
                    <a:pt x="22027" y="41276"/>
                    <a:pt x="22064" y="40805"/>
                  </a:cubicBezTo>
                  <a:lnTo>
                    <a:pt x="22064" y="40520"/>
                  </a:lnTo>
                  <a:cubicBezTo>
                    <a:pt x="21314" y="29503"/>
                    <a:pt x="29675" y="19967"/>
                    <a:pt x="40739" y="19220"/>
                  </a:cubicBezTo>
                  <a:cubicBezTo>
                    <a:pt x="40864" y="19212"/>
                    <a:pt x="40989" y="19204"/>
                    <a:pt x="41114" y="19198"/>
                  </a:cubicBezTo>
                  <a:cubicBezTo>
                    <a:pt x="48080" y="19218"/>
                    <a:pt x="54661" y="22386"/>
                    <a:pt x="59002" y="27810"/>
                  </a:cubicBezTo>
                  <a:lnTo>
                    <a:pt x="72642" y="13213"/>
                  </a:lnTo>
                  <a:cubicBezTo>
                    <a:pt x="64776" y="4218"/>
                    <a:pt x="53166" y="-637"/>
                    <a:pt x="41209" y="67"/>
                  </a:cubicBezTo>
                  <a:cubicBezTo>
                    <a:pt x="18931" y="-406"/>
                    <a:pt x="485" y="17194"/>
                    <a:pt x="9" y="39378"/>
                  </a:cubicBezTo>
                  <a:cubicBezTo>
                    <a:pt x="-1" y="39854"/>
                    <a:pt x="-3" y="40329"/>
                    <a:pt x="4" y="40805"/>
                  </a:cubicBezTo>
                  <a:lnTo>
                    <a:pt x="4" y="41099"/>
                  </a:lnTo>
                  <a:cubicBezTo>
                    <a:pt x="-264" y="63171"/>
                    <a:pt x="17489" y="81281"/>
                    <a:pt x="39655" y="81547"/>
                  </a:cubicBezTo>
                  <a:cubicBezTo>
                    <a:pt x="40090" y="81553"/>
                    <a:pt x="40526" y="81551"/>
                    <a:pt x="40962" y="81542"/>
                  </a:cubicBezTo>
                  <a:cubicBezTo>
                    <a:pt x="53324" y="82036"/>
                    <a:pt x="65208" y="76744"/>
                    <a:pt x="73080" y="67239"/>
                  </a:cubicBezTo>
                  <a:lnTo>
                    <a:pt x="60031" y="54102"/>
                  </a:lnTo>
                  <a:cubicBezTo>
                    <a:pt x="55435" y="59245"/>
                    <a:pt x="48902" y="62258"/>
                    <a:pt x="41990" y="62421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A78DB158-61F6-E2B5-F3E3-32D44945EB5C}"/>
                </a:ext>
              </a:extLst>
            </p:cNvPr>
            <p:cNvSpPr/>
            <p:nvPr/>
          </p:nvSpPr>
          <p:spPr>
            <a:xfrm>
              <a:off x="6450882" y="3700534"/>
              <a:ext cx="85048" cy="81617"/>
            </a:xfrm>
            <a:custGeom>
              <a:avLst/>
              <a:gdLst>
                <a:gd name="connsiteX0" fmla="*/ 42681 w 85048"/>
                <a:gd name="connsiteY0" fmla="*/ 25 h 81617"/>
                <a:gd name="connsiteX1" fmla="*/ 24 w 85048"/>
                <a:gd name="connsiteY1" fmla="*/ 39655 h 81617"/>
                <a:gd name="connsiteX2" fmla="*/ 0 w 85048"/>
                <a:gd name="connsiteY2" fmla="*/ 40762 h 81617"/>
                <a:gd name="connsiteX3" fmla="*/ 0 w 85048"/>
                <a:gd name="connsiteY3" fmla="*/ 41056 h 81617"/>
                <a:gd name="connsiteX4" fmla="*/ 44344 w 85048"/>
                <a:gd name="connsiteY4" fmla="*/ 81578 h 81617"/>
                <a:gd name="connsiteX5" fmla="*/ 85049 w 85048"/>
                <a:gd name="connsiteY5" fmla="*/ 40762 h 81617"/>
                <a:gd name="connsiteX6" fmla="*/ 85049 w 85048"/>
                <a:gd name="connsiteY6" fmla="*/ 40478 h 81617"/>
                <a:gd name="connsiteX7" fmla="*/ 43986 w 85048"/>
                <a:gd name="connsiteY7" fmla="*/ 7 h 81617"/>
                <a:gd name="connsiteX8" fmla="*/ 42681 w 85048"/>
                <a:gd name="connsiteY8" fmla="*/ 35 h 81617"/>
                <a:gd name="connsiteX9" fmla="*/ 63056 w 85048"/>
                <a:gd name="connsiteY9" fmla="*/ 41066 h 81617"/>
                <a:gd name="connsiteX10" fmla="*/ 44239 w 85048"/>
                <a:gd name="connsiteY10" fmla="*/ 62349 h 81617"/>
                <a:gd name="connsiteX11" fmla="*/ 42681 w 85048"/>
                <a:gd name="connsiteY11" fmla="*/ 62388 h 81617"/>
                <a:gd name="connsiteX12" fmla="*/ 21987 w 85048"/>
                <a:gd name="connsiteY12" fmla="*/ 41396 h 81617"/>
                <a:gd name="connsiteX13" fmla="*/ 22003 w 85048"/>
                <a:gd name="connsiteY13" fmla="*/ 40772 h 81617"/>
                <a:gd name="connsiteX14" fmla="*/ 22003 w 85048"/>
                <a:gd name="connsiteY14" fmla="*/ 40487 h 81617"/>
                <a:gd name="connsiteX15" fmla="*/ 40820 w 85048"/>
                <a:gd name="connsiteY15" fmla="*/ 19204 h 81617"/>
                <a:gd name="connsiteX16" fmla="*/ 42386 w 85048"/>
                <a:gd name="connsiteY16" fmla="*/ 19166 h 81617"/>
                <a:gd name="connsiteX17" fmla="*/ 63080 w 85048"/>
                <a:gd name="connsiteY17" fmla="*/ 40139 h 81617"/>
                <a:gd name="connsiteX18" fmla="*/ 63065 w 85048"/>
                <a:gd name="connsiteY18" fmla="*/ 40772 h 81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5048" h="81617">
                  <a:moveTo>
                    <a:pt x="42681" y="25"/>
                  </a:moveTo>
                  <a:cubicBezTo>
                    <a:pt x="19912" y="-761"/>
                    <a:pt x="813" y="16982"/>
                    <a:pt x="24" y="39655"/>
                  </a:cubicBezTo>
                  <a:cubicBezTo>
                    <a:pt x="11" y="40024"/>
                    <a:pt x="3" y="40393"/>
                    <a:pt x="0" y="40762"/>
                  </a:cubicBezTo>
                  <a:lnTo>
                    <a:pt x="0" y="41056"/>
                  </a:lnTo>
                  <a:cubicBezTo>
                    <a:pt x="1008" y="64440"/>
                    <a:pt x="20862" y="82582"/>
                    <a:pt x="44344" y="81578"/>
                  </a:cubicBezTo>
                  <a:cubicBezTo>
                    <a:pt x="66527" y="80630"/>
                    <a:pt x="84250" y="62858"/>
                    <a:pt x="85049" y="40762"/>
                  </a:cubicBezTo>
                  <a:lnTo>
                    <a:pt x="85049" y="40478"/>
                  </a:lnTo>
                  <a:cubicBezTo>
                    <a:pt x="84933" y="18011"/>
                    <a:pt x="66548" y="-108"/>
                    <a:pt x="43986" y="7"/>
                  </a:cubicBezTo>
                  <a:cubicBezTo>
                    <a:pt x="43551" y="10"/>
                    <a:pt x="43116" y="19"/>
                    <a:pt x="42681" y="35"/>
                  </a:cubicBezTo>
                  <a:moveTo>
                    <a:pt x="63056" y="41066"/>
                  </a:moveTo>
                  <a:cubicBezTo>
                    <a:pt x="63761" y="52117"/>
                    <a:pt x="55337" y="61646"/>
                    <a:pt x="44239" y="62349"/>
                  </a:cubicBezTo>
                  <a:cubicBezTo>
                    <a:pt x="43720" y="62382"/>
                    <a:pt x="43201" y="62395"/>
                    <a:pt x="42681" y="62388"/>
                  </a:cubicBezTo>
                  <a:cubicBezTo>
                    <a:pt x="31146" y="62281"/>
                    <a:pt x="21881" y="52883"/>
                    <a:pt x="21987" y="41396"/>
                  </a:cubicBezTo>
                  <a:cubicBezTo>
                    <a:pt x="21989" y="41188"/>
                    <a:pt x="21994" y="40980"/>
                    <a:pt x="22003" y="40772"/>
                  </a:cubicBezTo>
                  <a:lnTo>
                    <a:pt x="22003" y="40487"/>
                  </a:lnTo>
                  <a:cubicBezTo>
                    <a:pt x="21297" y="29436"/>
                    <a:pt x="29721" y="19907"/>
                    <a:pt x="40820" y="19204"/>
                  </a:cubicBezTo>
                  <a:cubicBezTo>
                    <a:pt x="41341" y="19171"/>
                    <a:pt x="41864" y="19158"/>
                    <a:pt x="42386" y="19166"/>
                  </a:cubicBezTo>
                  <a:cubicBezTo>
                    <a:pt x="53917" y="19267"/>
                    <a:pt x="63182" y="28657"/>
                    <a:pt x="63080" y="40139"/>
                  </a:cubicBezTo>
                  <a:cubicBezTo>
                    <a:pt x="63078" y="40350"/>
                    <a:pt x="63073" y="40561"/>
                    <a:pt x="63065" y="407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98025426-6FA0-6C03-F299-DC11F103082F}"/>
                </a:ext>
              </a:extLst>
            </p:cNvPr>
            <p:cNvSpPr/>
            <p:nvPr/>
          </p:nvSpPr>
          <p:spPr>
            <a:xfrm>
              <a:off x="6545332" y="3682035"/>
              <a:ext cx="50158" cy="99574"/>
            </a:xfrm>
            <a:custGeom>
              <a:avLst/>
              <a:gdLst>
                <a:gd name="connsiteX0" fmla="*/ 31671 w 50158"/>
                <a:gd name="connsiteY0" fmla="*/ 0 h 99574"/>
                <a:gd name="connsiteX1" fmla="*/ 9382 w 50158"/>
                <a:gd name="connsiteY1" fmla="*/ 0 h 99574"/>
                <a:gd name="connsiteX2" fmla="*/ 9382 w 50158"/>
                <a:gd name="connsiteY2" fmla="*/ 20003 h 99574"/>
                <a:gd name="connsiteX3" fmla="*/ 0 w 50158"/>
                <a:gd name="connsiteY3" fmla="*/ 20003 h 99574"/>
                <a:gd name="connsiteX4" fmla="*/ 0 w 50158"/>
                <a:gd name="connsiteY4" fmla="*/ 38973 h 99574"/>
                <a:gd name="connsiteX5" fmla="*/ 9382 w 50158"/>
                <a:gd name="connsiteY5" fmla="*/ 38973 h 99574"/>
                <a:gd name="connsiteX6" fmla="*/ 9382 w 50158"/>
                <a:gd name="connsiteY6" fmla="*/ 76059 h 99574"/>
                <a:gd name="connsiteX7" fmla="*/ 32242 w 50158"/>
                <a:gd name="connsiteY7" fmla="*/ 99562 h 99574"/>
                <a:gd name="connsiteX8" fmla="*/ 49835 w 50158"/>
                <a:gd name="connsiteY8" fmla="*/ 95038 h 99574"/>
                <a:gd name="connsiteX9" fmla="*/ 49835 w 50158"/>
                <a:gd name="connsiteY9" fmla="*/ 77225 h 99574"/>
                <a:gd name="connsiteX10" fmla="*/ 38843 w 50158"/>
                <a:gd name="connsiteY10" fmla="*/ 79995 h 99574"/>
                <a:gd name="connsiteX11" fmla="*/ 31661 w 50158"/>
                <a:gd name="connsiteY11" fmla="*/ 72407 h 99574"/>
                <a:gd name="connsiteX12" fmla="*/ 31661 w 50158"/>
                <a:gd name="connsiteY12" fmla="*/ 38973 h 99574"/>
                <a:gd name="connsiteX13" fmla="*/ 50159 w 50158"/>
                <a:gd name="connsiteY13" fmla="*/ 38973 h 99574"/>
                <a:gd name="connsiteX14" fmla="*/ 50159 w 50158"/>
                <a:gd name="connsiteY14" fmla="*/ 20003 h 99574"/>
                <a:gd name="connsiteX15" fmla="*/ 31690 w 50158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158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17" y="99734"/>
                    <a:pt x="44515" y="98165"/>
                    <a:pt x="49835" y="95038"/>
                  </a:cubicBezTo>
                  <a:lnTo>
                    <a:pt x="49835" y="77225"/>
                  </a:lnTo>
                  <a:cubicBezTo>
                    <a:pt x="46465" y="79060"/>
                    <a:pt x="42683" y="80013"/>
                    <a:pt x="38843" y="79995"/>
                  </a:cubicBezTo>
                  <a:cubicBezTo>
                    <a:pt x="33861" y="79995"/>
                    <a:pt x="31661" y="77510"/>
                    <a:pt x="31661" y="72407"/>
                  </a:cubicBezTo>
                  <a:lnTo>
                    <a:pt x="31661" y="38973"/>
                  </a:lnTo>
                  <a:lnTo>
                    <a:pt x="50159" y="38973"/>
                  </a:lnTo>
                  <a:lnTo>
                    <a:pt x="50159" y="20003"/>
                  </a:lnTo>
                  <a:lnTo>
                    <a:pt x="31690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0899C993-E954-0C0B-AE41-4DE98A92B336}"/>
                </a:ext>
              </a:extLst>
            </p:cNvPr>
            <p:cNvSpPr/>
            <p:nvPr/>
          </p:nvSpPr>
          <p:spPr>
            <a:xfrm>
              <a:off x="6613950" y="3673689"/>
              <a:ext cx="22288" cy="106590"/>
            </a:xfrm>
            <a:custGeom>
              <a:avLst/>
              <a:gdLst>
                <a:gd name="connsiteX0" fmla="*/ 0 w 22288"/>
                <a:gd name="connsiteY0" fmla="*/ 0 h 106590"/>
                <a:gd name="connsiteX1" fmla="*/ 22288 w 22288"/>
                <a:gd name="connsiteY1" fmla="*/ 0 h 106590"/>
                <a:gd name="connsiteX2" fmla="*/ 22288 w 22288"/>
                <a:gd name="connsiteY2" fmla="*/ 106590 h 106590"/>
                <a:gd name="connsiteX3" fmla="*/ 0 w 22288"/>
                <a:gd name="connsiteY3" fmla="*/ 106590 h 106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88" h="106590">
                  <a:moveTo>
                    <a:pt x="0" y="0"/>
                  </a:moveTo>
                  <a:lnTo>
                    <a:pt x="22288" y="0"/>
                  </a:lnTo>
                  <a:lnTo>
                    <a:pt x="22288" y="106590"/>
                  </a:lnTo>
                  <a:lnTo>
                    <a:pt x="0" y="10659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4220280A-C787-E920-5267-DF5F1A9FFE97}"/>
                </a:ext>
              </a:extLst>
            </p:cNvPr>
            <p:cNvSpPr/>
            <p:nvPr/>
          </p:nvSpPr>
          <p:spPr>
            <a:xfrm>
              <a:off x="6652564" y="3701073"/>
              <a:ext cx="72376" cy="80812"/>
            </a:xfrm>
            <a:custGeom>
              <a:avLst/>
              <a:gdLst>
                <a:gd name="connsiteX0" fmla="*/ 37224 w 72376"/>
                <a:gd name="connsiteY0" fmla="*/ 65 h 80812"/>
                <a:gd name="connsiteX1" fmla="*/ 6744 w 72376"/>
                <a:gd name="connsiteY1" fmla="*/ 6344 h 80812"/>
                <a:gd name="connsiteX2" fmla="*/ 12325 w 72376"/>
                <a:gd name="connsiteY2" fmla="*/ 23283 h 80812"/>
                <a:gd name="connsiteX3" fmla="*/ 34023 w 72376"/>
                <a:gd name="connsiteY3" fmla="*/ 19053 h 80812"/>
                <a:gd name="connsiteX4" fmla="*/ 50883 w 72376"/>
                <a:gd name="connsiteY4" fmla="*/ 33356 h 80812"/>
                <a:gd name="connsiteX5" fmla="*/ 50883 w 72376"/>
                <a:gd name="connsiteY5" fmla="*/ 34675 h 80812"/>
                <a:gd name="connsiteX6" fmla="*/ 31680 w 72376"/>
                <a:gd name="connsiteY6" fmla="*/ 31469 h 80812"/>
                <a:gd name="connsiteX7" fmla="*/ 0 w 72376"/>
                <a:gd name="connsiteY7" fmla="*/ 56433 h 80812"/>
                <a:gd name="connsiteX8" fmla="*/ 0 w 72376"/>
                <a:gd name="connsiteY8" fmla="*/ 56717 h 80812"/>
                <a:gd name="connsiteX9" fmla="*/ 24437 w 72376"/>
                <a:gd name="connsiteY9" fmla="*/ 80812 h 80812"/>
                <a:gd name="connsiteX10" fmla="*/ 26984 w 72376"/>
                <a:gd name="connsiteY10" fmla="*/ 80667 h 80812"/>
                <a:gd name="connsiteX11" fmla="*/ 50740 w 72376"/>
                <a:gd name="connsiteY11" fmla="*/ 70736 h 80812"/>
                <a:gd name="connsiteX12" fmla="*/ 50740 w 72376"/>
                <a:gd name="connsiteY12" fmla="*/ 79206 h 80812"/>
                <a:gd name="connsiteX13" fmla="*/ 72295 w 72376"/>
                <a:gd name="connsiteY13" fmla="*/ 79206 h 80812"/>
                <a:gd name="connsiteX14" fmla="*/ 72295 w 72376"/>
                <a:gd name="connsiteY14" fmla="*/ 33830 h 80812"/>
                <a:gd name="connsiteX15" fmla="*/ 63789 w 72376"/>
                <a:gd name="connsiteY15" fmla="*/ 8866 h 80812"/>
                <a:gd name="connsiteX16" fmla="*/ 37252 w 72376"/>
                <a:gd name="connsiteY16" fmla="*/ 102 h 80812"/>
                <a:gd name="connsiteX17" fmla="*/ 51178 w 72376"/>
                <a:gd name="connsiteY17" fmla="*/ 51643 h 80812"/>
                <a:gd name="connsiteX18" fmla="*/ 33728 w 72376"/>
                <a:gd name="connsiteY18" fmla="*/ 65368 h 80812"/>
                <a:gd name="connsiteX19" fmla="*/ 21555 w 72376"/>
                <a:gd name="connsiteY19" fmla="*/ 55883 h 80812"/>
                <a:gd name="connsiteX20" fmla="*/ 21555 w 72376"/>
                <a:gd name="connsiteY20" fmla="*/ 55589 h 80812"/>
                <a:gd name="connsiteX21" fmla="*/ 36947 w 72376"/>
                <a:gd name="connsiteY21" fmla="*/ 44785 h 80812"/>
                <a:gd name="connsiteX22" fmla="*/ 51168 w 72376"/>
                <a:gd name="connsiteY22" fmla="*/ 47707 h 80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2376" h="80812">
                  <a:moveTo>
                    <a:pt x="37224" y="65"/>
                  </a:moveTo>
                  <a:cubicBezTo>
                    <a:pt x="26717" y="-167"/>
                    <a:pt x="16295" y="1980"/>
                    <a:pt x="6744" y="6344"/>
                  </a:cubicBezTo>
                  <a:lnTo>
                    <a:pt x="12325" y="23283"/>
                  </a:lnTo>
                  <a:cubicBezTo>
                    <a:pt x="19217" y="20496"/>
                    <a:pt x="26585" y="19060"/>
                    <a:pt x="34023" y="19053"/>
                  </a:cubicBezTo>
                  <a:cubicBezTo>
                    <a:pt x="45167" y="19053"/>
                    <a:pt x="50883" y="24165"/>
                    <a:pt x="50883" y="33356"/>
                  </a:cubicBezTo>
                  <a:lnTo>
                    <a:pt x="50883" y="34675"/>
                  </a:lnTo>
                  <a:cubicBezTo>
                    <a:pt x="44719" y="32497"/>
                    <a:pt x="38220" y="31412"/>
                    <a:pt x="31680" y="31469"/>
                  </a:cubicBezTo>
                  <a:cubicBezTo>
                    <a:pt x="13059" y="31469"/>
                    <a:pt x="0" y="39351"/>
                    <a:pt x="0" y="56433"/>
                  </a:cubicBezTo>
                  <a:lnTo>
                    <a:pt x="0" y="56717"/>
                  </a:lnTo>
                  <a:cubicBezTo>
                    <a:pt x="66" y="70091"/>
                    <a:pt x="11007" y="80878"/>
                    <a:pt x="24437" y="80812"/>
                  </a:cubicBezTo>
                  <a:cubicBezTo>
                    <a:pt x="25288" y="80808"/>
                    <a:pt x="26138" y="80759"/>
                    <a:pt x="26984" y="80667"/>
                  </a:cubicBezTo>
                  <a:cubicBezTo>
                    <a:pt x="35995" y="81055"/>
                    <a:pt x="44708" y="77413"/>
                    <a:pt x="50740" y="70736"/>
                  </a:cubicBezTo>
                  <a:lnTo>
                    <a:pt x="50740" y="79206"/>
                  </a:lnTo>
                  <a:lnTo>
                    <a:pt x="72295" y="79206"/>
                  </a:lnTo>
                  <a:lnTo>
                    <a:pt x="72295" y="33830"/>
                  </a:lnTo>
                  <a:cubicBezTo>
                    <a:pt x="72930" y="24711"/>
                    <a:pt x="69866" y="15719"/>
                    <a:pt x="63789" y="8866"/>
                  </a:cubicBezTo>
                  <a:cubicBezTo>
                    <a:pt x="56474" y="2532"/>
                    <a:pt x="46918" y="-624"/>
                    <a:pt x="37252" y="102"/>
                  </a:cubicBezTo>
                  <a:moveTo>
                    <a:pt x="51178" y="51643"/>
                  </a:moveTo>
                  <a:cubicBezTo>
                    <a:pt x="51178" y="59677"/>
                    <a:pt x="44129" y="65368"/>
                    <a:pt x="33728" y="65368"/>
                  </a:cubicBezTo>
                  <a:cubicBezTo>
                    <a:pt x="26546" y="65368"/>
                    <a:pt x="21555" y="61868"/>
                    <a:pt x="21555" y="55883"/>
                  </a:cubicBezTo>
                  <a:lnTo>
                    <a:pt x="21555" y="55589"/>
                  </a:lnTo>
                  <a:cubicBezTo>
                    <a:pt x="21555" y="48579"/>
                    <a:pt x="27422" y="44785"/>
                    <a:pt x="36947" y="44785"/>
                  </a:cubicBezTo>
                  <a:cubicBezTo>
                    <a:pt x="41842" y="44746"/>
                    <a:pt x="46689" y="45741"/>
                    <a:pt x="51168" y="477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88FE0123-3AFC-D265-335D-9018678FD04E}"/>
                </a:ext>
              </a:extLst>
            </p:cNvPr>
            <p:cNvSpPr/>
            <p:nvPr/>
          </p:nvSpPr>
          <p:spPr>
            <a:xfrm>
              <a:off x="6744957" y="3700512"/>
              <a:ext cx="71999" cy="79814"/>
            </a:xfrm>
            <a:custGeom>
              <a:avLst/>
              <a:gdLst>
                <a:gd name="connsiteX0" fmla="*/ 45310 w 71999"/>
                <a:gd name="connsiteY0" fmla="*/ 47 h 79814"/>
                <a:gd name="connsiteX1" fmla="*/ 22288 w 71999"/>
                <a:gd name="connsiteY1" fmla="*/ 12605 h 79814"/>
                <a:gd name="connsiteX2" fmla="*/ 22288 w 71999"/>
                <a:gd name="connsiteY2" fmla="*/ 1556 h 79814"/>
                <a:gd name="connsiteX3" fmla="*/ 0 w 71999"/>
                <a:gd name="connsiteY3" fmla="*/ 1556 h 79814"/>
                <a:gd name="connsiteX4" fmla="*/ 0 w 71999"/>
                <a:gd name="connsiteY4" fmla="*/ 79815 h 79814"/>
                <a:gd name="connsiteX5" fmla="*/ 22288 w 71999"/>
                <a:gd name="connsiteY5" fmla="*/ 79815 h 79814"/>
                <a:gd name="connsiteX6" fmla="*/ 22288 w 71999"/>
                <a:gd name="connsiteY6" fmla="*/ 36185 h 79814"/>
                <a:gd name="connsiteX7" fmla="*/ 36224 w 71999"/>
                <a:gd name="connsiteY7" fmla="*/ 20279 h 79814"/>
                <a:gd name="connsiteX8" fmla="*/ 49711 w 71999"/>
                <a:gd name="connsiteY8" fmla="*/ 36185 h 79814"/>
                <a:gd name="connsiteX9" fmla="*/ 49711 w 71999"/>
                <a:gd name="connsiteY9" fmla="*/ 79815 h 79814"/>
                <a:gd name="connsiteX10" fmla="*/ 71999 w 71999"/>
                <a:gd name="connsiteY10" fmla="*/ 79815 h 79814"/>
                <a:gd name="connsiteX11" fmla="*/ 71999 w 71999"/>
                <a:gd name="connsiteY11" fmla="*/ 29061 h 79814"/>
                <a:gd name="connsiteX12" fmla="*/ 45330 w 71999"/>
                <a:gd name="connsiteY12" fmla="*/ 0 h 79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1999" h="79814">
                  <a:moveTo>
                    <a:pt x="45310" y="47"/>
                  </a:moveTo>
                  <a:cubicBezTo>
                    <a:pt x="36011" y="137"/>
                    <a:pt x="27371" y="4850"/>
                    <a:pt x="22288" y="12605"/>
                  </a:cubicBezTo>
                  <a:lnTo>
                    <a:pt x="22288" y="1556"/>
                  </a:lnTo>
                  <a:lnTo>
                    <a:pt x="0" y="1556"/>
                  </a:lnTo>
                  <a:lnTo>
                    <a:pt x="0" y="79815"/>
                  </a:lnTo>
                  <a:lnTo>
                    <a:pt x="22288" y="79815"/>
                  </a:lnTo>
                  <a:lnTo>
                    <a:pt x="22288" y="36185"/>
                  </a:lnTo>
                  <a:cubicBezTo>
                    <a:pt x="22288" y="25675"/>
                    <a:pt x="27718" y="20279"/>
                    <a:pt x="36224" y="20279"/>
                  </a:cubicBezTo>
                  <a:cubicBezTo>
                    <a:pt x="44729" y="20279"/>
                    <a:pt x="49711" y="25675"/>
                    <a:pt x="49711" y="36185"/>
                  </a:cubicBezTo>
                  <a:lnTo>
                    <a:pt x="49711" y="79815"/>
                  </a:lnTo>
                  <a:lnTo>
                    <a:pt x="71999" y="79815"/>
                  </a:lnTo>
                  <a:lnTo>
                    <a:pt x="71999" y="29061"/>
                  </a:lnTo>
                  <a:cubicBezTo>
                    <a:pt x="71999" y="11097"/>
                    <a:pt x="62179" y="0"/>
                    <a:pt x="45330" y="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8C87C1C7-8DAB-BC89-D706-6DA60CEBFBD2}"/>
                </a:ext>
              </a:extLst>
            </p:cNvPr>
            <p:cNvSpPr/>
            <p:nvPr/>
          </p:nvSpPr>
          <p:spPr>
            <a:xfrm>
              <a:off x="6833520" y="3673689"/>
              <a:ext cx="82562" cy="108046"/>
            </a:xfrm>
            <a:custGeom>
              <a:avLst/>
              <a:gdLst>
                <a:gd name="connsiteX0" fmla="*/ 60274 w 82562"/>
                <a:gd name="connsiteY0" fmla="*/ 38546 h 108046"/>
                <a:gd name="connsiteX1" fmla="*/ 35785 w 82562"/>
                <a:gd name="connsiteY1" fmla="*/ 26870 h 108046"/>
                <a:gd name="connsiteX2" fmla="*/ 0 w 82562"/>
                <a:gd name="connsiteY2" fmla="*/ 67314 h 108046"/>
                <a:gd name="connsiteX3" fmla="*/ 0 w 82562"/>
                <a:gd name="connsiteY3" fmla="*/ 67598 h 108046"/>
                <a:gd name="connsiteX4" fmla="*/ 35785 w 82562"/>
                <a:gd name="connsiteY4" fmla="*/ 108042 h 108046"/>
                <a:gd name="connsiteX5" fmla="*/ 60274 w 82562"/>
                <a:gd name="connsiteY5" fmla="*/ 95341 h 108046"/>
                <a:gd name="connsiteX6" fmla="*/ 60274 w 82562"/>
                <a:gd name="connsiteY6" fmla="*/ 106581 h 108046"/>
                <a:gd name="connsiteX7" fmla="*/ 82563 w 82562"/>
                <a:gd name="connsiteY7" fmla="*/ 106581 h 108046"/>
                <a:gd name="connsiteX8" fmla="*/ 82563 w 82562"/>
                <a:gd name="connsiteY8" fmla="*/ 0 h 108046"/>
                <a:gd name="connsiteX9" fmla="*/ 60274 w 82562"/>
                <a:gd name="connsiteY9" fmla="*/ 0 h 108046"/>
                <a:gd name="connsiteX10" fmla="*/ 60560 w 82562"/>
                <a:gd name="connsiteY10" fmla="*/ 67598 h 108046"/>
                <a:gd name="connsiteX11" fmla="*/ 43886 w 82562"/>
                <a:gd name="connsiteY11" fmla="*/ 89095 h 108046"/>
                <a:gd name="connsiteX12" fmla="*/ 22298 w 82562"/>
                <a:gd name="connsiteY12" fmla="*/ 72492 h 108046"/>
                <a:gd name="connsiteX13" fmla="*/ 22298 w 82562"/>
                <a:gd name="connsiteY13" fmla="*/ 67598 h 108046"/>
                <a:gd name="connsiteX14" fmla="*/ 22298 w 82562"/>
                <a:gd name="connsiteY14" fmla="*/ 67314 h 108046"/>
                <a:gd name="connsiteX15" fmla="*/ 38972 w 82562"/>
                <a:gd name="connsiteY15" fmla="*/ 45817 h 108046"/>
                <a:gd name="connsiteX16" fmla="*/ 60560 w 82562"/>
                <a:gd name="connsiteY16" fmla="*/ 62420 h 108046"/>
                <a:gd name="connsiteX17" fmla="*/ 60560 w 82562"/>
                <a:gd name="connsiteY17" fmla="*/ 67314 h 108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2562" h="108046">
                  <a:moveTo>
                    <a:pt x="60274" y="38546"/>
                  </a:moveTo>
                  <a:cubicBezTo>
                    <a:pt x="54430" y="31011"/>
                    <a:pt x="45345" y="26679"/>
                    <a:pt x="35785" y="26870"/>
                  </a:cubicBezTo>
                  <a:cubicBezTo>
                    <a:pt x="17164" y="26870"/>
                    <a:pt x="0" y="41174"/>
                    <a:pt x="0" y="67314"/>
                  </a:cubicBezTo>
                  <a:lnTo>
                    <a:pt x="0" y="67598"/>
                  </a:lnTo>
                  <a:cubicBezTo>
                    <a:pt x="0" y="93729"/>
                    <a:pt x="17450" y="108042"/>
                    <a:pt x="35785" y="108042"/>
                  </a:cubicBezTo>
                  <a:cubicBezTo>
                    <a:pt x="45585" y="108225"/>
                    <a:pt x="54808" y="103442"/>
                    <a:pt x="60274" y="95341"/>
                  </a:cubicBezTo>
                  <a:lnTo>
                    <a:pt x="60274" y="106581"/>
                  </a:lnTo>
                  <a:lnTo>
                    <a:pt x="82563" y="106581"/>
                  </a:lnTo>
                  <a:lnTo>
                    <a:pt x="82563" y="0"/>
                  </a:lnTo>
                  <a:lnTo>
                    <a:pt x="60274" y="0"/>
                  </a:lnTo>
                  <a:close/>
                  <a:moveTo>
                    <a:pt x="60560" y="67598"/>
                  </a:moveTo>
                  <a:cubicBezTo>
                    <a:pt x="61917" y="78119"/>
                    <a:pt x="54452" y="87744"/>
                    <a:pt x="43886" y="89095"/>
                  </a:cubicBezTo>
                  <a:cubicBezTo>
                    <a:pt x="33320" y="90447"/>
                    <a:pt x="23655" y="83013"/>
                    <a:pt x="22298" y="72492"/>
                  </a:cubicBezTo>
                  <a:cubicBezTo>
                    <a:pt x="22088" y="70868"/>
                    <a:pt x="22088" y="69223"/>
                    <a:pt x="22298" y="67598"/>
                  </a:cubicBezTo>
                  <a:lnTo>
                    <a:pt x="22298" y="67314"/>
                  </a:lnTo>
                  <a:cubicBezTo>
                    <a:pt x="20941" y="56793"/>
                    <a:pt x="28406" y="47168"/>
                    <a:pt x="38972" y="45817"/>
                  </a:cubicBezTo>
                  <a:cubicBezTo>
                    <a:pt x="49538" y="44465"/>
                    <a:pt x="59203" y="51899"/>
                    <a:pt x="60560" y="62420"/>
                  </a:cubicBezTo>
                  <a:cubicBezTo>
                    <a:pt x="60770" y="64044"/>
                    <a:pt x="60770" y="65689"/>
                    <a:pt x="60560" y="673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7A23B4D3-F297-0FB2-00EA-0E397AD1A6C1}"/>
                </a:ext>
              </a:extLst>
            </p:cNvPr>
            <p:cNvSpPr/>
            <p:nvPr/>
          </p:nvSpPr>
          <p:spPr>
            <a:xfrm>
              <a:off x="5275935" y="3208596"/>
              <a:ext cx="572395" cy="377530"/>
            </a:xfrm>
            <a:custGeom>
              <a:avLst/>
              <a:gdLst>
                <a:gd name="connsiteX0" fmla="*/ 512559 w 572395"/>
                <a:gd name="connsiteY0" fmla="*/ 298625 h 377530"/>
                <a:gd name="connsiteX1" fmla="*/ 382972 w 572395"/>
                <a:gd name="connsiteY1" fmla="*/ 221561 h 377530"/>
                <a:gd name="connsiteX2" fmla="*/ 355930 w 572395"/>
                <a:gd name="connsiteY2" fmla="*/ 200694 h 377530"/>
                <a:gd name="connsiteX3" fmla="*/ 363055 w 572395"/>
                <a:gd name="connsiteY3" fmla="*/ 201292 h 377530"/>
                <a:gd name="connsiteX4" fmla="*/ 348596 w 572395"/>
                <a:gd name="connsiteY4" fmla="*/ 194653 h 377530"/>
                <a:gd name="connsiteX5" fmla="*/ 353587 w 572395"/>
                <a:gd name="connsiteY5" fmla="*/ 192955 h 377530"/>
                <a:gd name="connsiteX6" fmla="*/ 342767 w 572395"/>
                <a:gd name="connsiteY6" fmla="*/ 189284 h 377530"/>
                <a:gd name="connsiteX7" fmla="*/ 348167 w 572395"/>
                <a:gd name="connsiteY7" fmla="*/ 186277 h 377530"/>
                <a:gd name="connsiteX8" fmla="*/ 332737 w 572395"/>
                <a:gd name="connsiteY8" fmla="*/ 183432 h 377530"/>
                <a:gd name="connsiteX9" fmla="*/ 345119 w 572395"/>
                <a:gd name="connsiteY9" fmla="*/ 181023 h 377530"/>
                <a:gd name="connsiteX10" fmla="*/ 323536 w 572395"/>
                <a:gd name="connsiteY10" fmla="*/ 178623 h 377530"/>
                <a:gd name="connsiteX11" fmla="*/ 336099 w 572395"/>
                <a:gd name="connsiteY11" fmla="*/ 174772 h 377530"/>
                <a:gd name="connsiteX12" fmla="*/ 320640 w 572395"/>
                <a:gd name="connsiteY12" fmla="*/ 171405 h 377530"/>
                <a:gd name="connsiteX13" fmla="*/ 328689 w 572395"/>
                <a:gd name="connsiteY13" fmla="*/ 165800 h 377530"/>
                <a:gd name="connsiteX14" fmla="*/ 314201 w 572395"/>
                <a:gd name="connsiteY14" fmla="*/ 169025 h 377530"/>
                <a:gd name="connsiteX15" fmla="*/ 315154 w 572395"/>
                <a:gd name="connsiteY15" fmla="*/ 154892 h 377530"/>
                <a:gd name="connsiteX16" fmla="*/ 304362 w 572395"/>
                <a:gd name="connsiteY16" fmla="*/ 167886 h 377530"/>
                <a:gd name="connsiteX17" fmla="*/ 308229 w 572395"/>
                <a:gd name="connsiteY17" fmla="*/ 158591 h 377530"/>
                <a:gd name="connsiteX18" fmla="*/ 295847 w 572395"/>
                <a:gd name="connsiteY18" fmla="*/ 164813 h 377530"/>
                <a:gd name="connsiteX19" fmla="*/ 292989 w 572395"/>
                <a:gd name="connsiteY19" fmla="*/ 163561 h 377530"/>
                <a:gd name="connsiteX20" fmla="*/ 291741 w 572395"/>
                <a:gd name="connsiteY20" fmla="*/ 160479 h 377530"/>
                <a:gd name="connsiteX21" fmla="*/ 290789 w 572395"/>
                <a:gd name="connsiteY21" fmla="*/ 152891 h 377530"/>
                <a:gd name="connsiteX22" fmla="*/ 289055 w 572395"/>
                <a:gd name="connsiteY22" fmla="*/ 137905 h 377530"/>
                <a:gd name="connsiteX23" fmla="*/ 292789 w 572395"/>
                <a:gd name="connsiteY23" fmla="*/ 122729 h 377530"/>
                <a:gd name="connsiteX24" fmla="*/ 301362 w 572395"/>
                <a:gd name="connsiteY24" fmla="*/ 116697 h 377530"/>
                <a:gd name="connsiteX25" fmla="*/ 308753 w 572395"/>
                <a:gd name="connsiteY25" fmla="*/ 106520 h 377530"/>
                <a:gd name="connsiteX26" fmla="*/ 329013 w 572395"/>
                <a:gd name="connsiteY26" fmla="*/ 62890 h 377530"/>
                <a:gd name="connsiteX27" fmla="*/ 343129 w 572395"/>
                <a:gd name="connsiteY27" fmla="*/ 50645 h 377530"/>
                <a:gd name="connsiteX28" fmla="*/ 361064 w 572395"/>
                <a:gd name="connsiteY28" fmla="*/ 45362 h 377530"/>
                <a:gd name="connsiteX29" fmla="*/ 369865 w 572395"/>
                <a:gd name="connsiteY29" fmla="*/ 44366 h 377530"/>
                <a:gd name="connsiteX30" fmla="*/ 374837 w 572395"/>
                <a:gd name="connsiteY30" fmla="*/ 41065 h 377530"/>
                <a:gd name="connsiteX31" fmla="*/ 377647 w 572395"/>
                <a:gd name="connsiteY31" fmla="*/ 39946 h 377530"/>
                <a:gd name="connsiteX32" fmla="*/ 380067 w 572395"/>
                <a:gd name="connsiteY32" fmla="*/ 32434 h 377530"/>
                <a:gd name="connsiteX33" fmla="*/ 376923 w 572395"/>
                <a:gd name="connsiteY33" fmla="*/ 29958 h 377530"/>
                <a:gd name="connsiteX34" fmla="*/ 362312 w 572395"/>
                <a:gd name="connsiteY34" fmla="*/ 16765 h 377530"/>
                <a:gd name="connsiteX35" fmla="*/ 356283 w 572395"/>
                <a:gd name="connsiteY35" fmla="*/ 11529 h 377530"/>
                <a:gd name="connsiteX36" fmla="*/ 347253 w 572395"/>
                <a:gd name="connsiteY36" fmla="*/ 5222 h 377530"/>
                <a:gd name="connsiteX37" fmla="*/ 337433 w 572395"/>
                <a:gd name="connsiteY37" fmla="*/ 91 h 377530"/>
                <a:gd name="connsiteX38" fmla="*/ 324231 w 572395"/>
                <a:gd name="connsiteY38" fmla="*/ 5706 h 377530"/>
                <a:gd name="connsiteX39" fmla="*/ 304905 w 572395"/>
                <a:gd name="connsiteY39" fmla="*/ 4899 h 377530"/>
                <a:gd name="connsiteX40" fmla="*/ 280911 w 572395"/>
                <a:gd name="connsiteY40" fmla="*/ 16281 h 377530"/>
                <a:gd name="connsiteX41" fmla="*/ 264643 w 572395"/>
                <a:gd name="connsiteY41" fmla="*/ 18368 h 377530"/>
                <a:gd name="connsiteX42" fmla="*/ 243869 w 572395"/>
                <a:gd name="connsiteY42" fmla="*/ 24647 h 377530"/>
                <a:gd name="connsiteX43" fmla="*/ 207159 w 572395"/>
                <a:gd name="connsiteY43" fmla="*/ 26610 h 377530"/>
                <a:gd name="connsiteX44" fmla="*/ 172622 w 572395"/>
                <a:gd name="connsiteY44" fmla="*/ 23822 h 377530"/>
                <a:gd name="connsiteX45" fmla="*/ 140484 w 572395"/>
                <a:gd name="connsiteY45" fmla="*/ 20929 h 377530"/>
                <a:gd name="connsiteX46" fmla="*/ 114214 w 572395"/>
                <a:gd name="connsiteY46" fmla="*/ 32642 h 377530"/>
                <a:gd name="connsiteX47" fmla="*/ 109376 w 572395"/>
                <a:gd name="connsiteY47" fmla="*/ 85406 h 377530"/>
                <a:gd name="connsiteX48" fmla="*/ 108928 w 572395"/>
                <a:gd name="connsiteY48" fmla="*/ 105097 h 377530"/>
                <a:gd name="connsiteX49" fmla="*/ 109452 w 572395"/>
                <a:gd name="connsiteY49" fmla="*/ 115407 h 377530"/>
                <a:gd name="connsiteX50" fmla="*/ 113957 w 572395"/>
                <a:gd name="connsiteY50" fmla="*/ 109469 h 377530"/>
                <a:gd name="connsiteX51" fmla="*/ 112833 w 572395"/>
                <a:gd name="connsiteY51" fmla="*/ 117494 h 377530"/>
                <a:gd name="connsiteX52" fmla="*/ 116643 w 572395"/>
                <a:gd name="connsiteY52" fmla="*/ 114126 h 377530"/>
                <a:gd name="connsiteX53" fmla="*/ 116643 w 572395"/>
                <a:gd name="connsiteY53" fmla="*/ 114620 h 377530"/>
                <a:gd name="connsiteX54" fmla="*/ 115481 w 572395"/>
                <a:gd name="connsiteY54" fmla="*/ 130990 h 377530"/>
                <a:gd name="connsiteX55" fmla="*/ 113824 w 572395"/>
                <a:gd name="connsiteY55" fmla="*/ 143397 h 377530"/>
                <a:gd name="connsiteX56" fmla="*/ 112233 w 572395"/>
                <a:gd name="connsiteY56" fmla="*/ 150728 h 377530"/>
                <a:gd name="connsiteX57" fmla="*/ 103556 w 572395"/>
                <a:gd name="connsiteY57" fmla="*/ 153422 h 377530"/>
                <a:gd name="connsiteX58" fmla="*/ 107928 w 572395"/>
                <a:gd name="connsiteY58" fmla="*/ 143624 h 377530"/>
                <a:gd name="connsiteX59" fmla="*/ 95688 w 572395"/>
                <a:gd name="connsiteY59" fmla="*/ 154532 h 377530"/>
                <a:gd name="connsiteX60" fmla="*/ 96498 w 572395"/>
                <a:gd name="connsiteY60" fmla="*/ 143624 h 377530"/>
                <a:gd name="connsiteX61" fmla="*/ 87801 w 572395"/>
                <a:gd name="connsiteY61" fmla="*/ 157102 h 377530"/>
                <a:gd name="connsiteX62" fmla="*/ 72981 w 572395"/>
                <a:gd name="connsiteY62" fmla="*/ 152445 h 377530"/>
                <a:gd name="connsiteX63" fmla="*/ 80715 w 572395"/>
                <a:gd name="connsiteY63" fmla="*/ 160469 h 377530"/>
                <a:gd name="connsiteX64" fmla="*/ 67037 w 572395"/>
                <a:gd name="connsiteY64" fmla="*/ 160232 h 377530"/>
                <a:gd name="connsiteX65" fmla="*/ 73943 w 572395"/>
                <a:gd name="connsiteY65" fmla="*/ 164529 h 377530"/>
                <a:gd name="connsiteX66" fmla="*/ 61427 w 572395"/>
                <a:gd name="connsiteY66" fmla="*/ 167109 h 377530"/>
                <a:gd name="connsiteX67" fmla="*/ 66885 w 572395"/>
                <a:gd name="connsiteY67" fmla="*/ 168749 h 377530"/>
                <a:gd name="connsiteX68" fmla="*/ 0 w 572395"/>
                <a:gd name="connsiteY68" fmla="*/ 220489 h 377530"/>
                <a:gd name="connsiteX69" fmla="*/ 243754 w 572395"/>
                <a:gd name="connsiteY69" fmla="*/ 377520 h 377530"/>
                <a:gd name="connsiteX70" fmla="*/ 389153 w 572395"/>
                <a:gd name="connsiteY70" fmla="*/ 336830 h 377530"/>
                <a:gd name="connsiteX71" fmla="*/ 508778 w 572395"/>
                <a:gd name="connsiteY71" fmla="*/ 377169 h 377530"/>
                <a:gd name="connsiteX72" fmla="*/ 572395 w 572395"/>
                <a:gd name="connsiteY72" fmla="*/ 355875 h 377530"/>
                <a:gd name="connsiteX73" fmla="*/ 572395 w 572395"/>
                <a:gd name="connsiteY73" fmla="*/ 266177 h 377530"/>
                <a:gd name="connsiteX74" fmla="*/ 512550 w 572395"/>
                <a:gd name="connsiteY74" fmla="*/ 298625 h 377530"/>
                <a:gd name="connsiteX75" fmla="*/ 188500 w 572395"/>
                <a:gd name="connsiteY75" fmla="*/ 66740 h 377530"/>
                <a:gd name="connsiteX76" fmla="*/ 226428 w 572395"/>
                <a:gd name="connsiteY76" fmla="*/ 66977 h 377530"/>
                <a:gd name="connsiteX77" fmla="*/ 245631 w 572395"/>
                <a:gd name="connsiteY77" fmla="*/ 64692 h 377530"/>
                <a:gd name="connsiteX78" fmla="*/ 257232 w 572395"/>
                <a:gd name="connsiteY78" fmla="*/ 54742 h 377530"/>
                <a:gd name="connsiteX79" fmla="*/ 279816 w 572395"/>
                <a:gd name="connsiteY79" fmla="*/ 58308 h 377530"/>
                <a:gd name="connsiteX80" fmla="*/ 284417 w 572395"/>
                <a:gd name="connsiteY80" fmla="*/ 62463 h 377530"/>
                <a:gd name="connsiteX81" fmla="*/ 294065 w 572395"/>
                <a:gd name="connsiteY81" fmla="*/ 71426 h 377530"/>
                <a:gd name="connsiteX82" fmla="*/ 292618 w 572395"/>
                <a:gd name="connsiteY82" fmla="*/ 77800 h 377530"/>
                <a:gd name="connsiteX83" fmla="*/ 289836 w 572395"/>
                <a:gd name="connsiteY83" fmla="*/ 80209 h 377530"/>
                <a:gd name="connsiteX84" fmla="*/ 285731 w 572395"/>
                <a:gd name="connsiteY84" fmla="*/ 78881 h 377530"/>
                <a:gd name="connsiteX85" fmla="*/ 278482 w 572395"/>
                <a:gd name="connsiteY85" fmla="*/ 79251 h 377530"/>
                <a:gd name="connsiteX86" fmla="*/ 269672 w 572395"/>
                <a:gd name="connsiteY86" fmla="*/ 103665 h 377530"/>
                <a:gd name="connsiteX87" fmla="*/ 266871 w 572395"/>
                <a:gd name="connsiteY87" fmla="*/ 113453 h 377530"/>
                <a:gd name="connsiteX88" fmla="*/ 273539 w 572395"/>
                <a:gd name="connsiteY88" fmla="*/ 117247 h 377530"/>
                <a:gd name="connsiteX89" fmla="*/ 275958 w 572395"/>
                <a:gd name="connsiteY89" fmla="*/ 127595 h 377530"/>
                <a:gd name="connsiteX90" fmla="*/ 278816 w 572395"/>
                <a:gd name="connsiteY90" fmla="*/ 139622 h 377530"/>
                <a:gd name="connsiteX91" fmla="*/ 278654 w 572395"/>
                <a:gd name="connsiteY91" fmla="*/ 154133 h 377530"/>
                <a:gd name="connsiteX92" fmla="*/ 275072 w 572395"/>
                <a:gd name="connsiteY92" fmla="*/ 155736 h 377530"/>
                <a:gd name="connsiteX93" fmla="*/ 269872 w 572395"/>
                <a:gd name="connsiteY93" fmla="*/ 146356 h 377530"/>
                <a:gd name="connsiteX94" fmla="*/ 268672 w 572395"/>
                <a:gd name="connsiteY94" fmla="*/ 153090 h 377530"/>
                <a:gd name="connsiteX95" fmla="*/ 261423 w 572395"/>
                <a:gd name="connsiteY95" fmla="*/ 144430 h 377530"/>
                <a:gd name="connsiteX96" fmla="*/ 261309 w 572395"/>
                <a:gd name="connsiteY96" fmla="*/ 151165 h 377530"/>
                <a:gd name="connsiteX97" fmla="*/ 253937 w 572395"/>
                <a:gd name="connsiteY97" fmla="*/ 143311 h 377530"/>
                <a:gd name="connsiteX98" fmla="*/ 254289 w 572395"/>
                <a:gd name="connsiteY98" fmla="*/ 149438 h 377530"/>
                <a:gd name="connsiteX99" fmla="*/ 245555 w 572395"/>
                <a:gd name="connsiteY99" fmla="*/ 147172 h 377530"/>
                <a:gd name="connsiteX100" fmla="*/ 247660 w 572395"/>
                <a:gd name="connsiteY100" fmla="*/ 141870 h 377530"/>
                <a:gd name="connsiteX101" fmla="*/ 238477 w 572395"/>
                <a:gd name="connsiteY101" fmla="*/ 145237 h 377530"/>
                <a:gd name="connsiteX102" fmla="*/ 242668 w 572395"/>
                <a:gd name="connsiteY102" fmla="*/ 138180 h 377530"/>
                <a:gd name="connsiteX103" fmla="*/ 231724 w 572395"/>
                <a:gd name="connsiteY103" fmla="*/ 144117 h 377530"/>
                <a:gd name="connsiteX104" fmla="*/ 234020 w 572395"/>
                <a:gd name="connsiteY104" fmla="*/ 136615 h 377530"/>
                <a:gd name="connsiteX105" fmla="*/ 227771 w 572395"/>
                <a:gd name="connsiteY105" fmla="*/ 138512 h 377530"/>
                <a:gd name="connsiteX106" fmla="*/ 224914 w 572395"/>
                <a:gd name="connsiteY106" fmla="*/ 117987 h 377530"/>
                <a:gd name="connsiteX107" fmla="*/ 232801 w 572395"/>
                <a:gd name="connsiteY107" fmla="*/ 116166 h 377530"/>
                <a:gd name="connsiteX108" fmla="*/ 256003 w 572395"/>
                <a:gd name="connsiteY108" fmla="*/ 108445 h 377530"/>
                <a:gd name="connsiteX109" fmla="*/ 259299 w 572395"/>
                <a:gd name="connsiteY109" fmla="*/ 100990 h 377530"/>
                <a:gd name="connsiteX110" fmla="*/ 255489 w 572395"/>
                <a:gd name="connsiteY110" fmla="*/ 102128 h 377530"/>
                <a:gd name="connsiteX111" fmla="*/ 243773 w 572395"/>
                <a:gd name="connsiteY111" fmla="*/ 96722 h 377530"/>
                <a:gd name="connsiteX112" fmla="*/ 239678 w 572395"/>
                <a:gd name="connsiteY112" fmla="*/ 91031 h 377530"/>
                <a:gd name="connsiteX113" fmla="*/ 246345 w 572395"/>
                <a:gd name="connsiteY113" fmla="*/ 78843 h 377530"/>
                <a:gd name="connsiteX114" fmla="*/ 230476 w 572395"/>
                <a:gd name="connsiteY114" fmla="*/ 86839 h 377530"/>
                <a:gd name="connsiteX115" fmla="*/ 214046 w 572395"/>
                <a:gd name="connsiteY115" fmla="*/ 85037 h 377530"/>
                <a:gd name="connsiteX116" fmla="*/ 187242 w 572395"/>
                <a:gd name="connsiteY116" fmla="*/ 83083 h 377530"/>
                <a:gd name="connsiteX117" fmla="*/ 154781 w 572395"/>
                <a:gd name="connsiteY117" fmla="*/ 81186 h 377530"/>
                <a:gd name="connsiteX118" fmla="*/ 188433 w 572395"/>
                <a:gd name="connsiteY118" fmla="*/ 66759 h 377530"/>
                <a:gd name="connsiteX119" fmla="*/ 208436 w 572395"/>
                <a:gd name="connsiteY119" fmla="*/ 140817 h 377530"/>
                <a:gd name="connsiteX120" fmla="*/ 207064 w 572395"/>
                <a:gd name="connsiteY120" fmla="*/ 133608 h 377530"/>
                <a:gd name="connsiteX121" fmla="*/ 201711 w 572395"/>
                <a:gd name="connsiteY121" fmla="*/ 140513 h 377530"/>
                <a:gd name="connsiteX122" fmla="*/ 195996 w 572395"/>
                <a:gd name="connsiteY122" fmla="*/ 140219 h 377530"/>
                <a:gd name="connsiteX123" fmla="*/ 202711 w 572395"/>
                <a:gd name="connsiteY123" fmla="*/ 122331 h 377530"/>
                <a:gd name="connsiteX124" fmla="*/ 211169 w 572395"/>
                <a:gd name="connsiteY124" fmla="*/ 120529 h 377530"/>
                <a:gd name="connsiteX125" fmla="*/ 219466 w 572395"/>
                <a:gd name="connsiteY125" fmla="*/ 135780 h 377530"/>
                <a:gd name="connsiteX126" fmla="*/ 222942 w 572395"/>
                <a:gd name="connsiteY126" fmla="*/ 140902 h 377530"/>
                <a:gd name="connsiteX127" fmla="*/ 219475 w 572395"/>
                <a:gd name="connsiteY127" fmla="*/ 142031 h 377530"/>
                <a:gd name="connsiteX128" fmla="*/ 215932 w 572395"/>
                <a:gd name="connsiteY128" fmla="*/ 136577 h 377530"/>
                <a:gd name="connsiteX129" fmla="*/ 214798 w 572395"/>
                <a:gd name="connsiteY129" fmla="*/ 141187 h 377530"/>
                <a:gd name="connsiteX130" fmla="*/ 214684 w 572395"/>
                <a:gd name="connsiteY130" fmla="*/ 133248 h 377530"/>
                <a:gd name="connsiteX131" fmla="*/ 208445 w 572395"/>
                <a:gd name="connsiteY131" fmla="*/ 140836 h 377530"/>
                <a:gd name="connsiteX132" fmla="*/ 153067 w 572395"/>
                <a:gd name="connsiteY132" fmla="*/ 123697 h 377530"/>
                <a:gd name="connsiteX133" fmla="*/ 189795 w 572395"/>
                <a:gd name="connsiteY133" fmla="*/ 124645 h 377530"/>
                <a:gd name="connsiteX134" fmla="*/ 190157 w 572395"/>
                <a:gd name="connsiteY134" fmla="*/ 139441 h 377530"/>
                <a:gd name="connsiteX135" fmla="*/ 190157 w 572395"/>
                <a:gd name="connsiteY135" fmla="*/ 140067 h 377530"/>
                <a:gd name="connsiteX136" fmla="*/ 184166 w 572395"/>
                <a:gd name="connsiteY136" fmla="*/ 139954 h 377530"/>
                <a:gd name="connsiteX137" fmla="*/ 187300 w 572395"/>
                <a:gd name="connsiteY137" fmla="*/ 136406 h 377530"/>
                <a:gd name="connsiteX138" fmla="*/ 178841 w 572395"/>
                <a:gd name="connsiteY138" fmla="*/ 139688 h 377530"/>
                <a:gd name="connsiteX139" fmla="*/ 181861 w 572395"/>
                <a:gd name="connsiteY139" fmla="*/ 133191 h 377530"/>
                <a:gd name="connsiteX140" fmla="*/ 173164 w 572395"/>
                <a:gd name="connsiteY140" fmla="*/ 139925 h 377530"/>
                <a:gd name="connsiteX141" fmla="*/ 175822 w 572395"/>
                <a:gd name="connsiteY141" fmla="*/ 132944 h 377530"/>
                <a:gd name="connsiteX142" fmla="*/ 167973 w 572395"/>
                <a:gd name="connsiteY142" fmla="*/ 140162 h 377530"/>
                <a:gd name="connsiteX143" fmla="*/ 168783 w 572395"/>
                <a:gd name="connsiteY143" fmla="*/ 133713 h 377530"/>
                <a:gd name="connsiteX144" fmla="*/ 164230 w 572395"/>
                <a:gd name="connsiteY144" fmla="*/ 139935 h 377530"/>
                <a:gd name="connsiteX145" fmla="*/ 156982 w 572395"/>
                <a:gd name="connsiteY145" fmla="*/ 137649 h 377530"/>
                <a:gd name="connsiteX146" fmla="*/ 159610 w 572395"/>
                <a:gd name="connsiteY146" fmla="*/ 141291 h 377530"/>
                <a:gd name="connsiteX147" fmla="*/ 156334 w 572395"/>
                <a:gd name="connsiteY147" fmla="*/ 141708 h 377530"/>
                <a:gd name="connsiteX148" fmla="*/ 156334 w 572395"/>
                <a:gd name="connsiteY148" fmla="*/ 141651 h 377530"/>
                <a:gd name="connsiteX149" fmla="*/ 153124 w 572395"/>
                <a:gd name="connsiteY149" fmla="*/ 123763 h 377530"/>
                <a:gd name="connsiteX150" fmla="*/ 130159 w 572395"/>
                <a:gd name="connsiteY150" fmla="*/ 128240 h 377530"/>
                <a:gd name="connsiteX151" fmla="*/ 136246 w 572395"/>
                <a:gd name="connsiteY151" fmla="*/ 120159 h 377530"/>
                <a:gd name="connsiteX152" fmla="*/ 136817 w 572395"/>
                <a:gd name="connsiteY152" fmla="*/ 119969 h 377530"/>
                <a:gd name="connsiteX153" fmla="*/ 138208 w 572395"/>
                <a:gd name="connsiteY153" fmla="*/ 128505 h 377530"/>
                <a:gd name="connsiteX154" fmla="*/ 146047 w 572395"/>
                <a:gd name="connsiteY154" fmla="*/ 143197 h 377530"/>
                <a:gd name="connsiteX155" fmla="*/ 141094 w 572395"/>
                <a:gd name="connsiteY155" fmla="*/ 144004 h 377530"/>
                <a:gd name="connsiteX156" fmla="*/ 142723 w 572395"/>
                <a:gd name="connsiteY156" fmla="*/ 140371 h 377530"/>
                <a:gd name="connsiteX157" fmla="*/ 135150 w 572395"/>
                <a:gd name="connsiteY157" fmla="*/ 145028 h 377530"/>
                <a:gd name="connsiteX158" fmla="*/ 138694 w 572395"/>
                <a:gd name="connsiteY158" fmla="*/ 138294 h 377530"/>
                <a:gd name="connsiteX159" fmla="*/ 129035 w 572395"/>
                <a:gd name="connsiteY159" fmla="*/ 145995 h 377530"/>
                <a:gd name="connsiteX160" fmla="*/ 131769 w 572395"/>
                <a:gd name="connsiteY160" fmla="*/ 137981 h 377530"/>
                <a:gd name="connsiteX161" fmla="*/ 123901 w 572395"/>
                <a:gd name="connsiteY161" fmla="*/ 146109 h 377530"/>
                <a:gd name="connsiteX162" fmla="*/ 125616 w 572395"/>
                <a:gd name="connsiteY162" fmla="*/ 139214 h 377530"/>
                <a:gd name="connsiteX163" fmla="*/ 130159 w 572395"/>
                <a:gd name="connsiteY163" fmla="*/ 128278 h 377530"/>
                <a:gd name="connsiteX164" fmla="*/ 113881 w 572395"/>
                <a:gd name="connsiteY164" fmla="*/ 82485 h 377530"/>
                <a:gd name="connsiteX165" fmla="*/ 115119 w 572395"/>
                <a:gd name="connsiteY165" fmla="*/ 48843 h 377530"/>
                <a:gd name="connsiteX166" fmla="*/ 115814 w 572395"/>
                <a:gd name="connsiteY166" fmla="*/ 66940 h 377530"/>
                <a:gd name="connsiteX167" fmla="*/ 123063 w 572395"/>
                <a:gd name="connsiteY167" fmla="*/ 91866 h 377530"/>
                <a:gd name="connsiteX168" fmla="*/ 119796 w 572395"/>
                <a:gd name="connsiteY168" fmla="*/ 107620 h 377530"/>
                <a:gd name="connsiteX169" fmla="*/ 119243 w 572395"/>
                <a:gd name="connsiteY169" fmla="*/ 108768 h 377530"/>
                <a:gd name="connsiteX170" fmla="*/ 119682 w 572395"/>
                <a:gd name="connsiteY170" fmla="*/ 100411 h 377530"/>
                <a:gd name="connsiteX171" fmla="*/ 113881 w 572395"/>
                <a:gd name="connsiteY171" fmla="*/ 82485 h 377530"/>
                <a:gd name="connsiteX172" fmla="*/ 244545 w 572395"/>
                <a:gd name="connsiteY172" fmla="*/ 298464 h 377530"/>
                <a:gd name="connsiteX173" fmla="*/ 114329 w 572395"/>
                <a:gd name="connsiteY173" fmla="*/ 236509 h 377530"/>
                <a:gd name="connsiteX174" fmla="*/ 188566 w 572395"/>
                <a:gd name="connsiteY174" fmla="*/ 220489 h 377530"/>
                <a:gd name="connsiteX175" fmla="*/ 320097 w 572395"/>
                <a:gd name="connsiteY175" fmla="*/ 282434 h 377530"/>
                <a:gd name="connsiteX176" fmla="*/ 244535 w 572395"/>
                <a:gd name="connsiteY176" fmla="*/ 298464 h 377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</a:cxnLst>
              <a:rect l="l" t="t" r="r" b="b"/>
              <a:pathLst>
                <a:path w="572395" h="377530">
                  <a:moveTo>
                    <a:pt x="512559" y="298625"/>
                  </a:moveTo>
                  <a:cubicBezTo>
                    <a:pt x="474545" y="298625"/>
                    <a:pt x="436483" y="265096"/>
                    <a:pt x="382972" y="221561"/>
                  </a:cubicBezTo>
                  <a:cubicBezTo>
                    <a:pt x="374158" y="214352"/>
                    <a:pt x="365141" y="207394"/>
                    <a:pt x="355930" y="200694"/>
                  </a:cubicBezTo>
                  <a:cubicBezTo>
                    <a:pt x="358316" y="200726"/>
                    <a:pt x="360697" y="200925"/>
                    <a:pt x="363055" y="201292"/>
                  </a:cubicBezTo>
                  <a:cubicBezTo>
                    <a:pt x="359023" y="197669"/>
                    <a:pt x="353980" y="195354"/>
                    <a:pt x="348596" y="194653"/>
                  </a:cubicBezTo>
                  <a:cubicBezTo>
                    <a:pt x="350135" y="193774"/>
                    <a:pt x="351830" y="193198"/>
                    <a:pt x="353587" y="192955"/>
                  </a:cubicBezTo>
                  <a:cubicBezTo>
                    <a:pt x="350492" y="190564"/>
                    <a:pt x="346684" y="189272"/>
                    <a:pt x="342767" y="189284"/>
                  </a:cubicBezTo>
                  <a:cubicBezTo>
                    <a:pt x="344164" y="187690"/>
                    <a:pt x="346072" y="186628"/>
                    <a:pt x="348167" y="186277"/>
                  </a:cubicBezTo>
                  <a:cubicBezTo>
                    <a:pt x="343255" y="184349"/>
                    <a:pt x="338016" y="183383"/>
                    <a:pt x="332737" y="183432"/>
                  </a:cubicBezTo>
                  <a:cubicBezTo>
                    <a:pt x="334175" y="180947"/>
                    <a:pt x="341957" y="180406"/>
                    <a:pt x="345119" y="181023"/>
                  </a:cubicBezTo>
                  <a:cubicBezTo>
                    <a:pt x="338467" y="177603"/>
                    <a:pt x="330781" y="176748"/>
                    <a:pt x="323536" y="178623"/>
                  </a:cubicBezTo>
                  <a:cubicBezTo>
                    <a:pt x="326891" y="175458"/>
                    <a:pt x="331537" y="174034"/>
                    <a:pt x="336099" y="174772"/>
                  </a:cubicBezTo>
                  <a:cubicBezTo>
                    <a:pt x="331665" y="171504"/>
                    <a:pt x="326040" y="170279"/>
                    <a:pt x="320640" y="171405"/>
                  </a:cubicBezTo>
                  <a:cubicBezTo>
                    <a:pt x="322729" y="168808"/>
                    <a:pt x="325522" y="166863"/>
                    <a:pt x="328689" y="165800"/>
                  </a:cubicBezTo>
                  <a:cubicBezTo>
                    <a:pt x="323659" y="165595"/>
                    <a:pt x="318664" y="166707"/>
                    <a:pt x="314201" y="169025"/>
                  </a:cubicBezTo>
                  <a:cubicBezTo>
                    <a:pt x="317564" y="161437"/>
                    <a:pt x="316716" y="157017"/>
                    <a:pt x="315154" y="154892"/>
                  </a:cubicBezTo>
                  <a:cubicBezTo>
                    <a:pt x="314692" y="161066"/>
                    <a:pt x="310365" y="166276"/>
                    <a:pt x="304362" y="167886"/>
                  </a:cubicBezTo>
                  <a:cubicBezTo>
                    <a:pt x="303702" y="164300"/>
                    <a:pt x="305216" y="160662"/>
                    <a:pt x="308229" y="158591"/>
                  </a:cubicBezTo>
                  <a:cubicBezTo>
                    <a:pt x="303441" y="158965"/>
                    <a:pt x="298993" y="161200"/>
                    <a:pt x="295847" y="164813"/>
                  </a:cubicBezTo>
                  <a:cubicBezTo>
                    <a:pt x="294894" y="164377"/>
                    <a:pt x="293942" y="163979"/>
                    <a:pt x="292989" y="163561"/>
                  </a:cubicBezTo>
                  <a:cubicBezTo>
                    <a:pt x="292463" y="162581"/>
                    <a:pt x="292045" y="161548"/>
                    <a:pt x="291741" y="160479"/>
                  </a:cubicBezTo>
                  <a:cubicBezTo>
                    <a:pt x="290981" y="158024"/>
                    <a:pt x="290659" y="155456"/>
                    <a:pt x="290789" y="152891"/>
                  </a:cubicBezTo>
                  <a:cubicBezTo>
                    <a:pt x="289749" y="147959"/>
                    <a:pt x="289168" y="142943"/>
                    <a:pt x="289055" y="137905"/>
                  </a:cubicBezTo>
                  <a:cubicBezTo>
                    <a:pt x="289550" y="132442"/>
                    <a:pt x="292246" y="126523"/>
                    <a:pt x="292789" y="122729"/>
                  </a:cubicBezTo>
                  <a:cubicBezTo>
                    <a:pt x="295855" y="121030"/>
                    <a:pt x="298729" y="119008"/>
                    <a:pt x="301362" y="116697"/>
                  </a:cubicBezTo>
                  <a:cubicBezTo>
                    <a:pt x="304269" y="113647"/>
                    <a:pt x="306755" y="110224"/>
                    <a:pt x="308753" y="106520"/>
                  </a:cubicBezTo>
                  <a:cubicBezTo>
                    <a:pt x="310753" y="102887"/>
                    <a:pt x="316316" y="77752"/>
                    <a:pt x="329013" y="62890"/>
                  </a:cubicBezTo>
                  <a:cubicBezTo>
                    <a:pt x="332889" y="58346"/>
                    <a:pt x="337909" y="50161"/>
                    <a:pt x="343129" y="50645"/>
                  </a:cubicBezTo>
                  <a:cubicBezTo>
                    <a:pt x="349564" y="51213"/>
                    <a:pt x="355975" y="49325"/>
                    <a:pt x="361064" y="45362"/>
                  </a:cubicBezTo>
                  <a:cubicBezTo>
                    <a:pt x="363903" y="44456"/>
                    <a:pt x="366894" y="44117"/>
                    <a:pt x="369865" y="44366"/>
                  </a:cubicBezTo>
                  <a:cubicBezTo>
                    <a:pt x="372111" y="44629"/>
                    <a:pt x="374217" y="43231"/>
                    <a:pt x="374837" y="41065"/>
                  </a:cubicBezTo>
                  <a:cubicBezTo>
                    <a:pt x="375909" y="41232"/>
                    <a:pt x="376987" y="40803"/>
                    <a:pt x="377647" y="39946"/>
                  </a:cubicBezTo>
                  <a:cubicBezTo>
                    <a:pt x="379647" y="36512"/>
                    <a:pt x="381029" y="34777"/>
                    <a:pt x="380067" y="32434"/>
                  </a:cubicBezTo>
                  <a:cubicBezTo>
                    <a:pt x="379638" y="31372"/>
                    <a:pt x="377885" y="30708"/>
                    <a:pt x="376923" y="29958"/>
                  </a:cubicBezTo>
                  <a:cubicBezTo>
                    <a:pt x="372339" y="25256"/>
                    <a:pt x="367459" y="20849"/>
                    <a:pt x="362312" y="16765"/>
                  </a:cubicBezTo>
                  <a:cubicBezTo>
                    <a:pt x="360138" y="15217"/>
                    <a:pt x="358119" y="13463"/>
                    <a:pt x="356283" y="11529"/>
                  </a:cubicBezTo>
                  <a:cubicBezTo>
                    <a:pt x="353604" y="8992"/>
                    <a:pt x="350561" y="6866"/>
                    <a:pt x="347253" y="5222"/>
                  </a:cubicBezTo>
                  <a:cubicBezTo>
                    <a:pt x="344986" y="4093"/>
                    <a:pt x="343386" y="-716"/>
                    <a:pt x="337433" y="91"/>
                  </a:cubicBezTo>
                  <a:cubicBezTo>
                    <a:pt x="333223" y="660"/>
                    <a:pt x="331203" y="5544"/>
                    <a:pt x="324231" y="5706"/>
                  </a:cubicBezTo>
                  <a:cubicBezTo>
                    <a:pt x="317814" y="5017"/>
                    <a:pt x="311358" y="4747"/>
                    <a:pt x="304905" y="4899"/>
                  </a:cubicBezTo>
                  <a:cubicBezTo>
                    <a:pt x="296384" y="7487"/>
                    <a:pt x="288298" y="11323"/>
                    <a:pt x="280911" y="16281"/>
                  </a:cubicBezTo>
                  <a:cubicBezTo>
                    <a:pt x="275445" y="16587"/>
                    <a:pt x="270008" y="17284"/>
                    <a:pt x="264643" y="18368"/>
                  </a:cubicBezTo>
                  <a:cubicBezTo>
                    <a:pt x="257842" y="20847"/>
                    <a:pt x="250906" y="22944"/>
                    <a:pt x="243869" y="24647"/>
                  </a:cubicBezTo>
                  <a:cubicBezTo>
                    <a:pt x="238001" y="25387"/>
                    <a:pt x="224819" y="26221"/>
                    <a:pt x="207159" y="26610"/>
                  </a:cubicBezTo>
                  <a:cubicBezTo>
                    <a:pt x="195594" y="26519"/>
                    <a:pt x="184051" y="25587"/>
                    <a:pt x="172622" y="23822"/>
                  </a:cubicBezTo>
                  <a:cubicBezTo>
                    <a:pt x="168888" y="23347"/>
                    <a:pt x="151581" y="21925"/>
                    <a:pt x="140484" y="20929"/>
                  </a:cubicBezTo>
                  <a:cubicBezTo>
                    <a:pt x="130220" y="19654"/>
                    <a:pt x="120095" y="24168"/>
                    <a:pt x="114214" y="32642"/>
                  </a:cubicBezTo>
                  <a:cubicBezTo>
                    <a:pt x="101651" y="51252"/>
                    <a:pt x="108280" y="72659"/>
                    <a:pt x="109376" y="85406"/>
                  </a:cubicBezTo>
                  <a:cubicBezTo>
                    <a:pt x="109833" y="90642"/>
                    <a:pt x="103661" y="95555"/>
                    <a:pt x="108928" y="105097"/>
                  </a:cubicBezTo>
                  <a:cubicBezTo>
                    <a:pt x="110757" y="108250"/>
                    <a:pt x="110952" y="112086"/>
                    <a:pt x="109452" y="115407"/>
                  </a:cubicBezTo>
                  <a:cubicBezTo>
                    <a:pt x="111778" y="114208"/>
                    <a:pt x="113435" y="112025"/>
                    <a:pt x="113957" y="109469"/>
                  </a:cubicBezTo>
                  <a:cubicBezTo>
                    <a:pt x="115091" y="111556"/>
                    <a:pt x="113395" y="116450"/>
                    <a:pt x="112833" y="117494"/>
                  </a:cubicBezTo>
                  <a:cubicBezTo>
                    <a:pt x="114289" y="116598"/>
                    <a:pt x="115578" y="115459"/>
                    <a:pt x="116643" y="114126"/>
                  </a:cubicBezTo>
                  <a:lnTo>
                    <a:pt x="116643" y="114620"/>
                  </a:lnTo>
                  <a:cubicBezTo>
                    <a:pt x="116668" y="120098"/>
                    <a:pt x="116279" y="125570"/>
                    <a:pt x="115481" y="130990"/>
                  </a:cubicBezTo>
                  <a:cubicBezTo>
                    <a:pt x="115033" y="134111"/>
                    <a:pt x="114529" y="139233"/>
                    <a:pt x="113824" y="143397"/>
                  </a:cubicBezTo>
                  <a:cubicBezTo>
                    <a:pt x="113418" y="145866"/>
                    <a:pt x="112887" y="148313"/>
                    <a:pt x="112233" y="150728"/>
                  </a:cubicBezTo>
                  <a:cubicBezTo>
                    <a:pt x="109376" y="151573"/>
                    <a:pt x="106518" y="152455"/>
                    <a:pt x="103556" y="153422"/>
                  </a:cubicBezTo>
                  <a:cubicBezTo>
                    <a:pt x="104043" y="149807"/>
                    <a:pt x="105560" y="146407"/>
                    <a:pt x="107928" y="143624"/>
                  </a:cubicBezTo>
                  <a:cubicBezTo>
                    <a:pt x="102632" y="145625"/>
                    <a:pt x="98270" y="149512"/>
                    <a:pt x="95688" y="154532"/>
                  </a:cubicBezTo>
                  <a:cubicBezTo>
                    <a:pt x="94893" y="150894"/>
                    <a:pt x="95175" y="147106"/>
                    <a:pt x="96498" y="143624"/>
                  </a:cubicBezTo>
                  <a:cubicBezTo>
                    <a:pt x="91697" y="146572"/>
                    <a:pt x="88499" y="151529"/>
                    <a:pt x="87801" y="157102"/>
                  </a:cubicBezTo>
                  <a:cubicBezTo>
                    <a:pt x="83586" y="153823"/>
                    <a:pt x="78323" y="152169"/>
                    <a:pt x="72981" y="152445"/>
                  </a:cubicBezTo>
                  <a:cubicBezTo>
                    <a:pt x="80477" y="156059"/>
                    <a:pt x="80715" y="160469"/>
                    <a:pt x="80715" y="160469"/>
                  </a:cubicBezTo>
                  <a:cubicBezTo>
                    <a:pt x="76481" y="158122"/>
                    <a:pt x="71350" y="158033"/>
                    <a:pt x="67037" y="160232"/>
                  </a:cubicBezTo>
                  <a:cubicBezTo>
                    <a:pt x="69979" y="160217"/>
                    <a:pt x="72667" y="161889"/>
                    <a:pt x="73943" y="164529"/>
                  </a:cubicBezTo>
                  <a:cubicBezTo>
                    <a:pt x="69593" y="163463"/>
                    <a:pt x="64993" y="164411"/>
                    <a:pt x="61427" y="167109"/>
                  </a:cubicBezTo>
                  <a:cubicBezTo>
                    <a:pt x="63411" y="166597"/>
                    <a:pt x="65516" y="167230"/>
                    <a:pt x="66885" y="168749"/>
                  </a:cubicBezTo>
                  <a:cubicBezTo>
                    <a:pt x="41506" y="181632"/>
                    <a:pt x="18811" y="199189"/>
                    <a:pt x="0" y="220489"/>
                  </a:cubicBezTo>
                  <a:cubicBezTo>
                    <a:pt x="35709" y="318619"/>
                    <a:pt x="123958" y="377520"/>
                    <a:pt x="243754" y="377520"/>
                  </a:cubicBezTo>
                  <a:cubicBezTo>
                    <a:pt x="295118" y="377983"/>
                    <a:pt x="345552" y="363869"/>
                    <a:pt x="389153" y="336830"/>
                  </a:cubicBezTo>
                  <a:cubicBezTo>
                    <a:pt x="423773" y="362473"/>
                    <a:pt x="465634" y="376589"/>
                    <a:pt x="508778" y="377169"/>
                  </a:cubicBezTo>
                  <a:cubicBezTo>
                    <a:pt x="531941" y="378454"/>
                    <a:pt x="554715" y="370831"/>
                    <a:pt x="572395" y="355875"/>
                  </a:cubicBezTo>
                  <a:lnTo>
                    <a:pt x="572395" y="266177"/>
                  </a:lnTo>
                  <a:cubicBezTo>
                    <a:pt x="558727" y="279893"/>
                    <a:pt x="544439" y="298625"/>
                    <a:pt x="512550" y="298625"/>
                  </a:cubicBezTo>
                  <a:moveTo>
                    <a:pt x="188500" y="66740"/>
                  </a:moveTo>
                  <a:cubicBezTo>
                    <a:pt x="193453" y="66854"/>
                    <a:pt x="223209" y="67461"/>
                    <a:pt x="226428" y="66977"/>
                  </a:cubicBezTo>
                  <a:cubicBezTo>
                    <a:pt x="235668" y="65593"/>
                    <a:pt x="243011" y="65858"/>
                    <a:pt x="245631" y="64692"/>
                  </a:cubicBezTo>
                  <a:cubicBezTo>
                    <a:pt x="247393" y="63904"/>
                    <a:pt x="252155" y="57938"/>
                    <a:pt x="257232" y="54742"/>
                  </a:cubicBezTo>
                  <a:cubicBezTo>
                    <a:pt x="261614" y="51973"/>
                    <a:pt x="275215" y="48036"/>
                    <a:pt x="279816" y="58308"/>
                  </a:cubicBezTo>
                  <a:cubicBezTo>
                    <a:pt x="281835" y="60044"/>
                    <a:pt x="283626" y="61894"/>
                    <a:pt x="284417" y="62463"/>
                  </a:cubicBezTo>
                  <a:cubicBezTo>
                    <a:pt x="287560" y="64872"/>
                    <a:pt x="293942" y="69946"/>
                    <a:pt x="294065" y="71426"/>
                  </a:cubicBezTo>
                  <a:cubicBezTo>
                    <a:pt x="294208" y="72649"/>
                    <a:pt x="295427" y="76083"/>
                    <a:pt x="292618" y="77800"/>
                  </a:cubicBezTo>
                  <a:cubicBezTo>
                    <a:pt x="291875" y="78255"/>
                    <a:pt x="292503" y="79602"/>
                    <a:pt x="289836" y="80209"/>
                  </a:cubicBezTo>
                  <a:cubicBezTo>
                    <a:pt x="288325" y="80583"/>
                    <a:pt x="286733" y="80068"/>
                    <a:pt x="285731" y="78881"/>
                  </a:cubicBezTo>
                  <a:cubicBezTo>
                    <a:pt x="285731" y="78881"/>
                    <a:pt x="279930" y="79365"/>
                    <a:pt x="278482" y="79251"/>
                  </a:cubicBezTo>
                  <a:cubicBezTo>
                    <a:pt x="280140" y="87588"/>
                    <a:pt x="271291" y="98581"/>
                    <a:pt x="269672" y="103665"/>
                  </a:cubicBezTo>
                  <a:cubicBezTo>
                    <a:pt x="269265" y="107055"/>
                    <a:pt x="268319" y="110358"/>
                    <a:pt x="266871" y="113453"/>
                  </a:cubicBezTo>
                  <a:cubicBezTo>
                    <a:pt x="270567" y="115350"/>
                    <a:pt x="273539" y="117247"/>
                    <a:pt x="273539" y="117247"/>
                  </a:cubicBezTo>
                  <a:cubicBezTo>
                    <a:pt x="273539" y="117247"/>
                    <a:pt x="275149" y="122777"/>
                    <a:pt x="275958" y="127595"/>
                  </a:cubicBezTo>
                  <a:cubicBezTo>
                    <a:pt x="276768" y="132413"/>
                    <a:pt x="278521" y="135325"/>
                    <a:pt x="278816" y="139622"/>
                  </a:cubicBezTo>
                  <a:cubicBezTo>
                    <a:pt x="279314" y="144449"/>
                    <a:pt x="279260" y="149318"/>
                    <a:pt x="278654" y="154133"/>
                  </a:cubicBezTo>
                  <a:cubicBezTo>
                    <a:pt x="277335" y="154329"/>
                    <a:pt x="276095" y="154884"/>
                    <a:pt x="275072" y="155736"/>
                  </a:cubicBezTo>
                  <a:cubicBezTo>
                    <a:pt x="274221" y="152199"/>
                    <a:pt x="272424" y="148958"/>
                    <a:pt x="269872" y="146356"/>
                  </a:cubicBezTo>
                  <a:cubicBezTo>
                    <a:pt x="270520" y="151478"/>
                    <a:pt x="268672" y="153090"/>
                    <a:pt x="268672" y="153090"/>
                  </a:cubicBezTo>
                  <a:cubicBezTo>
                    <a:pt x="267248" y="149506"/>
                    <a:pt x="264707" y="146471"/>
                    <a:pt x="261423" y="144430"/>
                  </a:cubicBezTo>
                  <a:cubicBezTo>
                    <a:pt x="262335" y="146592"/>
                    <a:pt x="262294" y="149035"/>
                    <a:pt x="261309" y="151165"/>
                  </a:cubicBezTo>
                  <a:cubicBezTo>
                    <a:pt x="259614" y="147929"/>
                    <a:pt x="257065" y="145214"/>
                    <a:pt x="253937" y="143311"/>
                  </a:cubicBezTo>
                  <a:cubicBezTo>
                    <a:pt x="254581" y="145290"/>
                    <a:pt x="254702" y="147400"/>
                    <a:pt x="254289" y="149438"/>
                  </a:cubicBezTo>
                  <a:cubicBezTo>
                    <a:pt x="251412" y="148635"/>
                    <a:pt x="248501" y="147880"/>
                    <a:pt x="245555" y="147172"/>
                  </a:cubicBezTo>
                  <a:cubicBezTo>
                    <a:pt x="245156" y="145147"/>
                    <a:pt x="245978" y="143076"/>
                    <a:pt x="247660" y="141870"/>
                  </a:cubicBezTo>
                  <a:cubicBezTo>
                    <a:pt x="244300" y="141900"/>
                    <a:pt x="241055" y="143090"/>
                    <a:pt x="238477" y="145237"/>
                  </a:cubicBezTo>
                  <a:cubicBezTo>
                    <a:pt x="238679" y="142358"/>
                    <a:pt x="240232" y="139743"/>
                    <a:pt x="242668" y="138180"/>
                  </a:cubicBezTo>
                  <a:cubicBezTo>
                    <a:pt x="238243" y="138176"/>
                    <a:pt x="234120" y="140413"/>
                    <a:pt x="231724" y="144117"/>
                  </a:cubicBezTo>
                  <a:cubicBezTo>
                    <a:pt x="231493" y="141416"/>
                    <a:pt x="232315" y="138729"/>
                    <a:pt x="234020" y="136615"/>
                  </a:cubicBezTo>
                  <a:cubicBezTo>
                    <a:pt x="231872" y="137010"/>
                    <a:pt x="229776" y="137647"/>
                    <a:pt x="227771" y="138512"/>
                  </a:cubicBezTo>
                  <a:cubicBezTo>
                    <a:pt x="225821" y="131845"/>
                    <a:pt x="224858" y="124931"/>
                    <a:pt x="224914" y="117987"/>
                  </a:cubicBezTo>
                  <a:cubicBezTo>
                    <a:pt x="226409" y="117152"/>
                    <a:pt x="226276" y="117370"/>
                    <a:pt x="232801" y="116166"/>
                  </a:cubicBezTo>
                  <a:cubicBezTo>
                    <a:pt x="236449" y="115492"/>
                    <a:pt x="248993" y="117114"/>
                    <a:pt x="256003" y="108445"/>
                  </a:cubicBezTo>
                  <a:cubicBezTo>
                    <a:pt x="258861" y="107497"/>
                    <a:pt x="258699" y="103039"/>
                    <a:pt x="259299" y="100990"/>
                  </a:cubicBezTo>
                  <a:cubicBezTo>
                    <a:pt x="259794" y="99330"/>
                    <a:pt x="256489" y="101113"/>
                    <a:pt x="255489" y="102128"/>
                  </a:cubicBezTo>
                  <a:cubicBezTo>
                    <a:pt x="251080" y="101705"/>
                    <a:pt x="246948" y="99798"/>
                    <a:pt x="243773" y="96722"/>
                  </a:cubicBezTo>
                  <a:cubicBezTo>
                    <a:pt x="241116" y="92871"/>
                    <a:pt x="240268" y="92605"/>
                    <a:pt x="239678" y="91031"/>
                  </a:cubicBezTo>
                  <a:cubicBezTo>
                    <a:pt x="243807" y="88334"/>
                    <a:pt x="246309" y="83760"/>
                    <a:pt x="246345" y="78843"/>
                  </a:cubicBezTo>
                  <a:cubicBezTo>
                    <a:pt x="240832" y="81043"/>
                    <a:pt x="235522" y="83718"/>
                    <a:pt x="230476" y="86839"/>
                  </a:cubicBezTo>
                  <a:cubicBezTo>
                    <a:pt x="229029" y="86241"/>
                    <a:pt x="218818" y="85890"/>
                    <a:pt x="214046" y="85037"/>
                  </a:cubicBezTo>
                  <a:cubicBezTo>
                    <a:pt x="205218" y="83353"/>
                    <a:pt x="196223" y="82697"/>
                    <a:pt x="187242" y="83083"/>
                  </a:cubicBezTo>
                  <a:cubicBezTo>
                    <a:pt x="178670" y="83083"/>
                    <a:pt x="167316" y="80598"/>
                    <a:pt x="154781" y="81186"/>
                  </a:cubicBezTo>
                  <a:cubicBezTo>
                    <a:pt x="162244" y="70290"/>
                    <a:pt x="175356" y="64669"/>
                    <a:pt x="188433" y="66759"/>
                  </a:cubicBezTo>
                  <a:moveTo>
                    <a:pt x="208436" y="140817"/>
                  </a:moveTo>
                  <a:cubicBezTo>
                    <a:pt x="207008" y="138702"/>
                    <a:pt x="206513" y="136097"/>
                    <a:pt x="207064" y="133608"/>
                  </a:cubicBezTo>
                  <a:cubicBezTo>
                    <a:pt x="204715" y="135416"/>
                    <a:pt x="202872" y="137793"/>
                    <a:pt x="201711" y="140513"/>
                  </a:cubicBezTo>
                  <a:cubicBezTo>
                    <a:pt x="199806" y="140390"/>
                    <a:pt x="197901" y="140305"/>
                    <a:pt x="195996" y="140219"/>
                  </a:cubicBezTo>
                  <a:cubicBezTo>
                    <a:pt x="197661" y="134058"/>
                    <a:pt x="199910" y="128069"/>
                    <a:pt x="202711" y="122331"/>
                  </a:cubicBezTo>
                  <a:cubicBezTo>
                    <a:pt x="205574" y="121952"/>
                    <a:pt x="208402" y="121349"/>
                    <a:pt x="211169" y="120529"/>
                  </a:cubicBezTo>
                  <a:cubicBezTo>
                    <a:pt x="211169" y="120529"/>
                    <a:pt x="218342" y="133532"/>
                    <a:pt x="219466" y="135780"/>
                  </a:cubicBezTo>
                  <a:cubicBezTo>
                    <a:pt x="220504" y="137857"/>
                    <a:pt x="222047" y="138749"/>
                    <a:pt x="222942" y="140902"/>
                  </a:cubicBezTo>
                  <a:cubicBezTo>
                    <a:pt x="221037" y="141945"/>
                    <a:pt x="219885" y="142609"/>
                    <a:pt x="219475" y="142031"/>
                  </a:cubicBezTo>
                  <a:cubicBezTo>
                    <a:pt x="219135" y="139791"/>
                    <a:pt x="217844" y="137804"/>
                    <a:pt x="215932" y="136577"/>
                  </a:cubicBezTo>
                  <a:cubicBezTo>
                    <a:pt x="215944" y="138183"/>
                    <a:pt x="215555" y="139768"/>
                    <a:pt x="214798" y="141187"/>
                  </a:cubicBezTo>
                  <a:cubicBezTo>
                    <a:pt x="214798" y="141187"/>
                    <a:pt x="212503" y="135894"/>
                    <a:pt x="214684" y="133248"/>
                  </a:cubicBezTo>
                  <a:cubicBezTo>
                    <a:pt x="211527" y="134666"/>
                    <a:pt x="209218" y="137474"/>
                    <a:pt x="208445" y="140836"/>
                  </a:cubicBezTo>
                  <a:moveTo>
                    <a:pt x="153067" y="123697"/>
                  </a:moveTo>
                  <a:cubicBezTo>
                    <a:pt x="164919" y="127772"/>
                    <a:pt x="177746" y="128103"/>
                    <a:pt x="189795" y="124645"/>
                  </a:cubicBezTo>
                  <a:cubicBezTo>
                    <a:pt x="189468" y="129578"/>
                    <a:pt x="189589" y="134530"/>
                    <a:pt x="190157" y="139441"/>
                  </a:cubicBezTo>
                  <a:lnTo>
                    <a:pt x="190157" y="140067"/>
                  </a:lnTo>
                  <a:cubicBezTo>
                    <a:pt x="188166" y="140011"/>
                    <a:pt x="186185" y="139954"/>
                    <a:pt x="184166" y="139954"/>
                  </a:cubicBezTo>
                  <a:cubicBezTo>
                    <a:pt x="184306" y="138210"/>
                    <a:pt x="185581" y="136767"/>
                    <a:pt x="187300" y="136406"/>
                  </a:cubicBezTo>
                  <a:cubicBezTo>
                    <a:pt x="184113" y="136069"/>
                    <a:pt x="180959" y="137292"/>
                    <a:pt x="178841" y="139688"/>
                  </a:cubicBezTo>
                  <a:cubicBezTo>
                    <a:pt x="179047" y="137236"/>
                    <a:pt x="180116" y="134934"/>
                    <a:pt x="181861" y="133191"/>
                  </a:cubicBezTo>
                  <a:cubicBezTo>
                    <a:pt x="178097" y="134029"/>
                    <a:pt x="174907" y="136499"/>
                    <a:pt x="173164" y="139925"/>
                  </a:cubicBezTo>
                  <a:cubicBezTo>
                    <a:pt x="173164" y="139925"/>
                    <a:pt x="173050" y="134870"/>
                    <a:pt x="175822" y="132944"/>
                  </a:cubicBezTo>
                  <a:cubicBezTo>
                    <a:pt x="172034" y="133656"/>
                    <a:pt x="168986" y="136458"/>
                    <a:pt x="167973" y="140162"/>
                  </a:cubicBezTo>
                  <a:cubicBezTo>
                    <a:pt x="167973" y="140162"/>
                    <a:pt x="167021" y="135629"/>
                    <a:pt x="168783" y="133713"/>
                  </a:cubicBezTo>
                  <a:cubicBezTo>
                    <a:pt x="166050" y="134556"/>
                    <a:pt x="164199" y="137086"/>
                    <a:pt x="164230" y="139935"/>
                  </a:cubicBezTo>
                  <a:cubicBezTo>
                    <a:pt x="162266" y="138153"/>
                    <a:pt x="159617" y="137318"/>
                    <a:pt x="156982" y="137649"/>
                  </a:cubicBezTo>
                  <a:cubicBezTo>
                    <a:pt x="158191" y="138047"/>
                    <a:pt x="159020" y="139470"/>
                    <a:pt x="159610" y="141291"/>
                  </a:cubicBezTo>
                  <a:cubicBezTo>
                    <a:pt x="158553" y="141405"/>
                    <a:pt x="157420" y="141566"/>
                    <a:pt x="156334" y="141708"/>
                  </a:cubicBezTo>
                  <a:lnTo>
                    <a:pt x="156334" y="141651"/>
                  </a:lnTo>
                  <a:cubicBezTo>
                    <a:pt x="153591" y="136109"/>
                    <a:pt x="152479" y="129908"/>
                    <a:pt x="153124" y="123763"/>
                  </a:cubicBezTo>
                  <a:moveTo>
                    <a:pt x="130159" y="128240"/>
                  </a:moveTo>
                  <a:cubicBezTo>
                    <a:pt x="131754" y="125247"/>
                    <a:pt x="133807" y="122521"/>
                    <a:pt x="136246" y="120159"/>
                  </a:cubicBezTo>
                  <a:cubicBezTo>
                    <a:pt x="136432" y="120083"/>
                    <a:pt x="136623" y="120020"/>
                    <a:pt x="136817" y="119969"/>
                  </a:cubicBezTo>
                  <a:cubicBezTo>
                    <a:pt x="136019" y="122881"/>
                    <a:pt x="136526" y="125994"/>
                    <a:pt x="138208" y="128505"/>
                  </a:cubicBezTo>
                  <a:cubicBezTo>
                    <a:pt x="139379" y="130649"/>
                    <a:pt x="143027" y="137393"/>
                    <a:pt x="146047" y="143197"/>
                  </a:cubicBezTo>
                  <a:cubicBezTo>
                    <a:pt x="144389" y="143463"/>
                    <a:pt x="142780" y="143691"/>
                    <a:pt x="141094" y="144004"/>
                  </a:cubicBezTo>
                  <a:cubicBezTo>
                    <a:pt x="141443" y="142715"/>
                    <a:pt x="141992" y="141490"/>
                    <a:pt x="142723" y="140371"/>
                  </a:cubicBezTo>
                  <a:cubicBezTo>
                    <a:pt x="139559" y="140515"/>
                    <a:pt x="136696" y="142276"/>
                    <a:pt x="135150" y="145028"/>
                  </a:cubicBezTo>
                  <a:cubicBezTo>
                    <a:pt x="135153" y="142341"/>
                    <a:pt x="136476" y="139825"/>
                    <a:pt x="138694" y="138294"/>
                  </a:cubicBezTo>
                  <a:cubicBezTo>
                    <a:pt x="134763" y="139825"/>
                    <a:pt x="131395" y="142511"/>
                    <a:pt x="129035" y="145995"/>
                  </a:cubicBezTo>
                  <a:cubicBezTo>
                    <a:pt x="129117" y="143111"/>
                    <a:pt x="130070" y="140318"/>
                    <a:pt x="131769" y="137981"/>
                  </a:cubicBezTo>
                  <a:cubicBezTo>
                    <a:pt x="128543" y="140040"/>
                    <a:pt x="125849" y="142824"/>
                    <a:pt x="123901" y="146109"/>
                  </a:cubicBezTo>
                  <a:cubicBezTo>
                    <a:pt x="124387" y="143672"/>
                    <a:pt x="125035" y="141234"/>
                    <a:pt x="125616" y="139214"/>
                  </a:cubicBezTo>
                  <a:cubicBezTo>
                    <a:pt x="126733" y="135417"/>
                    <a:pt x="128256" y="131751"/>
                    <a:pt x="130159" y="128278"/>
                  </a:cubicBezTo>
                  <a:moveTo>
                    <a:pt x="113881" y="82485"/>
                  </a:moveTo>
                  <a:cubicBezTo>
                    <a:pt x="111613" y="71332"/>
                    <a:pt x="112037" y="59801"/>
                    <a:pt x="115119" y="48843"/>
                  </a:cubicBezTo>
                  <a:cubicBezTo>
                    <a:pt x="114701" y="54882"/>
                    <a:pt x="114935" y="60949"/>
                    <a:pt x="115814" y="66940"/>
                  </a:cubicBezTo>
                  <a:cubicBezTo>
                    <a:pt x="117222" y="75507"/>
                    <a:pt x="119656" y="83875"/>
                    <a:pt x="123063" y="91866"/>
                  </a:cubicBezTo>
                  <a:cubicBezTo>
                    <a:pt x="124199" y="97341"/>
                    <a:pt x="123017" y="103041"/>
                    <a:pt x="119796" y="107620"/>
                  </a:cubicBezTo>
                  <a:lnTo>
                    <a:pt x="119243" y="108768"/>
                  </a:lnTo>
                  <a:cubicBezTo>
                    <a:pt x="119851" y="106025"/>
                    <a:pt x="119999" y="103202"/>
                    <a:pt x="119682" y="100411"/>
                  </a:cubicBezTo>
                  <a:cubicBezTo>
                    <a:pt x="119243" y="95669"/>
                    <a:pt x="115957" y="91429"/>
                    <a:pt x="113881" y="82485"/>
                  </a:cubicBezTo>
                  <a:moveTo>
                    <a:pt x="244545" y="298464"/>
                  </a:moveTo>
                  <a:cubicBezTo>
                    <a:pt x="193186" y="298464"/>
                    <a:pt x="145961" y="280073"/>
                    <a:pt x="114329" y="236509"/>
                  </a:cubicBezTo>
                  <a:cubicBezTo>
                    <a:pt x="137255" y="224832"/>
                    <a:pt x="162843" y="219311"/>
                    <a:pt x="188566" y="220489"/>
                  </a:cubicBezTo>
                  <a:cubicBezTo>
                    <a:pt x="240249" y="220489"/>
                    <a:pt x="276035" y="248185"/>
                    <a:pt x="320097" y="282434"/>
                  </a:cubicBezTo>
                  <a:cubicBezTo>
                    <a:pt x="296550" y="293690"/>
                    <a:pt x="270645" y="299185"/>
                    <a:pt x="244535" y="298464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B9D4B8C7-2CF1-5A40-E041-4D5411B95CE8}"/>
                </a:ext>
              </a:extLst>
            </p:cNvPr>
            <p:cNvSpPr/>
            <p:nvPr/>
          </p:nvSpPr>
          <p:spPr>
            <a:xfrm>
              <a:off x="5257800" y="3054350"/>
              <a:ext cx="524379" cy="410436"/>
            </a:xfrm>
            <a:custGeom>
              <a:avLst/>
              <a:gdLst>
                <a:gd name="connsiteX0" fmla="*/ 260985 w 524379"/>
                <a:gd name="connsiteY0" fmla="*/ 79672 h 410436"/>
                <a:gd name="connsiteX1" fmla="*/ 430530 w 524379"/>
                <a:gd name="connsiteY1" fmla="*/ 267092 h 410436"/>
                <a:gd name="connsiteX2" fmla="*/ 412575 w 524379"/>
                <a:gd name="connsiteY2" fmla="*/ 353679 h 410436"/>
                <a:gd name="connsiteX3" fmla="*/ 485061 w 524379"/>
                <a:gd name="connsiteY3" fmla="*/ 410436 h 410436"/>
                <a:gd name="connsiteX4" fmla="*/ 524380 w 524379"/>
                <a:gd name="connsiteY4" fmla="*/ 265319 h 410436"/>
                <a:gd name="connsiteX5" fmla="*/ 262766 w 524379"/>
                <a:gd name="connsiteY5" fmla="*/ 0 h 410436"/>
                <a:gd name="connsiteX6" fmla="*/ 0 w 524379"/>
                <a:gd name="connsiteY6" fmla="*/ 268420 h 410436"/>
                <a:gd name="connsiteX7" fmla="*/ 9573 w 524379"/>
                <a:gd name="connsiteY7" fmla="*/ 347694 h 410436"/>
                <a:gd name="connsiteX8" fmla="*/ 97012 w 524379"/>
                <a:gd name="connsiteY8" fmla="*/ 290728 h 410436"/>
                <a:gd name="connsiteX9" fmla="*/ 260985 w 524379"/>
                <a:gd name="connsiteY9" fmla="*/ 79672 h 410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4379" h="410436">
                  <a:moveTo>
                    <a:pt x="260985" y="79672"/>
                  </a:moveTo>
                  <a:cubicBezTo>
                    <a:pt x="360493" y="79672"/>
                    <a:pt x="430530" y="151387"/>
                    <a:pt x="430530" y="267092"/>
                  </a:cubicBezTo>
                  <a:cubicBezTo>
                    <a:pt x="430530" y="285455"/>
                    <a:pt x="427673" y="325661"/>
                    <a:pt x="412575" y="353679"/>
                  </a:cubicBezTo>
                  <a:cubicBezTo>
                    <a:pt x="418290" y="358260"/>
                    <a:pt x="472259" y="403778"/>
                    <a:pt x="485061" y="410436"/>
                  </a:cubicBezTo>
                  <a:cubicBezTo>
                    <a:pt x="510720" y="366334"/>
                    <a:pt x="524280" y="316288"/>
                    <a:pt x="524380" y="265319"/>
                  </a:cubicBezTo>
                  <a:cubicBezTo>
                    <a:pt x="524389" y="107046"/>
                    <a:pt x="419310" y="0"/>
                    <a:pt x="262766" y="0"/>
                  </a:cubicBezTo>
                  <a:cubicBezTo>
                    <a:pt x="111119" y="0"/>
                    <a:pt x="0" y="113078"/>
                    <a:pt x="0" y="268420"/>
                  </a:cubicBezTo>
                  <a:cubicBezTo>
                    <a:pt x="434" y="295103"/>
                    <a:pt x="3642" y="321670"/>
                    <a:pt x="9573" y="347694"/>
                  </a:cubicBezTo>
                  <a:cubicBezTo>
                    <a:pt x="34518" y="322973"/>
                    <a:pt x="64273" y="303588"/>
                    <a:pt x="97012" y="290728"/>
                  </a:cubicBezTo>
                  <a:cubicBezTo>
                    <a:pt x="88316" y="188008"/>
                    <a:pt x="135950" y="79672"/>
                    <a:pt x="260985" y="79672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D4090B5A-3AD0-59F9-055E-62F70FE4C294}"/>
                </a:ext>
              </a:extLst>
            </p:cNvPr>
            <p:cNvSpPr/>
            <p:nvPr/>
          </p:nvSpPr>
          <p:spPr>
            <a:xfrm>
              <a:off x="6566125" y="3054957"/>
              <a:ext cx="370979" cy="531844"/>
            </a:xfrm>
            <a:custGeom>
              <a:avLst/>
              <a:gdLst>
                <a:gd name="connsiteX0" fmla="*/ 370980 w 370979"/>
                <a:gd name="connsiteY0" fmla="*/ 376936 h 531844"/>
                <a:gd name="connsiteX1" fmla="*/ 226371 w 370979"/>
                <a:gd name="connsiteY1" fmla="*/ 230320 h 531844"/>
                <a:gd name="connsiteX2" fmla="*/ 195129 w 370979"/>
                <a:gd name="connsiteY2" fmla="*/ 221783 h 531844"/>
                <a:gd name="connsiteX3" fmla="*/ 99755 w 370979"/>
                <a:gd name="connsiteY3" fmla="*/ 153037 h 531844"/>
                <a:gd name="connsiteX4" fmla="*/ 206997 w 370979"/>
                <a:gd name="connsiteY4" fmla="*/ 80564 h 531844"/>
                <a:gd name="connsiteX5" fmla="*/ 310448 w 370979"/>
                <a:gd name="connsiteY5" fmla="*/ 114026 h 531844"/>
                <a:gd name="connsiteX6" fmla="*/ 365693 w 370979"/>
                <a:gd name="connsiteY6" fmla="*/ 46532 h 531844"/>
                <a:gd name="connsiteX7" fmla="*/ 210950 w 370979"/>
                <a:gd name="connsiteY7" fmla="*/ 0 h 531844"/>
                <a:gd name="connsiteX8" fmla="*/ 5620 w 370979"/>
                <a:gd name="connsiteY8" fmla="*/ 163347 h 531844"/>
                <a:gd name="connsiteX9" fmla="*/ 159506 w 370979"/>
                <a:gd name="connsiteY9" fmla="*/ 301522 h 531844"/>
                <a:gd name="connsiteX10" fmla="*/ 276816 w 370979"/>
                <a:gd name="connsiteY10" fmla="*/ 383148 h 531844"/>
                <a:gd name="connsiteX11" fmla="*/ 167459 w 370979"/>
                <a:gd name="connsiteY11" fmla="*/ 451221 h 531844"/>
                <a:gd name="connsiteX12" fmla="*/ 55626 w 370979"/>
                <a:gd name="connsiteY12" fmla="*/ 413898 h 531844"/>
                <a:gd name="connsiteX13" fmla="*/ 0 w 370979"/>
                <a:gd name="connsiteY13" fmla="*/ 482492 h 531844"/>
                <a:gd name="connsiteX14" fmla="*/ 169802 w 370979"/>
                <a:gd name="connsiteY14" fmla="*/ 531813 h 531844"/>
                <a:gd name="connsiteX15" fmla="*/ 370970 w 370979"/>
                <a:gd name="connsiteY15" fmla="*/ 376955 h 531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70979" h="531844">
                  <a:moveTo>
                    <a:pt x="370980" y="376936"/>
                  </a:moveTo>
                  <a:cubicBezTo>
                    <a:pt x="370980" y="304851"/>
                    <a:pt x="325031" y="258233"/>
                    <a:pt x="226371" y="230320"/>
                  </a:cubicBezTo>
                  <a:cubicBezTo>
                    <a:pt x="215979" y="227396"/>
                    <a:pt x="205564" y="224551"/>
                    <a:pt x="195129" y="221783"/>
                  </a:cubicBezTo>
                  <a:cubicBezTo>
                    <a:pt x="137703" y="206418"/>
                    <a:pt x="99755" y="196260"/>
                    <a:pt x="99755" y="153037"/>
                  </a:cubicBezTo>
                  <a:cubicBezTo>
                    <a:pt x="99755" y="110356"/>
                    <a:pt x="143856" y="80564"/>
                    <a:pt x="206997" y="80564"/>
                  </a:cubicBezTo>
                  <a:cubicBezTo>
                    <a:pt x="244053" y="81240"/>
                    <a:pt x="280068" y="92889"/>
                    <a:pt x="310448" y="114026"/>
                  </a:cubicBezTo>
                  <a:cubicBezTo>
                    <a:pt x="332356" y="87279"/>
                    <a:pt x="365693" y="46532"/>
                    <a:pt x="365693" y="46532"/>
                  </a:cubicBezTo>
                  <a:cubicBezTo>
                    <a:pt x="329051" y="15811"/>
                    <a:pt x="265719" y="0"/>
                    <a:pt x="210950" y="0"/>
                  </a:cubicBezTo>
                  <a:cubicBezTo>
                    <a:pt x="82363" y="0"/>
                    <a:pt x="5620" y="61073"/>
                    <a:pt x="5620" y="163347"/>
                  </a:cubicBezTo>
                  <a:cubicBezTo>
                    <a:pt x="5620" y="232264"/>
                    <a:pt x="54521" y="276217"/>
                    <a:pt x="159506" y="301522"/>
                  </a:cubicBezTo>
                  <a:cubicBezTo>
                    <a:pt x="263481" y="326619"/>
                    <a:pt x="276816" y="358327"/>
                    <a:pt x="276816" y="383148"/>
                  </a:cubicBezTo>
                  <a:cubicBezTo>
                    <a:pt x="276816" y="414799"/>
                    <a:pt x="249526" y="451221"/>
                    <a:pt x="167459" y="451221"/>
                  </a:cubicBezTo>
                  <a:cubicBezTo>
                    <a:pt x="136303" y="451221"/>
                    <a:pt x="88487" y="435391"/>
                    <a:pt x="55626" y="413898"/>
                  </a:cubicBezTo>
                  <a:cubicBezTo>
                    <a:pt x="27051" y="448869"/>
                    <a:pt x="21708" y="455963"/>
                    <a:pt x="0" y="482492"/>
                  </a:cubicBezTo>
                  <a:cubicBezTo>
                    <a:pt x="50363" y="515496"/>
                    <a:pt x="109518" y="532678"/>
                    <a:pt x="169802" y="531813"/>
                  </a:cubicBezTo>
                  <a:cubicBezTo>
                    <a:pt x="350139" y="531813"/>
                    <a:pt x="370970" y="413253"/>
                    <a:pt x="370970" y="376955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3" name="Freeform 42">
              <a:extLst>
                <a:ext uri="{FF2B5EF4-FFF2-40B4-BE49-F238E27FC236}">
                  <a16:creationId xmlns:a16="http://schemas.microsoft.com/office/drawing/2014/main" id="{6C90ACF4-546D-2F2A-EB2A-115E3E78001D}"/>
                </a:ext>
              </a:extLst>
            </p:cNvPr>
            <p:cNvSpPr/>
            <p:nvPr/>
          </p:nvSpPr>
          <p:spPr>
            <a:xfrm>
              <a:off x="5910129" y="3065874"/>
              <a:ext cx="548649" cy="507001"/>
            </a:xfrm>
            <a:custGeom>
              <a:avLst/>
              <a:gdLst>
                <a:gd name="connsiteX0" fmla="*/ 548650 w 548649"/>
                <a:gd name="connsiteY0" fmla="*/ 506925 h 507001"/>
                <a:gd name="connsiteX1" fmla="*/ 548650 w 548649"/>
                <a:gd name="connsiteY1" fmla="*/ 0 h 507001"/>
                <a:gd name="connsiteX2" fmla="*/ 455428 w 548649"/>
                <a:gd name="connsiteY2" fmla="*/ 180 h 507001"/>
                <a:gd name="connsiteX3" fmla="*/ 273501 w 548649"/>
                <a:gd name="connsiteY3" fmla="*/ 222665 h 507001"/>
                <a:gd name="connsiteX4" fmla="*/ 96974 w 548649"/>
                <a:gd name="connsiteY4" fmla="*/ 123 h 507001"/>
                <a:gd name="connsiteX5" fmla="*/ 0 w 548649"/>
                <a:gd name="connsiteY5" fmla="*/ 123 h 507001"/>
                <a:gd name="connsiteX6" fmla="*/ 0 w 548649"/>
                <a:gd name="connsiteY6" fmla="*/ 507001 h 507001"/>
                <a:gd name="connsiteX7" fmla="*/ 94812 w 548649"/>
                <a:gd name="connsiteY7" fmla="*/ 507001 h 507001"/>
                <a:gd name="connsiteX8" fmla="*/ 94812 w 548649"/>
                <a:gd name="connsiteY8" fmla="*/ 138345 h 507001"/>
                <a:gd name="connsiteX9" fmla="*/ 273358 w 548649"/>
                <a:gd name="connsiteY9" fmla="*/ 358393 h 507001"/>
                <a:gd name="connsiteX10" fmla="*/ 453723 w 548649"/>
                <a:gd name="connsiteY10" fmla="*/ 137966 h 507001"/>
                <a:gd name="connsiteX11" fmla="*/ 453723 w 548649"/>
                <a:gd name="connsiteY11" fmla="*/ 506925 h 507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48649" h="507001">
                  <a:moveTo>
                    <a:pt x="548650" y="506925"/>
                  </a:moveTo>
                  <a:lnTo>
                    <a:pt x="548650" y="0"/>
                  </a:lnTo>
                  <a:lnTo>
                    <a:pt x="455428" y="180"/>
                  </a:lnTo>
                  <a:lnTo>
                    <a:pt x="273501" y="222665"/>
                  </a:lnTo>
                  <a:lnTo>
                    <a:pt x="96974" y="123"/>
                  </a:lnTo>
                  <a:lnTo>
                    <a:pt x="0" y="123"/>
                  </a:lnTo>
                  <a:lnTo>
                    <a:pt x="0" y="507001"/>
                  </a:lnTo>
                  <a:lnTo>
                    <a:pt x="94812" y="507001"/>
                  </a:lnTo>
                  <a:lnTo>
                    <a:pt x="94812" y="138345"/>
                  </a:lnTo>
                  <a:lnTo>
                    <a:pt x="273358" y="358393"/>
                  </a:lnTo>
                  <a:lnTo>
                    <a:pt x="453723" y="137966"/>
                  </a:lnTo>
                  <a:lnTo>
                    <a:pt x="453723" y="5069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96D3A21B-EFA4-06EA-199C-C208EDE60C0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biLevel thresh="25000"/>
          </a:blip>
          <a:stretch>
            <a:fillRect/>
          </a:stretch>
        </p:blipFill>
        <p:spPr>
          <a:xfrm>
            <a:off x="9171747" y="419814"/>
            <a:ext cx="2961637" cy="843818"/>
          </a:xfrm>
          <a:prstGeom prst="rect">
            <a:avLst/>
          </a:prstGeom>
        </p:spPr>
      </p:pic>
      <p:sp>
        <p:nvSpPr>
          <p:cNvPr id="5" name="Hexagon 4">
            <a:extLst>
              <a:ext uri="{FF2B5EF4-FFF2-40B4-BE49-F238E27FC236}">
                <a16:creationId xmlns:a16="http://schemas.microsoft.com/office/drawing/2014/main" id="{DFF9C249-8A2C-105E-84A0-446B3BF20104}"/>
              </a:ext>
            </a:extLst>
          </p:cNvPr>
          <p:cNvSpPr/>
          <p:nvPr userDrawn="1"/>
        </p:nvSpPr>
        <p:spPr>
          <a:xfrm rot="5400000">
            <a:off x="6727677" y="1418544"/>
            <a:ext cx="4185813" cy="3614854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bg1">
              <a:alpha val="33000"/>
            </a:schemeClr>
          </a:solidFill>
          <a:ln w="127000" cap="rnd">
            <a:solidFill>
              <a:schemeClr val="accent3"/>
            </a:solidFill>
            <a:rou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EF60C59-480F-7CF8-5F3C-BEC5D1F5659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324212" y="1758083"/>
            <a:ext cx="3071261" cy="2742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686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5A5A127-CC8F-A147-D1FF-7BAC819FDEA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1E1C1C-B106-9666-3211-BD5B707F35A0}"/>
              </a:ext>
            </a:extLst>
          </p:cNvPr>
          <p:cNvSpPr/>
          <p:nvPr userDrawn="1"/>
        </p:nvSpPr>
        <p:spPr>
          <a:xfrm>
            <a:off x="105508" y="112102"/>
            <a:ext cx="11969261" cy="663379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grpSp>
        <p:nvGrpSpPr>
          <p:cNvPr id="29" name="Graphic 8">
            <a:extLst>
              <a:ext uri="{FF2B5EF4-FFF2-40B4-BE49-F238E27FC236}">
                <a16:creationId xmlns:a16="http://schemas.microsoft.com/office/drawing/2014/main" id="{5AAE0DBD-BAC9-1FF0-64BD-956F47EF638E}"/>
              </a:ext>
            </a:extLst>
          </p:cNvPr>
          <p:cNvGrpSpPr/>
          <p:nvPr userDrawn="1"/>
        </p:nvGrpSpPr>
        <p:grpSpPr>
          <a:xfrm>
            <a:off x="6804450" y="2328965"/>
            <a:ext cx="2055393" cy="917646"/>
            <a:chOff x="5257800" y="3054350"/>
            <a:chExt cx="1679305" cy="749739"/>
          </a:xfrm>
          <a:solidFill>
            <a:schemeClr val="bg1"/>
          </a:solidFill>
        </p:grpSpPr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26858AD6-9C4D-1B43-BDE1-73A6F17990B8}"/>
                </a:ext>
              </a:extLst>
            </p:cNvPr>
            <p:cNvSpPr/>
            <p:nvPr/>
          </p:nvSpPr>
          <p:spPr>
            <a:xfrm>
              <a:off x="5278821" y="3673689"/>
              <a:ext cx="876601" cy="130400"/>
            </a:xfrm>
            <a:custGeom>
              <a:avLst/>
              <a:gdLst>
                <a:gd name="connsiteX0" fmla="*/ 109081 w 876601"/>
                <a:gd name="connsiteY0" fmla="*/ 55439 h 130400"/>
                <a:gd name="connsiteX1" fmla="*/ 109081 w 876601"/>
                <a:gd name="connsiteY1" fmla="*/ 55145 h 130400"/>
                <a:gd name="connsiteX2" fmla="*/ 56725 w 876601"/>
                <a:gd name="connsiteY2" fmla="*/ 2549 h 130400"/>
                <a:gd name="connsiteX3" fmla="*/ 54684 w 876601"/>
                <a:gd name="connsiteY3" fmla="*/ 2580 h 130400"/>
                <a:gd name="connsiteX4" fmla="*/ 25 w 876601"/>
                <a:gd name="connsiteY4" fmla="*/ 53802 h 130400"/>
                <a:gd name="connsiteX5" fmla="*/ 1 w 876601"/>
                <a:gd name="connsiteY5" fmla="*/ 55439 h 130400"/>
                <a:gd name="connsiteX6" fmla="*/ 1 w 876601"/>
                <a:gd name="connsiteY6" fmla="*/ 55723 h 130400"/>
                <a:gd name="connsiteX7" fmla="*/ 52356 w 876601"/>
                <a:gd name="connsiteY7" fmla="*/ 108319 h 130400"/>
                <a:gd name="connsiteX8" fmla="*/ 54407 w 876601"/>
                <a:gd name="connsiteY8" fmla="*/ 108288 h 130400"/>
                <a:gd name="connsiteX9" fmla="*/ 84887 w 876601"/>
                <a:gd name="connsiteY9" fmla="*/ 99524 h 130400"/>
                <a:gd name="connsiteX10" fmla="*/ 96174 w 876601"/>
                <a:gd name="connsiteY10" fmla="*/ 109597 h 130400"/>
                <a:gd name="connsiteX11" fmla="*/ 110548 w 876601"/>
                <a:gd name="connsiteY11" fmla="*/ 93672 h 130400"/>
                <a:gd name="connsiteX12" fmla="*/ 99994 w 876601"/>
                <a:gd name="connsiteY12" fmla="*/ 84766 h 130400"/>
                <a:gd name="connsiteX13" fmla="*/ 109081 w 876601"/>
                <a:gd name="connsiteY13" fmla="*/ 55439 h 130400"/>
                <a:gd name="connsiteX14" fmla="*/ 85478 w 876601"/>
                <a:gd name="connsiteY14" fmla="*/ 55723 h 130400"/>
                <a:gd name="connsiteX15" fmla="*/ 82687 w 876601"/>
                <a:gd name="connsiteY15" fmla="*/ 69742 h 130400"/>
                <a:gd name="connsiteX16" fmla="*/ 65828 w 876601"/>
                <a:gd name="connsiteY16" fmla="*/ 54566 h 130400"/>
                <a:gd name="connsiteX17" fmla="*/ 51464 w 876601"/>
                <a:gd name="connsiteY17" fmla="*/ 70624 h 130400"/>
                <a:gd name="connsiteX18" fmla="*/ 68180 w 876601"/>
                <a:gd name="connsiteY18" fmla="*/ 84785 h 130400"/>
                <a:gd name="connsiteX19" fmla="*/ 26390 w 876601"/>
                <a:gd name="connsiteY19" fmla="*/ 69002 h 130400"/>
                <a:gd name="connsiteX20" fmla="*/ 23613 w 876601"/>
                <a:gd name="connsiteY20" fmla="*/ 55439 h 130400"/>
                <a:gd name="connsiteX21" fmla="*/ 23613 w 876601"/>
                <a:gd name="connsiteY21" fmla="*/ 55145 h 130400"/>
                <a:gd name="connsiteX22" fmla="*/ 53009 w 876601"/>
                <a:gd name="connsiteY22" fmla="*/ 23349 h 130400"/>
                <a:gd name="connsiteX23" fmla="*/ 54407 w 876601"/>
                <a:gd name="connsiteY23" fmla="*/ 23323 h 130400"/>
                <a:gd name="connsiteX24" fmla="*/ 85506 w 876601"/>
                <a:gd name="connsiteY24" fmla="*/ 54443 h 130400"/>
                <a:gd name="connsiteX25" fmla="*/ 85487 w 876601"/>
                <a:gd name="connsiteY25" fmla="*/ 55439 h 130400"/>
                <a:gd name="connsiteX26" fmla="*/ 178023 w 876601"/>
                <a:gd name="connsiteY26" fmla="*/ 71990 h 130400"/>
                <a:gd name="connsiteX27" fmla="*/ 164088 w 876601"/>
                <a:gd name="connsiteY27" fmla="*/ 87905 h 130400"/>
                <a:gd name="connsiteX28" fmla="*/ 150600 w 876601"/>
                <a:gd name="connsiteY28" fmla="*/ 71990 h 130400"/>
                <a:gd name="connsiteX29" fmla="*/ 150600 w 876601"/>
                <a:gd name="connsiteY29" fmla="*/ 28360 h 130400"/>
                <a:gd name="connsiteX30" fmla="*/ 128312 w 876601"/>
                <a:gd name="connsiteY30" fmla="*/ 28360 h 130400"/>
                <a:gd name="connsiteX31" fmla="*/ 128312 w 876601"/>
                <a:gd name="connsiteY31" fmla="*/ 79018 h 130400"/>
                <a:gd name="connsiteX32" fmla="*/ 154982 w 876601"/>
                <a:gd name="connsiteY32" fmla="*/ 108070 h 130400"/>
                <a:gd name="connsiteX33" fmla="*/ 178004 w 876601"/>
                <a:gd name="connsiteY33" fmla="*/ 95512 h 130400"/>
                <a:gd name="connsiteX34" fmla="*/ 178004 w 876601"/>
                <a:gd name="connsiteY34" fmla="*/ 106609 h 130400"/>
                <a:gd name="connsiteX35" fmla="*/ 200283 w 876601"/>
                <a:gd name="connsiteY35" fmla="*/ 106609 h 130400"/>
                <a:gd name="connsiteX36" fmla="*/ 200283 w 876601"/>
                <a:gd name="connsiteY36" fmla="*/ 28350 h 130400"/>
                <a:gd name="connsiteX37" fmla="*/ 178023 w 876601"/>
                <a:gd name="connsiteY37" fmla="*/ 28350 h 130400"/>
                <a:gd name="connsiteX38" fmla="*/ 253566 w 876601"/>
                <a:gd name="connsiteY38" fmla="*/ 27449 h 130400"/>
                <a:gd name="connsiteX39" fmla="*/ 223086 w 876601"/>
                <a:gd name="connsiteY39" fmla="*/ 33728 h 130400"/>
                <a:gd name="connsiteX40" fmla="*/ 228658 w 876601"/>
                <a:gd name="connsiteY40" fmla="*/ 50668 h 130400"/>
                <a:gd name="connsiteX41" fmla="*/ 250356 w 876601"/>
                <a:gd name="connsiteY41" fmla="*/ 46438 h 130400"/>
                <a:gd name="connsiteX42" fmla="*/ 267224 w 876601"/>
                <a:gd name="connsiteY42" fmla="*/ 60741 h 130400"/>
                <a:gd name="connsiteX43" fmla="*/ 267224 w 876601"/>
                <a:gd name="connsiteY43" fmla="*/ 62059 h 130400"/>
                <a:gd name="connsiteX44" fmla="*/ 248012 w 876601"/>
                <a:gd name="connsiteY44" fmla="*/ 58853 h 130400"/>
                <a:gd name="connsiteX45" fmla="*/ 216342 w 876601"/>
                <a:gd name="connsiteY45" fmla="*/ 83817 h 130400"/>
                <a:gd name="connsiteX46" fmla="*/ 216342 w 876601"/>
                <a:gd name="connsiteY46" fmla="*/ 84102 h 130400"/>
                <a:gd name="connsiteX47" fmla="*/ 240759 w 876601"/>
                <a:gd name="connsiteY47" fmla="*/ 108198 h 130400"/>
                <a:gd name="connsiteX48" fmla="*/ 243326 w 876601"/>
                <a:gd name="connsiteY48" fmla="*/ 108051 h 130400"/>
                <a:gd name="connsiteX49" fmla="*/ 267072 w 876601"/>
                <a:gd name="connsiteY49" fmla="*/ 98120 h 130400"/>
                <a:gd name="connsiteX50" fmla="*/ 267072 w 876601"/>
                <a:gd name="connsiteY50" fmla="*/ 106590 h 130400"/>
                <a:gd name="connsiteX51" fmla="*/ 288627 w 876601"/>
                <a:gd name="connsiteY51" fmla="*/ 106590 h 130400"/>
                <a:gd name="connsiteX52" fmla="*/ 288627 w 876601"/>
                <a:gd name="connsiteY52" fmla="*/ 61215 h 130400"/>
                <a:gd name="connsiteX53" fmla="*/ 280121 w 876601"/>
                <a:gd name="connsiteY53" fmla="*/ 36251 h 130400"/>
                <a:gd name="connsiteX54" fmla="*/ 253585 w 876601"/>
                <a:gd name="connsiteY54" fmla="*/ 27487 h 130400"/>
                <a:gd name="connsiteX55" fmla="*/ 267510 w 876601"/>
                <a:gd name="connsiteY55" fmla="*/ 79027 h 130400"/>
                <a:gd name="connsiteX56" fmla="*/ 250060 w 876601"/>
                <a:gd name="connsiteY56" fmla="*/ 92752 h 130400"/>
                <a:gd name="connsiteX57" fmla="*/ 237887 w 876601"/>
                <a:gd name="connsiteY57" fmla="*/ 83267 h 130400"/>
                <a:gd name="connsiteX58" fmla="*/ 237887 w 876601"/>
                <a:gd name="connsiteY58" fmla="*/ 82973 h 130400"/>
                <a:gd name="connsiteX59" fmla="*/ 253280 w 876601"/>
                <a:gd name="connsiteY59" fmla="*/ 72170 h 130400"/>
                <a:gd name="connsiteX60" fmla="*/ 267501 w 876601"/>
                <a:gd name="connsiteY60" fmla="*/ 75091 h 130400"/>
                <a:gd name="connsiteX61" fmla="*/ 309363 w 876601"/>
                <a:gd name="connsiteY61" fmla="*/ 0 h 130400"/>
                <a:gd name="connsiteX62" fmla="*/ 331652 w 876601"/>
                <a:gd name="connsiteY62" fmla="*/ 0 h 130400"/>
                <a:gd name="connsiteX63" fmla="*/ 331652 w 876601"/>
                <a:gd name="connsiteY63" fmla="*/ 106590 h 130400"/>
                <a:gd name="connsiteX64" fmla="*/ 309363 w 876601"/>
                <a:gd name="connsiteY64" fmla="*/ 106590 h 130400"/>
                <a:gd name="connsiteX65" fmla="*/ 352692 w 876601"/>
                <a:gd name="connsiteY65" fmla="*/ 0 h 130400"/>
                <a:gd name="connsiteX66" fmla="*/ 376152 w 876601"/>
                <a:gd name="connsiteY66" fmla="*/ 0 h 130400"/>
                <a:gd name="connsiteX67" fmla="*/ 376152 w 876601"/>
                <a:gd name="connsiteY67" fmla="*/ 19709 h 130400"/>
                <a:gd name="connsiteX68" fmla="*/ 352692 w 876601"/>
                <a:gd name="connsiteY68" fmla="*/ 19709 h 130400"/>
                <a:gd name="connsiteX69" fmla="*/ 353273 w 876601"/>
                <a:gd name="connsiteY69" fmla="*/ 28331 h 130400"/>
                <a:gd name="connsiteX70" fmla="*/ 375562 w 876601"/>
                <a:gd name="connsiteY70" fmla="*/ 28331 h 130400"/>
                <a:gd name="connsiteX71" fmla="*/ 375562 w 876601"/>
                <a:gd name="connsiteY71" fmla="*/ 106590 h 130400"/>
                <a:gd name="connsiteX72" fmla="*/ 353273 w 876601"/>
                <a:gd name="connsiteY72" fmla="*/ 106590 h 130400"/>
                <a:gd name="connsiteX73" fmla="*/ 422539 w 876601"/>
                <a:gd name="connsiteY73" fmla="*/ 8347 h 130400"/>
                <a:gd name="connsiteX74" fmla="*/ 400251 w 876601"/>
                <a:gd name="connsiteY74" fmla="*/ 8347 h 130400"/>
                <a:gd name="connsiteX75" fmla="*/ 400251 w 876601"/>
                <a:gd name="connsiteY75" fmla="*/ 28350 h 130400"/>
                <a:gd name="connsiteX76" fmla="*/ 390868 w 876601"/>
                <a:gd name="connsiteY76" fmla="*/ 28350 h 130400"/>
                <a:gd name="connsiteX77" fmla="*/ 390868 w 876601"/>
                <a:gd name="connsiteY77" fmla="*/ 47320 h 130400"/>
                <a:gd name="connsiteX78" fmla="*/ 400251 w 876601"/>
                <a:gd name="connsiteY78" fmla="*/ 47320 h 130400"/>
                <a:gd name="connsiteX79" fmla="*/ 400251 w 876601"/>
                <a:gd name="connsiteY79" fmla="*/ 84405 h 130400"/>
                <a:gd name="connsiteX80" fmla="*/ 423111 w 876601"/>
                <a:gd name="connsiteY80" fmla="*/ 107909 h 130400"/>
                <a:gd name="connsiteX81" fmla="*/ 440703 w 876601"/>
                <a:gd name="connsiteY81" fmla="*/ 103385 h 130400"/>
                <a:gd name="connsiteX82" fmla="*/ 440703 w 876601"/>
                <a:gd name="connsiteY82" fmla="*/ 85572 h 130400"/>
                <a:gd name="connsiteX83" fmla="*/ 429702 w 876601"/>
                <a:gd name="connsiteY83" fmla="*/ 88342 h 130400"/>
                <a:gd name="connsiteX84" fmla="*/ 422520 w 876601"/>
                <a:gd name="connsiteY84" fmla="*/ 80754 h 130400"/>
                <a:gd name="connsiteX85" fmla="*/ 422520 w 876601"/>
                <a:gd name="connsiteY85" fmla="*/ 47320 h 130400"/>
                <a:gd name="connsiteX86" fmla="*/ 440999 w 876601"/>
                <a:gd name="connsiteY86" fmla="*/ 47320 h 130400"/>
                <a:gd name="connsiteX87" fmla="*/ 440999 w 876601"/>
                <a:gd name="connsiteY87" fmla="*/ 28350 h 130400"/>
                <a:gd name="connsiteX88" fmla="*/ 422520 w 876601"/>
                <a:gd name="connsiteY88" fmla="*/ 28350 h 130400"/>
                <a:gd name="connsiteX89" fmla="*/ 492957 w 876601"/>
                <a:gd name="connsiteY89" fmla="*/ 81617 h 130400"/>
                <a:gd name="connsiteX90" fmla="*/ 475069 w 876601"/>
                <a:gd name="connsiteY90" fmla="*/ 28322 h 130400"/>
                <a:gd name="connsiteX91" fmla="*/ 451466 w 876601"/>
                <a:gd name="connsiteY91" fmla="*/ 28322 h 130400"/>
                <a:gd name="connsiteX92" fmla="*/ 482261 w 876601"/>
                <a:gd name="connsiteY92" fmla="*/ 106884 h 130400"/>
                <a:gd name="connsiteX93" fmla="*/ 474488 w 876601"/>
                <a:gd name="connsiteY93" fmla="*/ 111997 h 130400"/>
                <a:gd name="connsiteX94" fmla="*/ 464963 w 876601"/>
                <a:gd name="connsiteY94" fmla="*/ 108933 h 130400"/>
                <a:gd name="connsiteX95" fmla="*/ 457486 w 876601"/>
                <a:gd name="connsiteY95" fmla="*/ 124991 h 130400"/>
                <a:gd name="connsiteX96" fmla="*/ 477279 w 876601"/>
                <a:gd name="connsiteY96" fmla="*/ 130397 h 130400"/>
                <a:gd name="connsiteX97" fmla="*/ 503082 w 876601"/>
                <a:gd name="connsiteY97" fmla="*/ 108497 h 130400"/>
                <a:gd name="connsiteX98" fmla="*/ 533286 w 876601"/>
                <a:gd name="connsiteY98" fmla="*/ 28341 h 130400"/>
                <a:gd name="connsiteX99" fmla="*/ 510112 w 876601"/>
                <a:gd name="connsiteY99" fmla="*/ 28341 h 130400"/>
                <a:gd name="connsiteX100" fmla="*/ 645015 w 876601"/>
                <a:gd name="connsiteY100" fmla="*/ 47595 h 130400"/>
                <a:gd name="connsiteX101" fmla="*/ 618030 w 876601"/>
                <a:gd name="connsiteY101" fmla="*/ 4373 h 130400"/>
                <a:gd name="connsiteX102" fmla="*/ 593694 w 876601"/>
                <a:gd name="connsiteY102" fmla="*/ 4373 h 130400"/>
                <a:gd name="connsiteX103" fmla="*/ 593694 w 876601"/>
                <a:gd name="connsiteY103" fmla="*/ 106581 h 130400"/>
                <a:gd name="connsiteX104" fmla="*/ 615830 w 876601"/>
                <a:gd name="connsiteY104" fmla="*/ 106581 h 130400"/>
                <a:gd name="connsiteX105" fmla="*/ 615830 w 876601"/>
                <a:gd name="connsiteY105" fmla="*/ 40301 h 130400"/>
                <a:gd name="connsiteX106" fmla="*/ 644405 w 876601"/>
                <a:gd name="connsiteY106" fmla="*/ 83523 h 130400"/>
                <a:gd name="connsiteX107" fmla="*/ 644995 w 876601"/>
                <a:gd name="connsiteY107" fmla="*/ 83523 h 130400"/>
                <a:gd name="connsiteX108" fmla="*/ 673885 w 876601"/>
                <a:gd name="connsiteY108" fmla="*/ 39893 h 130400"/>
                <a:gd name="connsiteX109" fmla="*/ 673885 w 876601"/>
                <a:gd name="connsiteY109" fmla="*/ 106619 h 130400"/>
                <a:gd name="connsiteX110" fmla="*/ 696316 w 876601"/>
                <a:gd name="connsiteY110" fmla="*/ 106619 h 130400"/>
                <a:gd name="connsiteX111" fmla="*/ 696316 w 876601"/>
                <a:gd name="connsiteY111" fmla="*/ 4382 h 130400"/>
                <a:gd name="connsiteX112" fmla="*/ 671970 w 876601"/>
                <a:gd name="connsiteY112" fmla="*/ 4382 h 130400"/>
                <a:gd name="connsiteX113" fmla="*/ 754581 w 876601"/>
                <a:gd name="connsiteY113" fmla="*/ 26870 h 130400"/>
                <a:gd name="connsiteX114" fmla="*/ 715677 w 876601"/>
                <a:gd name="connsiteY114" fmla="*/ 66076 h 130400"/>
                <a:gd name="connsiteX115" fmla="*/ 715719 w 876601"/>
                <a:gd name="connsiteY115" fmla="*/ 67655 h 130400"/>
                <a:gd name="connsiteX116" fmla="*/ 715719 w 876601"/>
                <a:gd name="connsiteY116" fmla="*/ 67940 h 130400"/>
                <a:gd name="connsiteX117" fmla="*/ 758132 w 876601"/>
                <a:gd name="connsiteY117" fmla="*/ 108374 h 130400"/>
                <a:gd name="connsiteX118" fmla="*/ 788890 w 876601"/>
                <a:gd name="connsiteY118" fmla="*/ 93786 h 130400"/>
                <a:gd name="connsiteX119" fmla="*/ 776136 w 876601"/>
                <a:gd name="connsiteY119" fmla="*/ 82546 h 130400"/>
                <a:gd name="connsiteX120" fmla="*/ 757086 w 876601"/>
                <a:gd name="connsiteY120" fmla="*/ 90570 h 130400"/>
                <a:gd name="connsiteX121" fmla="*/ 737874 w 876601"/>
                <a:gd name="connsiteY121" fmla="*/ 75243 h 130400"/>
                <a:gd name="connsiteX122" fmla="*/ 792576 w 876601"/>
                <a:gd name="connsiteY122" fmla="*/ 75243 h 130400"/>
                <a:gd name="connsiteX123" fmla="*/ 792862 w 876601"/>
                <a:gd name="connsiteY123" fmla="*/ 69400 h 130400"/>
                <a:gd name="connsiteX124" fmla="*/ 754600 w 876601"/>
                <a:gd name="connsiteY124" fmla="*/ 26908 h 130400"/>
                <a:gd name="connsiteX125" fmla="*/ 737588 w 876601"/>
                <a:gd name="connsiteY125" fmla="*/ 61367 h 130400"/>
                <a:gd name="connsiteX126" fmla="*/ 754600 w 876601"/>
                <a:gd name="connsiteY126" fmla="*/ 44721 h 130400"/>
                <a:gd name="connsiteX127" fmla="*/ 771164 w 876601"/>
                <a:gd name="connsiteY127" fmla="*/ 61367 h 130400"/>
                <a:gd name="connsiteX128" fmla="*/ 841449 w 876601"/>
                <a:gd name="connsiteY128" fmla="*/ 27449 h 130400"/>
                <a:gd name="connsiteX129" fmla="*/ 810969 w 876601"/>
                <a:gd name="connsiteY129" fmla="*/ 33728 h 130400"/>
                <a:gd name="connsiteX130" fmla="*/ 816541 w 876601"/>
                <a:gd name="connsiteY130" fmla="*/ 50668 h 130400"/>
                <a:gd name="connsiteX131" fmla="*/ 838248 w 876601"/>
                <a:gd name="connsiteY131" fmla="*/ 46438 h 130400"/>
                <a:gd name="connsiteX132" fmla="*/ 855107 w 876601"/>
                <a:gd name="connsiteY132" fmla="*/ 60741 h 130400"/>
                <a:gd name="connsiteX133" fmla="*/ 855107 w 876601"/>
                <a:gd name="connsiteY133" fmla="*/ 62059 h 130400"/>
                <a:gd name="connsiteX134" fmla="*/ 835905 w 876601"/>
                <a:gd name="connsiteY134" fmla="*/ 58853 h 130400"/>
                <a:gd name="connsiteX135" fmla="*/ 804225 w 876601"/>
                <a:gd name="connsiteY135" fmla="*/ 83817 h 130400"/>
                <a:gd name="connsiteX136" fmla="*/ 804225 w 876601"/>
                <a:gd name="connsiteY136" fmla="*/ 84102 h 130400"/>
                <a:gd name="connsiteX137" fmla="*/ 828642 w 876601"/>
                <a:gd name="connsiteY137" fmla="*/ 108198 h 130400"/>
                <a:gd name="connsiteX138" fmla="*/ 831209 w 876601"/>
                <a:gd name="connsiteY138" fmla="*/ 108051 h 130400"/>
                <a:gd name="connsiteX139" fmla="*/ 854965 w 876601"/>
                <a:gd name="connsiteY139" fmla="*/ 98120 h 130400"/>
                <a:gd name="connsiteX140" fmla="*/ 854965 w 876601"/>
                <a:gd name="connsiteY140" fmla="*/ 106590 h 130400"/>
                <a:gd name="connsiteX141" fmla="*/ 876520 w 876601"/>
                <a:gd name="connsiteY141" fmla="*/ 106590 h 130400"/>
                <a:gd name="connsiteX142" fmla="*/ 876520 w 876601"/>
                <a:gd name="connsiteY142" fmla="*/ 61215 h 130400"/>
                <a:gd name="connsiteX143" fmla="*/ 868014 w 876601"/>
                <a:gd name="connsiteY143" fmla="*/ 36251 h 130400"/>
                <a:gd name="connsiteX144" fmla="*/ 841477 w 876601"/>
                <a:gd name="connsiteY144" fmla="*/ 27487 h 130400"/>
                <a:gd name="connsiteX145" fmla="*/ 855412 w 876601"/>
                <a:gd name="connsiteY145" fmla="*/ 79027 h 130400"/>
                <a:gd name="connsiteX146" fmla="*/ 837962 w 876601"/>
                <a:gd name="connsiteY146" fmla="*/ 92752 h 130400"/>
                <a:gd name="connsiteX147" fmla="*/ 825789 w 876601"/>
                <a:gd name="connsiteY147" fmla="*/ 83267 h 130400"/>
                <a:gd name="connsiteX148" fmla="*/ 825789 w 876601"/>
                <a:gd name="connsiteY148" fmla="*/ 82973 h 130400"/>
                <a:gd name="connsiteX149" fmla="*/ 841182 w 876601"/>
                <a:gd name="connsiteY149" fmla="*/ 72170 h 130400"/>
                <a:gd name="connsiteX150" fmla="*/ 855403 w 876601"/>
                <a:gd name="connsiteY150" fmla="*/ 75091 h 13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876601" h="130400">
                  <a:moveTo>
                    <a:pt x="109081" y="55439"/>
                  </a:moveTo>
                  <a:lnTo>
                    <a:pt x="109081" y="55145"/>
                  </a:lnTo>
                  <a:cubicBezTo>
                    <a:pt x="109209" y="26224"/>
                    <a:pt x="85768" y="2677"/>
                    <a:pt x="56725" y="2549"/>
                  </a:cubicBezTo>
                  <a:cubicBezTo>
                    <a:pt x="56044" y="2546"/>
                    <a:pt x="55364" y="2557"/>
                    <a:pt x="54684" y="2580"/>
                  </a:cubicBezTo>
                  <a:cubicBezTo>
                    <a:pt x="25385" y="1695"/>
                    <a:pt x="914" y="24628"/>
                    <a:pt x="25" y="53802"/>
                  </a:cubicBezTo>
                  <a:cubicBezTo>
                    <a:pt x="8" y="54347"/>
                    <a:pt x="0" y="54893"/>
                    <a:pt x="1" y="55439"/>
                  </a:cubicBezTo>
                  <a:lnTo>
                    <a:pt x="1" y="55723"/>
                  </a:lnTo>
                  <a:cubicBezTo>
                    <a:pt x="-127" y="84644"/>
                    <a:pt x="23313" y="108192"/>
                    <a:pt x="52356" y="108319"/>
                  </a:cubicBezTo>
                  <a:cubicBezTo>
                    <a:pt x="53040" y="108322"/>
                    <a:pt x="53724" y="108312"/>
                    <a:pt x="54407" y="108288"/>
                  </a:cubicBezTo>
                  <a:cubicBezTo>
                    <a:pt x="65204" y="108357"/>
                    <a:pt x="75790" y="105314"/>
                    <a:pt x="84887" y="99524"/>
                  </a:cubicBezTo>
                  <a:lnTo>
                    <a:pt x="96174" y="109597"/>
                  </a:lnTo>
                  <a:lnTo>
                    <a:pt x="110548" y="93672"/>
                  </a:lnTo>
                  <a:lnTo>
                    <a:pt x="99994" y="84766"/>
                  </a:lnTo>
                  <a:cubicBezTo>
                    <a:pt x="105891" y="76111"/>
                    <a:pt x="109055" y="65898"/>
                    <a:pt x="109081" y="55439"/>
                  </a:cubicBezTo>
                  <a:moveTo>
                    <a:pt x="85478" y="55723"/>
                  </a:moveTo>
                  <a:cubicBezTo>
                    <a:pt x="85507" y="60536"/>
                    <a:pt x="84557" y="65304"/>
                    <a:pt x="82687" y="69742"/>
                  </a:cubicBezTo>
                  <a:lnTo>
                    <a:pt x="65828" y="54566"/>
                  </a:lnTo>
                  <a:lnTo>
                    <a:pt x="51464" y="70624"/>
                  </a:lnTo>
                  <a:lnTo>
                    <a:pt x="68180" y="84785"/>
                  </a:lnTo>
                  <a:cubicBezTo>
                    <a:pt x="52264" y="91918"/>
                    <a:pt x="33554" y="84852"/>
                    <a:pt x="26390" y="69002"/>
                  </a:cubicBezTo>
                  <a:cubicBezTo>
                    <a:pt x="24465" y="64742"/>
                    <a:pt x="23516" y="60109"/>
                    <a:pt x="23613" y="55439"/>
                  </a:cubicBezTo>
                  <a:lnTo>
                    <a:pt x="23613" y="55145"/>
                  </a:lnTo>
                  <a:cubicBezTo>
                    <a:pt x="22913" y="38281"/>
                    <a:pt x="36074" y="24046"/>
                    <a:pt x="53009" y="23349"/>
                  </a:cubicBezTo>
                  <a:cubicBezTo>
                    <a:pt x="53475" y="23330"/>
                    <a:pt x="53941" y="23321"/>
                    <a:pt x="54407" y="23323"/>
                  </a:cubicBezTo>
                  <a:cubicBezTo>
                    <a:pt x="71625" y="23365"/>
                    <a:pt x="85548" y="37298"/>
                    <a:pt x="85506" y="54443"/>
                  </a:cubicBezTo>
                  <a:cubicBezTo>
                    <a:pt x="85505" y="54775"/>
                    <a:pt x="85499" y="55107"/>
                    <a:pt x="85487" y="55439"/>
                  </a:cubicBezTo>
                  <a:close/>
                  <a:moveTo>
                    <a:pt x="178023" y="71990"/>
                  </a:moveTo>
                  <a:cubicBezTo>
                    <a:pt x="178023" y="82499"/>
                    <a:pt x="172594" y="87905"/>
                    <a:pt x="164088" y="87905"/>
                  </a:cubicBezTo>
                  <a:cubicBezTo>
                    <a:pt x="155582" y="87905"/>
                    <a:pt x="150600" y="82499"/>
                    <a:pt x="150600" y="71990"/>
                  </a:cubicBezTo>
                  <a:lnTo>
                    <a:pt x="150600" y="28360"/>
                  </a:lnTo>
                  <a:lnTo>
                    <a:pt x="128312" y="28360"/>
                  </a:lnTo>
                  <a:lnTo>
                    <a:pt x="128312" y="79018"/>
                  </a:lnTo>
                  <a:cubicBezTo>
                    <a:pt x="128312" y="96982"/>
                    <a:pt x="138132" y="108070"/>
                    <a:pt x="154982" y="108070"/>
                  </a:cubicBezTo>
                  <a:cubicBezTo>
                    <a:pt x="164282" y="107980"/>
                    <a:pt x="172921" y="103268"/>
                    <a:pt x="178004" y="95512"/>
                  </a:cubicBezTo>
                  <a:lnTo>
                    <a:pt x="178004" y="106609"/>
                  </a:lnTo>
                  <a:lnTo>
                    <a:pt x="200283" y="106609"/>
                  </a:lnTo>
                  <a:lnTo>
                    <a:pt x="200283" y="28350"/>
                  </a:lnTo>
                  <a:lnTo>
                    <a:pt x="178023" y="28350"/>
                  </a:lnTo>
                  <a:close/>
                  <a:moveTo>
                    <a:pt x="253566" y="27449"/>
                  </a:moveTo>
                  <a:cubicBezTo>
                    <a:pt x="243059" y="27216"/>
                    <a:pt x="232637" y="29363"/>
                    <a:pt x="223086" y="33728"/>
                  </a:cubicBezTo>
                  <a:lnTo>
                    <a:pt x="228658" y="50668"/>
                  </a:lnTo>
                  <a:cubicBezTo>
                    <a:pt x="235550" y="47883"/>
                    <a:pt x="242917" y="46446"/>
                    <a:pt x="250356" y="46438"/>
                  </a:cubicBezTo>
                  <a:cubicBezTo>
                    <a:pt x="261500" y="46438"/>
                    <a:pt x="267224" y="51550"/>
                    <a:pt x="267224" y="60741"/>
                  </a:cubicBezTo>
                  <a:lnTo>
                    <a:pt x="267224" y="62059"/>
                  </a:lnTo>
                  <a:cubicBezTo>
                    <a:pt x="261058" y="59881"/>
                    <a:pt x="254555" y="58796"/>
                    <a:pt x="248012" y="58853"/>
                  </a:cubicBezTo>
                  <a:cubicBezTo>
                    <a:pt x="229391" y="58853"/>
                    <a:pt x="216342" y="66735"/>
                    <a:pt x="216342" y="83817"/>
                  </a:cubicBezTo>
                  <a:lnTo>
                    <a:pt x="216342" y="84102"/>
                  </a:lnTo>
                  <a:cubicBezTo>
                    <a:pt x="216402" y="97470"/>
                    <a:pt x="227334" y="108258"/>
                    <a:pt x="240759" y="108198"/>
                  </a:cubicBezTo>
                  <a:cubicBezTo>
                    <a:pt x="241617" y="108194"/>
                    <a:pt x="242474" y="108145"/>
                    <a:pt x="243326" y="108051"/>
                  </a:cubicBezTo>
                  <a:cubicBezTo>
                    <a:pt x="252333" y="108437"/>
                    <a:pt x="261043" y="104795"/>
                    <a:pt x="267072" y="98120"/>
                  </a:cubicBezTo>
                  <a:lnTo>
                    <a:pt x="267072" y="106590"/>
                  </a:lnTo>
                  <a:lnTo>
                    <a:pt x="288627" y="106590"/>
                  </a:lnTo>
                  <a:lnTo>
                    <a:pt x="288627" y="61215"/>
                  </a:lnTo>
                  <a:cubicBezTo>
                    <a:pt x="289270" y="52094"/>
                    <a:pt x="286205" y="43099"/>
                    <a:pt x="280121" y="36251"/>
                  </a:cubicBezTo>
                  <a:cubicBezTo>
                    <a:pt x="272807" y="29917"/>
                    <a:pt x="263251" y="26761"/>
                    <a:pt x="253585" y="27487"/>
                  </a:cubicBezTo>
                  <a:moveTo>
                    <a:pt x="267510" y="79027"/>
                  </a:moveTo>
                  <a:cubicBezTo>
                    <a:pt x="267510" y="87061"/>
                    <a:pt x="260471" y="92752"/>
                    <a:pt x="250060" y="92752"/>
                  </a:cubicBezTo>
                  <a:cubicBezTo>
                    <a:pt x="242878" y="92752"/>
                    <a:pt x="237887" y="89252"/>
                    <a:pt x="237887" y="83267"/>
                  </a:cubicBezTo>
                  <a:lnTo>
                    <a:pt x="237887" y="82973"/>
                  </a:lnTo>
                  <a:cubicBezTo>
                    <a:pt x="237887" y="75964"/>
                    <a:pt x="243755" y="72170"/>
                    <a:pt x="253280" y="72170"/>
                  </a:cubicBezTo>
                  <a:cubicBezTo>
                    <a:pt x="258174" y="72129"/>
                    <a:pt x="263022" y="73125"/>
                    <a:pt x="267501" y="75091"/>
                  </a:cubicBezTo>
                  <a:close/>
                  <a:moveTo>
                    <a:pt x="309363" y="0"/>
                  </a:moveTo>
                  <a:lnTo>
                    <a:pt x="331652" y="0"/>
                  </a:lnTo>
                  <a:lnTo>
                    <a:pt x="331652" y="106590"/>
                  </a:lnTo>
                  <a:lnTo>
                    <a:pt x="309363" y="106590"/>
                  </a:lnTo>
                  <a:close/>
                  <a:moveTo>
                    <a:pt x="352692" y="0"/>
                  </a:moveTo>
                  <a:lnTo>
                    <a:pt x="376152" y="0"/>
                  </a:lnTo>
                  <a:lnTo>
                    <a:pt x="376152" y="19709"/>
                  </a:lnTo>
                  <a:lnTo>
                    <a:pt x="352692" y="19709"/>
                  </a:lnTo>
                  <a:close/>
                  <a:moveTo>
                    <a:pt x="353273" y="28331"/>
                  </a:moveTo>
                  <a:lnTo>
                    <a:pt x="375562" y="28331"/>
                  </a:lnTo>
                  <a:lnTo>
                    <a:pt x="375562" y="106590"/>
                  </a:lnTo>
                  <a:lnTo>
                    <a:pt x="353273" y="106590"/>
                  </a:lnTo>
                  <a:close/>
                  <a:moveTo>
                    <a:pt x="422539" y="8347"/>
                  </a:moveTo>
                  <a:lnTo>
                    <a:pt x="400251" y="8347"/>
                  </a:lnTo>
                  <a:lnTo>
                    <a:pt x="400251" y="28350"/>
                  </a:lnTo>
                  <a:lnTo>
                    <a:pt x="390868" y="28350"/>
                  </a:lnTo>
                  <a:lnTo>
                    <a:pt x="390868" y="47320"/>
                  </a:lnTo>
                  <a:lnTo>
                    <a:pt x="400251" y="47320"/>
                  </a:lnTo>
                  <a:lnTo>
                    <a:pt x="400251" y="84405"/>
                  </a:lnTo>
                  <a:cubicBezTo>
                    <a:pt x="400251" y="102512"/>
                    <a:pt x="409490" y="107909"/>
                    <a:pt x="423111" y="107909"/>
                  </a:cubicBezTo>
                  <a:cubicBezTo>
                    <a:pt x="429285" y="108079"/>
                    <a:pt x="435383" y="106511"/>
                    <a:pt x="440703" y="103385"/>
                  </a:cubicBezTo>
                  <a:lnTo>
                    <a:pt x="440703" y="85572"/>
                  </a:lnTo>
                  <a:cubicBezTo>
                    <a:pt x="437331" y="87409"/>
                    <a:pt x="433545" y="88362"/>
                    <a:pt x="429702" y="88342"/>
                  </a:cubicBezTo>
                  <a:cubicBezTo>
                    <a:pt x="424720" y="88342"/>
                    <a:pt x="422520" y="85857"/>
                    <a:pt x="422520" y="80754"/>
                  </a:cubicBezTo>
                  <a:lnTo>
                    <a:pt x="422520" y="47320"/>
                  </a:lnTo>
                  <a:lnTo>
                    <a:pt x="440999" y="47320"/>
                  </a:lnTo>
                  <a:lnTo>
                    <a:pt x="440999" y="28350"/>
                  </a:lnTo>
                  <a:lnTo>
                    <a:pt x="422520" y="28350"/>
                  </a:lnTo>
                  <a:close/>
                  <a:moveTo>
                    <a:pt x="492957" y="81617"/>
                  </a:moveTo>
                  <a:lnTo>
                    <a:pt x="475069" y="28322"/>
                  </a:lnTo>
                  <a:lnTo>
                    <a:pt x="451466" y="28322"/>
                  </a:lnTo>
                  <a:lnTo>
                    <a:pt x="482261" y="106884"/>
                  </a:lnTo>
                  <a:cubicBezTo>
                    <a:pt x="481189" y="110188"/>
                    <a:pt x="477961" y="112311"/>
                    <a:pt x="474488" y="111997"/>
                  </a:cubicBezTo>
                  <a:cubicBezTo>
                    <a:pt x="471106" y="111786"/>
                    <a:pt x="467830" y="110733"/>
                    <a:pt x="464963" y="108933"/>
                  </a:cubicBezTo>
                  <a:lnTo>
                    <a:pt x="457486" y="124991"/>
                  </a:lnTo>
                  <a:cubicBezTo>
                    <a:pt x="463438" y="128621"/>
                    <a:pt x="470301" y="130496"/>
                    <a:pt x="477279" y="130397"/>
                  </a:cubicBezTo>
                  <a:cubicBezTo>
                    <a:pt x="490614" y="130397"/>
                    <a:pt x="497072" y="124412"/>
                    <a:pt x="503082" y="108497"/>
                  </a:cubicBezTo>
                  <a:lnTo>
                    <a:pt x="533286" y="28341"/>
                  </a:lnTo>
                  <a:lnTo>
                    <a:pt x="510112" y="28341"/>
                  </a:lnTo>
                  <a:close/>
                  <a:moveTo>
                    <a:pt x="645015" y="47595"/>
                  </a:moveTo>
                  <a:lnTo>
                    <a:pt x="618030" y="4373"/>
                  </a:lnTo>
                  <a:lnTo>
                    <a:pt x="593694" y="4373"/>
                  </a:lnTo>
                  <a:lnTo>
                    <a:pt x="593694" y="106581"/>
                  </a:lnTo>
                  <a:lnTo>
                    <a:pt x="615830" y="106581"/>
                  </a:lnTo>
                  <a:lnTo>
                    <a:pt x="615830" y="40301"/>
                  </a:lnTo>
                  <a:lnTo>
                    <a:pt x="644405" y="83523"/>
                  </a:lnTo>
                  <a:lnTo>
                    <a:pt x="644995" y="83523"/>
                  </a:lnTo>
                  <a:lnTo>
                    <a:pt x="673885" y="39893"/>
                  </a:lnTo>
                  <a:lnTo>
                    <a:pt x="673885" y="106619"/>
                  </a:lnTo>
                  <a:lnTo>
                    <a:pt x="696316" y="106619"/>
                  </a:lnTo>
                  <a:lnTo>
                    <a:pt x="696316" y="4382"/>
                  </a:lnTo>
                  <a:lnTo>
                    <a:pt x="671970" y="4382"/>
                  </a:lnTo>
                  <a:close/>
                  <a:moveTo>
                    <a:pt x="754581" y="26870"/>
                  </a:moveTo>
                  <a:cubicBezTo>
                    <a:pt x="732966" y="26999"/>
                    <a:pt x="715548" y="44552"/>
                    <a:pt x="715677" y="66076"/>
                  </a:cubicBezTo>
                  <a:cubicBezTo>
                    <a:pt x="715680" y="66602"/>
                    <a:pt x="715694" y="67129"/>
                    <a:pt x="715719" y="67655"/>
                  </a:cubicBezTo>
                  <a:lnTo>
                    <a:pt x="715719" y="67940"/>
                  </a:lnTo>
                  <a:cubicBezTo>
                    <a:pt x="716218" y="90768"/>
                    <a:pt x="735207" y="108871"/>
                    <a:pt x="758132" y="108374"/>
                  </a:cubicBezTo>
                  <a:cubicBezTo>
                    <a:pt x="770008" y="108117"/>
                    <a:pt x="781205" y="102806"/>
                    <a:pt x="788890" y="93786"/>
                  </a:cubicBezTo>
                  <a:lnTo>
                    <a:pt x="776136" y="82546"/>
                  </a:lnTo>
                  <a:cubicBezTo>
                    <a:pt x="771193" y="87758"/>
                    <a:pt x="764284" y="90669"/>
                    <a:pt x="757086" y="90570"/>
                  </a:cubicBezTo>
                  <a:cubicBezTo>
                    <a:pt x="747661" y="91188"/>
                    <a:pt x="739324" y="84536"/>
                    <a:pt x="737874" y="75243"/>
                  </a:cubicBezTo>
                  <a:lnTo>
                    <a:pt x="792576" y="75243"/>
                  </a:lnTo>
                  <a:cubicBezTo>
                    <a:pt x="792719" y="73194"/>
                    <a:pt x="792862" y="71146"/>
                    <a:pt x="792862" y="69400"/>
                  </a:cubicBezTo>
                  <a:cubicBezTo>
                    <a:pt x="792862" y="47206"/>
                    <a:pt x="780831" y="26908"/>
                    <a:pt x="754600" y="26908"/>
                  </a:cubicBezTo>
                  <a:moveTo>
                    <a:pt x="737588" y="61367"/>
                  </a:moveTo>
                  <a:cubicBezTo>
                    <a:pt x="738008" y="52239"/>
                    <a:pt x="745427" y="44979"/>
                    <a:pt x="754600" y="44721"/>
                  </a:cubicBezTo>
                  <a:cubicBezTo>
                    <a:pt x="763742" y="44875"/>
                    <a:pt x="771093" y="52262"/>
                    <a:pt x="771164" y="61367"/>
                  </a:cubicBezTo>
                  <a:close/>
                  <a:moveTo>
                    <a:pt x="841449" y="27449"/>
                  </a:moveTo>
                  <a:cubicBezTo>
                    <a:pt x="830942" y="27216"/>
                    <a:pt x="820520" y="29363"/>
                    <a:pt x="810969" y="33728"/>
                  </a:cubicBezTo>
                  <a:lnTo>
                    <a:pt x="816541" y="50668"/>
                  </a:lnTo>
                  <a:cubicBezTo>
                    <a:pt x="823436" y="47882"/>
                    <a:pt x="830807" y="46446"/>
                    <a:pt x="838248" y="46438"/>
                  </a:cubicBezTo>
                  <a:cubicBezTo>
                    <a:pt x="849392" y="46438"/>
                    <a:pt x="855107" y="51550"/>
                    <a:pt x="855107" y="60741"/>
                  </a:cubicBezTo>
                  <a:lnTo>
                    <a:pt x="855107" y="62059"/>
                  </a:lnTo>
                  <a:cubicBezTo>
                    <a:pt x="848944" y="59881"/>
                    <a:pt x="842445" y="58796"/>
                    <a:pt x="835905" y="58853"/>
                  </a:cubicBezTo>
                  <a:cubicBezTo>
                    <a:pt x="817284" y="58853"/>
                    <a:pt x="804225" y="66735"/>
                    <a:pt x="804225" y="83817"/>
                  </a:cubicBezTo>
                  <a:lnTo>
                    <a:pt x="804225" y="84102"/>
                  </a:lnTo>
                  <a:cubicBezTo>
                    <a:pt x="804285" y="97470"/>
                    <a:pt x="815217" y="108258"/>
                    <a:pt x="828642" y="108198"/>
                  </a:cubicBezTo>
                  <a:cubicBezTo>
                    <a:pt x="829500" y="108194"/>
                    <a:pt x="830357" y="108145"/>
                    <a:pt x="831209" y="108051"/>
                  </a:cubicBezTo>
                  <a:cubicBezTo>
                    <a:pt x="840220" y="108440"/>
                    <a:pt x="848933" y="104797"/>
                    <a:pt x="854965" y="98120"/>
                  </a:cubicBezTo>
                  <a:lnTo>
                    <a:pt x="854965" y="106590"/>
                  </a:lnTo>
                  <a:lnTo>
                    <a:pt x="876520" y="106590"/>
                  </a:lnTo>
                  <a:lnTo>
                    <a:pt x="876520" y="61215"/>
                  </a:lnTo>
                  <a:cubicBezTo>
                    <a:pt x="877155" y="52095"/>
                    <a:pt x="874091" y="43103"/>
                    <a:pt x="868014" y="36251"/>
                  </a:cubicBezTo>
                  <a:cubicBezTo>
                    <a:pt x="860698" y="29919"/>
                    <a:pt x="851143" y="26763"/>
                    <a:pt x="841477" y="27487"/>
                  </a:cubicBezTo>
                  <a:moveTo>
                    <a:pt x="855412" y="79027"/>
                  </a:moveTo>
                  <a:cubicBezTo>
                    <a:pt x="855412" y="87061"/>
                    <a:pt x="848364" y="92752"/>
                    <a:pt x="837962" y="92752"/>
                  </a:cubicBezTo>
                  <a:cubicBezTo>
                    <a:pt x="830781" y="92752"/>
                    <a:pt x="825789" y="89252"/>
                    <a:pt x="825789" y="83267"/>
                  </a:cubicBezTo>
                  <a:lnTo>
                    <a:pt x="825789" y="82973"/>
                  </a:lnTo>
                  <a:cubicBezTo>
                    <a:pt x="825789" y="75964"/>
                    <a:pt x="831657" y="72170"/>
                    <a:pt x="841182" y="72170"/>
                  </a:cubicBezTo>
                  <a:cubicBezTo>
                    <a:pt x="846076" y="72131"/>
                    <a:pt x="850923" y="73127"/>
                    <a:pt x="855403" y="750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ED51BDC3-5A8E-06D1-1535-496E5524E2BA}"/>
                </a:ext>
              </a:extLst>
            </p:cNvPr>
            <p:cNvSpPr/>
            <p:nvPr/>
          </p:nvSpPr>
          <p:spPr>
            <a:xfrm>
              <a:off x="6168599" y="3682035"/>
              <a:ext cx="50091" cy="99574"/>
            </a:xfrm>
            <a:custGeom>
              <a:avLst/>
              <a:gdLst>
                <a:gd name="connsiteX0" fmla="*/ 31671 w 50091"/>
                <a:gd name="connsiteY0" fmla="*/ 0 h 99574"/>
                <a:gd name="connsiteX1" fmla="*/ 9382 w 50091"/>
                <a:gd name="connsiteY1" fmla="*/ 0 h 99574"/>
                <a:gd name="connsiteX2" fmla="*/ 9382 w 50091"/>
                <a:gd name="connsiteY2" fmla="*/ 20003 h 99574"/>
                <a:gd name="connsiteX3" fmla="*/ 0 w 50091"/>
                <a:gd name="connsiteY3" fmla="*/ 20003 h 99574"/>
                <a:gd name="connsiteX4" fmla="*/ 0 w 50091"/>
                <a:gd name="connsiteY4" fmla="*/ 38973 h 99574"/>
                <a:gd name="connsiteX5" fmla="*/ 9382 w 50091"/>
                <a:gd name="connsiteY5" fmla="*/ 38973 h 99574"/>
                <a:gd name="connsiteX6" fmla="*/ 9382 w 50091"/>
                <a:gd name="connsiteY6" fmla="*/ 76059 h 99574"/>
                <a:gd name="connsiteX7" fmla="*/ 32242 w 50091"/>
                <a:gd name="connsiteY7" fmla="*/ 99562 h 99574"/>
                <a:gd name="connsiteX8" fmla="*/ 49844 w 50091"/>
                <a:gd name="connsiteY8" fmla="*/ 95038 h 99574"/>
                <a:gd name="connsiteX9" fmla="*/ 49844 w 50091"/>
                <a:gd name="connsiteY9" fmla="*/ 77225 h 99574"/>
                <a:gd name="connsiteX10" fmla="*/ 38852 w 50091"/>
                <a:gd name="connsiteY10" fmla="*/ 79995 h 99574"/>
                <a:gd name="connsiteX11" fmla="*/ 31671 w 50091"/>
                <a:gd name="connsiteY11" fmla="*/ 72407 h 99574"/>
                <a:gd name="connsiteX12" fmla="*/ 31671 w 50091"/>
                <a:gd name="connsiteY12" fmla="*/ 38973 h 99574"/>
                <a:gd name="connsiteX13" fmla="*/ 50092 w 50091"/>
                <a:gd name="connsiteY13" fmla="*/ 38973 h 99574"/>
                <a:gd name="connsiteX14" fmla="*/ 50092 w 50091"/>
                <a:gd name="connsiteY14" fmla="*/ 20003 h 99574"/>
                <a:gd name="connsiteX15" fmla="*/ 31623 w 50091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091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20" y="99733"/>
                    <a:pt x="44521" y="98165"/>
                    <a:pt x="49844" y="95038"/>
                  </a:cubicBezTo>
                  <a:lnTo>
                    <a:pt x="49844" y="77225"/>
                  </a:lnTo>
                  <a:cubicBezTo>
                    <a:pt x="46475" y="79060"/>
                    <a:pt x="42693" y="80013"/>
                    <a:pt x="38852" y="79995"/>
                  </a:cubicBezTo>
                  <a:cubicBezTo>
                    <a:pt x="33861" y="79995"/>
                    <a:pt x="31671" y="77510"/>
                    <a:pt x="31671" y="72407"/>
                  </a:cubicBezTo>
                  <a:lnTo>
                    <a:pt x="31671" y="38973"/>
                  </a:lnTo>
                  <a:lnTo>
                    <a:pt x="50092" y="38973"/>
                  </a:lnTo>
                  <a:lnTo>
                    <a:pt x="50092" y="20003"/>
                  </a:lnTo>
                  <a:lnTo>
                    <a:pt x="31623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EB3E593F-4DB7-0024-7AC1-0F46EE42A9A0}"/>
                </a:ext>
              </a:extLst>
            </p:cNvPr>
            <p:cNvSpPr/>
            <p:nvPr/>
          </p:nvSpPr>
          <p:spPr>
            <a:xfrm>
              <a:off x="6275336" y="3676603"/>
              <a:ext cx="81238" cy="105128"/>
            </a:xfrm>
            <a:custGeom>
              <a:avLst/>
              <a:gdLst>
                <a:gd name="connsiteX0" fmla="*/ 48673 w 81238"/>
                <a:gd name="connsiteY0" fmla="*/ 42499 h 105128"/>
                <a:gd name="connsiteX1" fmla="*/ 26537 w 81238"/>
                <a:gd name="connsiteY1" fmla="*/ 29059 h 105128"/>
                <a:gd name="connsiteX2" fmla="*/ 26537 w 81238"/>
                <a:gd name="connsiteY2" fmla="*/ 28775 h 105128"/>
                <a:gd name="connsiteX3" fmla="*/ 39729 w 81238"/>
                <a:gd name="connsiteY3" fmla="*/ 19869 h 105128"/>
                <a:gd name="connsiteX4" fmla="*/ 66399 w 81238"/>
                <a:gd name="connsiteY4" fmla="*/ 29941 h 105128"/>
                <a:gd name="connsiteX5" fmla="*/ 78124 w 81238"/>
                <a:gd name="connsiteY5" fmla="*/ 13002 h 105128"/>
                <a:gd name="connsiteX6" fmla="*/ 40024 w 81238"/>
                <a:gd name="connsiteY6" fmla="*/ 7 h 105128"/>
                <a:gd name="connsiteX7" fmla="*/ 4096 w 81238"/>
                <a:gd name="connsiteY7" fmla="*/ 30814 h 105128"/>
                <a:gd name="connsiteX8" fmla="*/ 4096 w 81238"/>
                <a:gd name="connsiteY8" fmla="*/ 31108 h 105128"/>
                <a:gd name="connsiteX9" fmla="*/ 38119 w 81238"/>
                <a:gd name="connsiteY9" fmla="*/ 62361 h 105128"/>
                <a:gd name="connsiteX10" fmla="*/ 58798 w 81238"/>
                <a:gd name="connsiteY10" fmla="*/ 75355 h 105128"/>
                <a:gd name="connsiteX11" fmla="*/ 58798 w 81238"/>
                <a:gd name="connsiteY11" fmla="*/ 75639 h 105128"/>
                <a:gd name="connsiteX12" fmla="*/ 43986 w 81238"/>
                <a:gd name="connsiteY12" fmla="*/ 85276 h 105128"/>
                <a:gd name="connsiteX13" fmla="*/ 13335 w 81238"/>
                <a:gd name="connsiteY13" fmla="*/ 72870 h 105128"/>
                <a:gd name="connsiteX14" fmla="*/ 0 w 81238"/>
                <a:gd name="connsiteY14" fmla="*/ 88785 h 105128"/>
                <a:gd name="connsiteX15" fmla="*/ 43558 w 81238"/>
                <a:gd name="connsiteY15" fmla="*/ 105128 h 105128"/>
                <a:gd name="connsiteX16" fmla="*/ 81239 w 81238"/>
                <a:gd name="connsiteY16" fmla="*/ 73448 h 105128"/>
                <a:gd name="connsiteX17" fmla="*/ 81239 w 81238"/>
                <a:gd name="connsiteY17" fmla="*/ 73154 h 105128"/>
                <a:gd name="connsiteX18" fmla="*/ 48682 w 81238"/>
                <a:gd name="connsiteY18" fmla="*/ 42499 h 105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1238" h="105128">
                  <a:moveTo>
                    <a:pt x="48673" y="42499"/>
                  </a:moveTo>
                  <a:cubicBezTo>
                    <a:pt x="30928" y="37966"/>
                    <a:pt x="26537" y="35784"/>
                    <a:pt x="26537" y="29059"/>
                  </a:cubicBezTo>
                  <a:lnTo>
                    <a:pt x="26537" y="28775"/>
                  </a:lnTo>
                  <a:cubicBezTo>
                    <a:pt x="26537" y="23805"/>
                    <a:pt x="31070" y="19869"/>
                    <a:pt x="39729" y="19869"/>
                  </a:cubicBezTo>
                  <a:cubicBezTo>
                    <a:pt x="49436" y="20469"/>
                    <a:pt x="58733" y="23981"/>
                    <a:pt x="66399" y="29941"/>
                  </a:cubicBezTo>
                  <a:lnTo>
                    <a:pt x="78124" y="13002"/>
                  </a:lnTo>
                  <a:cubicBezTo>
                    <a:pt x="67330" y="4386"/>
                    <a:pt x="53856" y="-210"/>
                    <a:pt x="40024" y="7"/>
                  </a:cubicBezTo>
                  <a:cubicBezTo>
                    <a:pt x="19069" y="7"/>
                    <a:pt x="4096" y="12271"/>
                    <a:pt x="4096" y="30814"/>
                  </a:cubicBezTo>
                  <a:lnTo>
                    <a:pt x="4096" y="31108"/>
                  </a:lnTo>
                  <a:cubicBezTo>
                    <a:pt x="4096" y="51406"/>
                    <a:pt x="17431" y="57096"/>
                    <a:pt x="38119" y="62361"/>
                  </a:cubicBezTo>
                  <a:cubicBezTo>
                    <a:pt x="55264" y="66733"/>
                    <a:pt x="58798" y="69654"/>
                    <a:pt x="58798" y="75355"/>
                  </a:cubicBezTo>
                  <a:lnTo>
                    <a:pt x="58798" y="75639"/>
                  </a:lnTo>
                  <a:cubicBezTo>
                    <a:pt x="58798" y="81624"/>
                    <a:pt x="53226" y="85276"/>
                    <a:pt x="43986" y="85276"/>
                  </a:cubicBezTo>
                  <a:cubicBezTo>
                    <a:pt x="32599" y="84967"/>
                    <a:pt x="21710" y="80559"/>
                    <a:pt x="13335" y="72870"/>
                  </a:cubicBezTo>
                  <a:lnTo>
                    <a:pt x="0" y="88785"/>
                  </a:lnTo>
                  <a:cubicBezTo>
                    <a:pt x="12012" y="99372"/>
                    <a:pt x="27516" y="105189"/>
                    <a:pt x="43558" y="105128"/>
                  </a:cubicBezTo>
                  <a:cubicBezTo>
                    <a:pt x="65694" y="105128"/>
                    <a:pt x="81239" y="93746"/>
                    <a:pt x="81239" y="73448"/>
                  </a:cubicBezTo>
                  <a:lnTo>
                    <a:pt x="81239" y="73154"/>
                  </a:lnTo>
                  <a:cubicBezTo>
                    <a:pt x="81239" y="55342"/>
                    <a:pt x="69513" y="47896"/>
                    <a:pt x="48682" y="42499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D1CB6B5E-AC9C-4FEB-51A1-9E18AD460736}"/>
                </a:ext>
              </a:extLst>
            </p:cNvPr>
            <p:cNvSpPr/>
            <p:nvPr/>
          </p:nvSpPr>
          <p:spPr>
            <a:xfrm>
              <a:off x="6369753" y="3700492"/>
              <a:ext cx="73079" cy="81573"/>
            </a:xfrm>
            <a:custGeom>
              <a:avLst/>
              <a:gdLst>
                <a:gd name="connsiteX0" fmla="*/ 42009 w 73079"/>
                <a:gd name="connsiteY0" fmla="*/ 62421 h 81573"/>
                <a:gd name="connsiteX1" fmla="*/ 22004 w 73079"/>
                <a:gd name="connsiteY1" fmla="*/ 42222 h 81573"/>
                <a:gd name="connsiteX2" fmla="*/ 22064 w 73079"/>
                <a:gd name="connsiteY2" fmla="*/ 40805 h 81573"/>
                <a:gd name="connsiteX3" fmla="*/ 22064 w 73079"/>
                <a:gd name="connsiteY3" fmla="*/ 40520 h 81573"/>
                <a:gd name="connsiteX4" fmla="*/ 40739 w 73079"/>
                <a:gd name="connsiteY4" fmla="*/ 19220 h 81573"/>
                <a:gd name="connsiteX5" fmla="*/ 41114 w 73079"/>
                <a:gd name="connsiteY5" fmla="*/ 19198 h 81573"/>
                <a:gd name="connsiteX6" fmla="*/ 59002 w 73079"/>
                <a:gd name="connsiteY6" fmla="*/ 27810 h 81573"/>
                <a:gd name="connsiteX7" fmla="*/ 72642 w 73079"/>
                <a:gd name="connsiteY7" fmla="*/ 13213 h 81573"/>
                <a:gd name="connsiteX8" fmla="*/ 41209 w 73079"/>
                <a:gd name="connsiteY8" fmla="*/ 67 h 81573"/>
                <a:gd name="connsiteX9" fmla="*/ 9 w 73079"/>
                <a:gd name="connsiteY9" fmla="*/ 39378 h 81573"/>
                <a:gd name="connsiteX10" fmla="*/ 4 w 73079"/>
                <a:gd name="connsiteY10" fmla="*/ 40805 h 81573"/>
                <a:gd name="connsiteX11" fmla="*/ 4 w 73079"/>
                <a:gd name="connsiteY11" fmla="*/ 41099 h 81573"/>
                <a:gd name="connsiteX12" fmla="*/ 39655 w 73079"/>
                <a:gd name="connsiteY12" fmla="*/ 81547 h 81573"/>
                <a:gd name="connsiteX13" fmla="*/ 40962 w 73079"/>
                <a:gd name="connsiteY13" fmla="*/ 81542 h 81573"/>
                <a:gd name="connsiteX14" fmla="*/ 73080 w 73079"/>
                <a:gd name="connsiteY14" fmla="*/ 67239 h 81573"/>
                <a:gd name="connsiteX15" fmla="*/ 60031 w 73079"/>
                <a:gd name="connsiteY15" fmla="*/ 54102 h 81573"/>
                <a:gd name="connsiteX16" fmla="*/ 41990 w 73079"/>
                <a:gd name="connsiteY16" fmla="*/ 62421 h 81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3079" h="81573">
                  <a:moveTo>
                    <a:pt x="42009" y="62421"/>
                  </a:moveTo>
                  <a:cubicBezTo>
                    <a:pt x="30884" y="62344"/>
                    <a:pt x="21927" y="53301"/>
                    <a:pt x="22004" y="42222"/>
                  </a:cubicBezTo>
                  <a:cubicBezTo>
                    <a:pt x="22007" y="41749"/>
                    <a:pt x="22027" y="41276"/>
                    <a:pt x="22064" y="40805"/>
                  </a:cubicBezTo>
                  <a:lnTo>
                    <a:pt x="22064" y="40520"/>
                  </a:lnTo>
                  <a:cubicBezTo>
                    <a:pt x="21314" y="29503"/>
                    <a:pt x="29675" y="19967"/>
                    <a:pt x="40739" y="19220"/>
                  </a:cubicBezTo>
                  <a:cubicBezTo>
                    <a:pt x="40864" y="19212"/>
                    <a:pt x="40989" y="19204"/>
                    <a:pt x="41114" y="19198"/>
                  </a:cubicBezTo>
                  <a:cubicBezTo>
                    <a:pt x="48080" y="19218"/>
                    <a:pt x="54661" y="22386"/>
                    <a:pt x="59002" y="27810"/>
                  </a:cubicBezTo>
                  <a:lnTo>
                    <a:pt x="72642" y="13213"/>
                  </a:lnTo>
                  <a:cubicBezTo>
                    <a:pt x="64776" y="4218"/>
                    <a:pt x="53166" y="-637"/>
                    <a:pt x="41209" y="67"/>
                  </a:cubicBezTo>
                  <a:cubicBezTo>
                    <a:pt x="18931" y="-406"/>
                    <a:pt x="485" y="17194"/>
                    <a:pt x="9" y="39378"/>
                  </a:cubicBezTo>
                  <a:cubicBezTo>
                    <a:pt x="-1" y="39854"/>
                    <a:pt x="-3" y="40329"/>
                    <a:pt x="4" y="40805"/>
                  </a:cubicBezTo>
                  <a:lnTo>
                    <a:pt x="4" y="41099"/>
                  </a:lnTo>
                  <a:cubicBezTo>
                    <a:pt x="-264" y="63171"/>
                    <a:pt x="17489" y="81281"/>
                    <a:pt x="39655" y="81547"/>
                  </a:cubicBezTo>
                  <a:cubicBezTo>
                    <a:pt x="40090" y="81553"/>
                    <a:pt x="40526" y="81551"/>
                    <a:pt x="40962" y="81542"/>
                  </a:cubicBezTo>
                  <a:cubicBezTo>
                    <a:pt x="53324" y="82036"/>
                    <a:pt x="65208" y="76744"/>
                    <a:pt x="73080" y="67239"/>
                  </a:cubicBezTo>
                  <a:lnTo>
                    <a:pt x="60031" y="54102"/>
                  </a:lnTo>
                  <a:cubicBezTo>
                    <a:pt x="55435" y="59245"/>
                    <a:pt x="48902" y="62258"/>
                    <a:pt x="41990" y="62421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A78DB158-61F6-E2B5-F3E3-32D44945EB5C}"/>
                </a:ext>
              </a:extLst>
            </p:cNvPr>
            <p:cNvSpPr/>
            <p:nvPr/>
          </p:nvSpPr>
          <p:spPr>
            <a:xfrm>
              <a:off x="6450882" y="3700534"/>
              <a:ext cx="85048" cy="81617"/>
            </a:xfrm>
            <a:custGeom>
              <a:avLst/>
              <a:gdLst>
                <a:gd name="connsiteX0" fmla="*/ 42681 w 85048"/>
                <a:gd name="connsiteY0" fmla="*/ 25 h 81617"/>
                <a:gd name="connsiteX1" fmla="*/ 24 w 85048"/>
                <a:gd name="connsiteY1" fmla="*/ 39655 h 81617"/>
                <a:gd name="connsiteX2" fmla="*/ 0 w 85048"/>
                <a:gd name="connsiteY2" fmla="*/ 40762 h 81617"/>
                <a:gd name="connsiteX3" fmla="*/ 0 w 85048"/>
                <a:gd name="connsiteY3" fmla="*/ 41056 h 81617"/>
                <a:gd name="connsiteX4" fmla="*/ 44344 w 85048"/>
                <a:gd name="connsiteY4" fmla="*/ 81578 h 81617"/>
                <a:gd name="connsiteX5" fmla="*/ 85049 w 85048"/>
                <a:gd name="connsiteY5" fmla="*/ 40762 h 81617"/>
                <a:gd name="connsiteX6" fmla="*/ 85049 w 85048"/>
                <a:gd name="connsiteY6" fmla="*/ 40478 h 81617"/>
                <a:gd name="connsiteX7" fmla="*/ 43986 w 85048"/>
                <a:gd name="connsiteY7" fmla="*/ 7 h 81617"/>
                <a:gd name="connsiteX8" fmla="*/ 42681 w 85048"/>
                <a:gd name="connsiteY8" fmla="*/ 35 h 81617"/>
                <a:gd name="connsiteX9" fmla="*/ 63056 w 85048"/>
                <a:gd name="connsiteY9" fmla="*/ 41066 h 81617"/>
                <a:gd name="connsiteX10" fmla="*/ 44239 w 85048"/>
                <a:gd name="connsiteY10" fmla="*/ 62349 h 81617"/>
                <a:gd name="connsiteX11" fmla="*/ 42681 w 85048"/>
                <a:gd name="connsiteY11" fmla="*/ 62388 h 81617"/>
                <a:gd name="connsiteX12" fmla="*/ 21987 w 85048"/>
                <a:gd name="connsiteY12" fmla="*/ 41396 h 81617"/>
                <a:gd name="connsiteX13" fmla="*/ 22003 w 85048"/>
                <a:gd name="connsiteY13" fmla="*/ 40772 h 81617"/>
                <a:gd name="connsiteX14" fmla="*/ 22003 w 85048"/>
                <a:gd name="connsiteY14" fmla="*/ 40487 h 81617"/>
                <a:gd name="connsiteX15" fmla="*/ 40820 w 85048"/>
                <a:gd name="connsiteY15" fmla="*/ 19204 h 81617"/>
                <a:gd name="connsiteX16" fmla="*/ 42386 w 85048"/>
                <a:gd name="connsiteY16" fmla="*/ 19166 h 81617"/>
                <a:gd name="connsiteX17" fmla="*/ 63080 w 85048"/>
                <a:gd name="connsiteY17" fmla="*/ 40139 h 81617"/>
                <a:gd name="connsiteX18" fmla="*/ 63065 w 85048"/>
                <a:gd name="connsiteY18" fmla="*/ 40772 h 81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5048" h="81617">
                  <a:moveTo>
                    <a:pt x="42681" y="25"/>
                  </a:moveTo>
                  <a:cubicBezTo>
                    <a:pt x="19912" y="-761"/>
                    <a:pt x="813" y="16982"/>
                    <a:pt x="24" y="39655"/>
                  </a:cubicBezTo>
                  <a:cubicBezTo>
                    <a:pt x="11" y="40024"/>
                    <a:pt x="3" y="40393"/>
                    <a:pt x="0" y="40762"/>
                  </a:cubicBezTo>
                  <a:lnTo>
                    <a:pt x="0" y="41056"/>
                  </a:lnTo>
                  <a:cubicBezTo>
                    <a:pt x="1008" y="64440"/>
                    <a:pt x="20862" y="82582"/>
                    <a:pt x="44344" y="81578"/>
                  </a:cubicBezTo>
                  <a:cubicBezTo>
                    <a:pt x="66527" y="80630"/>
                    <a:pt x="84250" y="62858"/>
                    <a:pt x="85049" y="40762"/>
                  </a:cubicBezTo>
                  <a:lnTo>
                    <a:pt x="85049" y="40478"/>
                  </a:lnTo>
                  <a:cubicBezTo>
                    <a:pt x="84933" y="18011"/>
                    <a:pt x="66548" y="-108"/>
                    <a:pt x="43986" y="7"/>
                  </a:cubicBezTo>
                  <a:cubicBezTo>
                    <a:pt x="43551" y="10"/>
                    <a:pt x="43116" y="19"/>
                    <a:pt x="42681" y="35"/>
                  </a:cubicBezTo>
                  <a:moveTo>
                    <a:pt x="63056" y="41066"/>
                  </a:moveTo>
                  <a:cubicBezTo>
                    <a:pt x="63761" y="52117"/>
                    <a:pt x="55337" y="61646"/>
                    <a:pt x="44239" y="62349"/>
                  </a:cubicBezTo>
                  <a:cubicBezTo>
                    <a:pt x="43720" y="62382"/>
                    <a:pt x="43201" y="62395"/>
                    <a:pt x="42681" y="62388"/>
                  </a:cubicBezTo>
                  <a:cubicBezTo>
                    <a:pt x="31146" y="62281"/>
                    <a:pt x="21881" y="52883"/>
                    <a:pt x="21987" y="41396"/>
                  </a:cubicBezTo>
                  <a:cubicBezTo>
                    <a:pt x="21989" y="41188"/>
                    <a:pt x="21994" y="40980"/>
                    <a:pt x="22003" y="40772"/>
                  </a:cubicBezTo>
                  <a:lnTo>
                    <a:pt x="22003" y="40487"/>
                  </a:lnTo>
                  <a:cubicBezTo>
                    <a:pt x="21297" y="29436"/>
                    <a:pt x="29721" y="19907"/>
                    <a:pt x="40820" y="19204"/>
                  </a:cubicBezTo>
                  <a:cubicBezTo>
                    <a:pt x="41341" y="19171"/>
                    <a:pt x="41864" y="19158"/>
                    <a:pt x="42386" y="19166"/>
                  </a:cubicBezTo>
                  <a:cubicBezTo>
                    <a:pt x="53917" y="19267"/>
                    <a:pt x="63182" y="28657"/>
                    <a:pt x="63080" y="40139"/>
                  </a:cubicBezTo>
                  <a:cubicBezTo>
                    <a:pt x="63078" y="40350"/>
                    <a:pt x="63073" y="40561"/>
                    <a:pt x="63065" y="407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98025426-6FA0-6C03-F299-DC11F103082F}"/>
                </a:ext>
              </a:extLst>
            </p:cNvPr>
            <p:cNvSpPr/>
            <p:nvPr/>
          </p:nvSpPr>
          <p:spPr>
            <a:xfrm>
              <a:off x="6545332" y="3682035"/>
              <a:ext cx="50158" cy="99574"/>
            </a:xfrm>
            <a:custGeom>
              <a:avLst/>
              <a:gdLst>
                <a:gd name="connsiteX0" fmla="*/ 31671 w 50158"/>
                <a:gd name="connsiteY0" fmla="*/ 0 h 99574"/>
                <a:gd name="connsiteX1" fmla="*/ 9382 w 50158"/>
                <a:gd name="connsiteY1" fmla="*/ 0 h 99574"/>
                <a:gd name="connsiteX2" fmla="*/ 9382 w 50158"/>
                <a:gd name="connsiteY2" fmla="*/ 20003 h 99574"/>
                <a:gd name="connsiteX3" fmla="*/ 0 w 50158"/>
                <a:gd name="connsiteY3" fmla="*/ 20003 h 99574"/>
                <a:gd name="connsiteX4" fmla="*/ 0 w 50158"/>
                <a:gd name="connsiteY4" fmla="*/ 38973 h 99574"/>
                <a:gd name="connsiteX5" fmla="*/ 9382 w 50158"/>
                <a:gd name="connsiteY5" fmla="*/ 38973 h 99574"/>
                <a:gd name="connsiteX6" fmla="*/ 9382 w 50158"/>
                <a:gd name="connsiteY6" fmla="*/ 76059 h 99574"/>
                <a:gd name="connsiteX7" fmla="*/ 32242 w 50158"/>
                <a:gd name="connsiteY7" fmla="*/ 99562 h 99574"/>
                <a:gd name="connsiteX8" fmla="*/ 49835 w 50158"/>
                <a:gd name="connsiteY8" fmla="*/ 95038 h 99574"/>
                <a:gd name="connsiteX9" fmla="*/ 49835 w 50158"/>
                <a:gd name="connsiteY9" fmla="*/ 77225 h 99574"/>
                <a:gd name="connsiteX10" fmla="*/ 38843 w 50158"/>
                <a:gd name="connsiteY10" fmla="*/ 79995 h 99574"/>
                <a:gd name="connsiteX11" fmla="*/ 31661 w 50158"/>
                <a:gd name="connsiteY11" fmla="*/ 72407 h 99574"/>
                <a:gd name="connsiteX12" fmla="*/ 31661 w 50158"/>
                <a:gd name="connsiteY12" fmla="*/ 38973 h 99574"/>
                <a:gd name="connsiteX13" fmla="*/ 50159 w 50158"/>
                <a:gd name="connsiteY13" fmla="*/ 38973 h 99574"/>
                <a:gd name="connsiteX14" fmla="*/ 50159 w 50158"/>
                <a:gd name="connsiteY14" fmla="*/ 20003 h 99574"/>
                <a:gd name="connsiteX15" fmla="*/ 31690 w 50158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158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17" y="99734"/>
                    <a:pt x="44515" y="98165"/>
                    <a:pt x="49835" y="95038"/>
                  </a:cubicBezTo>
                  <a:lnTo>
                    <a:pt x="49835" y="77225"/>
                  </a:lnTo>
                  <a:cubicBezTo>
                    <a:pt x="46465" y="79060"/>
                    <a:pt x="42683" y="80013"/>
                    <a:pt x="38843" y="79995"/>
                  </a:cubicBezTo>
                  <a:cubicBezTo>
                    <a:pt x="33861" y="79995"/>
                    <a:pt x="31661" y="77510"/>
                    <a:pt x="31661" y="72407"/>
                  </a:cubicBezTo>
                  <a:lnTo>
                    <a:pt x="31661" y="38973"/>
                  </a:lnTo>
                  <a:lnTo>
                    <a:pt x="50159" y="38973"/>
                  </a:lnTo>
                  <a:lnTo>
                    <a:pt x="50159" y="20003"/>
                  </a:lnTo>
                  <a:lnTo>
                    <a:pt x="31690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0899C993-E954-0C0B-AE41-4DE98A92B336}"/>
                </a:ext>
              </a:extLst>
            </p:cNvPr>
            <p:cNvSpPr/>
            <p:nvPr/>
          </p:nvSpPr>
          <p:spPr>
            <a:xfrm>
              <a:off x="6613950" y="3673689"/>
              <a:ext cx="22288" cy="106590"/>
            </a:xfrm>
            <a:custGeom>
              <a:avLst/>
              <a:gdLst>
                <a:gd name="connsiteX0" fmla="*/ 0 w 22288"/>
                <a:gd name="connsiteY0" fmla="*/ 0 h 106590"/>
                <a:gd name="connsiteX1" fmla="*/ 22288 w 22288"/>
                <a:gd name="connsiteY1" fmla="*/ 0 h 106590"/>
                <a:gd name="connsiteX2" fmla="*/ 22288 w 22288"/>
                <a:gd name="connsiteY2" fmla="*/ 106590 h 106590"/>
                <a:gd name="connsiteX3" fmla="*/ 0 w 22288"/>
                <a:gd name="connsiteY3" fmla="*/ 106590 h 106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88" h="106590">
                  <a:moveTo>
                    <a:pt x="0" y="0"/>
                  </a:moveTo>
                  <a:lnTo>
                    <a:pt x="22288" y="0"/>
                  </a:lnTo>
                  <a:lnTo>
                    <a:pt x="22288" y="106590"/>
                  </a:lnTo>
                  <a:lnTo>
                    <a:pt x="0" y="10659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4220280A-C787-E920-5267-DF5F1A9FFE97}"/>
                </a:ext>
              </a:extLst>
            </p:cNvPr>
            <p:cNvSpPr/>
            <p:nvPr/>
          </p:nvSpPr>
          <p:spPr>
            <a:xfrm>
              <a:off x="6652564" y="3701073"/>
              <a:ext cx="72376" cy="80812"/>
            </a:xfrm>
            <a:custGeom>
              <a:avLst/>
              <a:gdLst>
                <a:gd name="connsiteX0" fmla="*/ 37224 w 72376"/>
                <a:gd name="connsiteY0" fmla="*/ 65 h 80812"/>
                <a:gd name="connsiteX1" fmla="*/ 6744 w 72376"/>
                <a:gd name="connsiteY1" fmla="*/ 6344 h 80812"/>
                <a:gd name="connsiteX2" fmla="*/ 12325 w 72376"/>
                <a:gd name="connsiteY2" fmla="*/ 23283 h 80812"/>
                <a:gd name="connsiteX3" fmla="*/ 34023 w 72376"/>
                <a:gd name="connsiteY3" fmla="*/ 19053 h 80812"/>
                <a:gd name="connsiteX4" fmla="*/ 50883 w 72376"/>
                <a:gd name="connsiteY4" fmla="*/ 33356 h 80812"/>
                <a:gd name="connsiteX5" fmla="*/ 50883 w 72376"/>
                <a:gd name="connsiteY5" fmla="*/ 34675 h 80812"/>
                <a:gd name="connsiteX6" fmla="*/ 31680 w 72376"/>
                <a:gd name="connsiteY6" fmla="*/ 31469 h 80812"/>
                <a:gd name="connsiteX7" fmla="*/ 0 w 72376"/>
                <a:gd name="connsiteY7" fmla="*/ 56433 h 80812"/>
                <a:gd name="connsiteX8" fmla="*/ 0 w 72376"/>
                <a:gd name="connsiteY8" fmla="*/ 56717 h 80812"/>
                <a:gd name="connsiteX9" fmla="*/ 24437 w 72376"/>
                <a:gd name="connsiteY9" fmla="*/ 80812 h 80812"/>
                <a:gd name="connsiteX10" fmla="*/ 26984 w 72376"/>
                <a:gd name="connsiteY10" fmla="*/ 80667 h 80812"/>
                <a:gd name="connsiteX11" fmla="*/ 50740 w 72376"/>
                <a:gd name="connsiteY11" fmla="*/ 70736 h 80812"/>
                <a:gd name="connsiteX12" fmla="*/ 50740 w 72376"/>
                <a:gd name="connsiteY12" fmla="*/ 79206 h 80812"/>
                <a:gd name="connsiteX13" fmla="*/ 72295 w 72376"/>
                <a:gd name="connsiteY13" fmla="*/ 79206 h 80812"/>
                <a:gd name="connsiteX14" fmla="*/ 72295 w 72376"/>
                <a:gd name="connsiteY14" fmla="*/ 33830 h 80812"/>
                <a:gd name="connsiteX15" fmla="*/ 63789 w 72376"/>
                <a:gd name="connsiteY15" fmla="*/ 8866 h 80812"/>
                <a:gd name="connsiteX16" fmla="*/ 37252 w 72376"/>
                <a:gd name="connsiteY16" fmla="*/ 102 h 80812"/>
                <a:gd name="connsiteX17" fmla="*/ 51178 w 72376"/>
                <a:gd name="connsiteY17" fmla="*/ 51643 h 80812"/>
                <a:gd name="connsiteX18" fmla="*/ 33728 w 72376"/>
                <a:gd name="connsiteY18" fmla="*/ 65368 h 80812"/>
                <a:gd name="connsiteX19" fmla="*/ 21555 w 72376"/>
                <a:gd name="connsiteY19" fmla="*/ 55883 h 80812"/>
                <a:gd name="connsiteX20" fmla="*/ 21555 w 72376"/>
                <a:gd name="connsiteY20" fmla="*/ 55589 h 80812"/>
                <a:gd name="connsiteX21" fmla="*/ 36947 w 72376"/>
                <a:gd name="connsiteY21" fmla="*/ 44785 h 80812"/>
                <a:gd name="connsiteX22" fmla="*/ 51168 w 72376"/>
                <a:gd name="connsiteY22" fmla="*/ 47707 h 80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2376" h="80812">
                  <a:moveTo>
                    <a:pt x="37224" y="65"/>
                  </a:moveTo>
                  <a:cubicBezTo>
                    <a:pt x="26717" y="-167"/>
                    <a:pt x="16295" y="1980"/>
                    <a:pt x="6744" y="6344"/>
                  </a:cubicBezTo>
                  <a:lnTo>
                    <a:pt x="12325" y="23283"/>
                  </a:lnTo>
                  <a:cubicBezTo>
                    <a:pt x="19217" y="20496"/>
                    <a:pt x="26585" y="19060"/>
                    <a:pt x="34023" y="19053"/>
                  </a:cubicBezTo>
                  <a:cubicBezTo>
                    <a:pt x="45167" y="19053"/>
                    <a:pt x="50883" y="24165"/>
                    <a:pt x="50883" y="33356"/>
                  </a:cubicBezTo>
                  <a:lnTo>
                    <a:pt x="50883" y="34675"/>
                  </a:lnTo>
                  <a:cubicBezTo>
                    <a:pt x="44719" y="32497"/>
                    <a:pt x="38220" y="31412"/>
                    <a:pt x="31680" y="31469"/>
                  </a:cubicBezTo>
                  <a:cubicBezTo>
                    <a:pt x="13059" y="31469"/>
                    <a:pt x="0" y="39351"/>
                    <a:pt x="0" y="56433"/>
                  </a:cubicBezTo>
                  <a:lnTo>
                    <a:pt x="0" y="56717"/>
                  </a:lnTo>
                  <a:cubicBezTo>
                    <a:pt x="66" y="70091"/>
                    <a:pt x="11007" y="80878"/>
                    <a:pt x="24437" y="80812"/>
                  </a:cubicBezTo>
                  <a:cubicBezTo>
                    <a:pt x="25288" y="80808"/>
                    <a:pt x="26138" y="80759"/>
                    <a:pt x="26984" y="80667"/>
                  </a:cubicBezTo>
                  <a:cubicBezTo>
                    <a:pt x="35995" y="81055"/>
                    <a:pt x="44708" y="77413"/>
                    <a:pt x="50740" y="70736"/>
                  </a:cubicBezTo>
                  <a:lnTo>
                    <a:pt x="50740" y="79206"/>
                  </a:lnTo>
                  <a:lnTo>
                    <a:pt x="72295" y="79206"/>
                  </a:lnTo>
                  <a:lnTo>
                    <a:pt x="72295" y="33830"/>
                  </a:lnTo>
                  <a:cubicBezTo>
                    <a:pt x="72930" y="24711"/>
                    <a:pt x="69866" y="15719"/>
                    <a:pt x="63789" y="8866"/>
                  </a:cubicBezTo>
                  <a:cubicBezTo>
                    <a:pt x="56474" y="2532"/>
                    <a:pt x="46918" y="-624"/>
                    <a:pt x="37252" y="102"/>
                  </a:cubicBezTo>
                  <a:moveTo>
                    <a:pt x="51178" y="51643"/>
                  </a:moveTo>
                  <a:cubicBezTo>
                    <a:pt x="51178" y="59677"/>
                    <a:pt x="44129" y="65368"/>
                    <a:pt x="33728" y="65368"/>
                  </a:cubicBezTo>
                  <a:cubicBezTo>
                    <a:pt x="26546" y="65368"/>
                    <a:pt x="21555" y="61868"/>
                    <a:pt x="21555" y="55883"/>
                  </a:cubicBezTo>
                  <a:lnTo>
                    <a:pt x="21555" y="55589"/>
                  </a:lnTo>
                  <a:cubicBezTo>
                    <a:pt x="21555" y="48579"/>
                    <a:pt x="27422" y="44785"/>
                    <a:pt x="36947" y="44785"/>
                  </a:cubicBezTo>
                  <a:cubicBezTo>
                    <a:pt x="41842" y="44746"/>
                    <a:pt x="46689" y="45741"/>
                    <a:pt x="51168" y="477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88FE0123-3AFC-D265-335D-9018678FD04E}"/>
                </a:ext>
              </a:extLst>
            </p:cNvPr>
            <p:cNvSpPr/>
            <p:nvPr/>
          </p:nvSpPr>
          <p:spPr>
            <a:xfrm>
              <a:off x="6744957" y="3700512"/>
              <a:ext cx="71999" cy="79814"/>
            </a:xfrm>
            <a:custGeom>
              <a:avLst/>
              <a:gdLst>
                <a:gd name="connsiteX0" fmla="*/ 45310 w 71999"/>
                <a:gd name="connsiteY0" fmla="*/ 47 h 79814"/>
                <a:gd name="connsiteX1" fmla="*/ 22288 w 71999"/>
                <a:gd name="connsiteY1" fmla="*/ 12605 h 79814"/>
                <a:gd name="connsiteX2" fmla="*/ 22288 w 71999"/>
                <a:gd name="connsiteY2" fmla="*/ 1556 h 79814"/>
                <a:gd name="connsiteX3" fmla="*/ 0 w 71999"/>
                <a:gd name="connsiteY3" fmla="*/ 1556 h 79814"/>
                <a:gd name="connsiteX4" fmla="*/ 0 w 71999"/>
                <a:gd name="connsiteY4" fmla="*/ 79815 h 79814"/>
                <a:gd name="connsiteX5" fmla="*/ 22288 w 71999"/>
                <a:gd name="connsiteY5" fmla="*/ 79815 h 79814"/>
                <a:gd name="connsiteX6" fmla="*/ 22288 w 71999"/>
                <a:gd name="connsiteY6" fmla="*/ 36185 h 79814"/>
                <a:gd name="connsiteX7" fmla="*/ 36224 w 71999"/>
                <a:gd name="connsiteY7" fmla="*/ 20279 h 79814"/>
                <a:gd name="connsiteX8" fmla="*/ 49711 w 71999"/>
                <a:gd name="connsiteY8" fmla="*/ 36185 h 79814"/>
                <a:gd name="connsiteX9" fmla="*/ 49711 w 71999"/>
                <a:gd name="connsiteY9" fmla="*/ 79815 h 79814"/>
                <a:gd name="connsiteX10" fmla="*/ 71999 w 71999"/>
                <a:gd name="connsiteY10" fmla="*/ 79815 h 79814"/>
                <a:gd name="connsiteX11" fmla="*/ 71999 w 71999"/>
                <a:gd name="connsiteY11" fmla="*/ 29061 h 79814"/>
                <a:gd name="connsiteX12" fmla="*/ 45330 w 71999"/>
                <a:gd name="connsiteY12" fmla="*/ 0 h 79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1999" h="79814">
                  <a:moveTo>
                    <a:pt x="45310" y="47"/>
                  </a:moveTo>
                  <a:cubicBezTo>
                    <a:pt x="36011" y="137"/>
                    <a:pt x="27371" y="4850"/>
                    <a:pt x="22288" y="12605"/>
                  </a:cubicBezTo>
                  <a:lnTo>
                    <a:pt x="22288" y="1556"/>
                  </a:lnTo>
                  <a:lnTo>
                    <a:pt x="0" y="1556"/>
                  </a:lnTo>
                  <a:lnTo>
                    <a:pt x="0" y="79815"/>
                  </a:lnTo>
                  <a:lnTo>
                    <a:pt x="22288" y="79815"/>
                  </a:lnTo>
                  <a:lnTo>
                    <a:pt x="22288" y="36185"/>
                  </a:lnTo>
                  <a:cubicBezTo>
                    <a:pt x="22288" y="25675"/>
                    <a:pt x="27718" y="20279"/>
                    <a:pt x="36224" y="20279"/>
                  </a:cubicBezTo>
                  <a:cubicBezTo>
                    <a:pt x="44729" y="20279"/>
                    <a:pt x="49711" y="25675"/>
                    <a:pt x="49711" y="36185"/>
                  </a:cubicBezTo>
                  <a:lnTo>
                    <a:pt x="49711" y="79815"/>
                  </a:lnTo>
                  <a:lnTo>
                    <a:pt x="71999" y="79815"/>
                  </a:lnTo>
                  <a:lnTo>
                    <a:pt x="71999" y="29061"/>
                  </a:lnTo>
                  <a:cubicBezTo>
                    <a:pt x="71999" y="11097"/>
                    <a:pt x="62179" y="0"/>
                    <a:pt x="45330" y="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8C87C1C7-8DAB-BC89-D706-6DA60CEBFBD2}"/>
                </a:ext>
              </a:extLst>
            </p:cNvPr>
            <p:cNvSpPr/>
            <p:nvPr/>
          </p:nvSpPr>
          <p:spPr>
            <a:xfrm>
              <a:off x="6833520" y="3673689"/>
              <a:ext cx="82562" cy="108046"/>
            </a:xfrm>
            <a:custGeom>
              <a:avLst/>
              <a:gdLst>
                <a:gd name="connsiteX0" fmla="*/ 60274 w 82562"/>
                <a:gd name="connsiteY0" fmla="*/ 38546 h 108046"/>
                <a:gd name="connsiteX1" fmla="*/ 35785 w 82562"/>
                <a:gd name="connsiteY1" fmla="*/ 26870 h 108046"/>
                <a:gd name="connsiteX2" fmla="*/ 0 w 82562"/>
                <a:gd name="connsiteY2" fmla="*/ 67314 h 108046"/>
                <a:gd name="connsiteX3" fmla="*/ 0 w 82562"/>
                <a:gd name="connsiteY3" fmla="*/ 67598 h 108046"/>
                <a:gd name="connsiteX4" fmla="*/ 35785 w 82562"/>
                <a:gd name="connsiteY4" fmla="*/ 108042 h 108046"/>
                <a:gd name="connsiteX5" fmla="*/ 60274 w 82562"/>
                <a:gd name="connsiteY5" fmla="*/ 95341 h 108046"/>
                <a:gd name="connsiteX6" fmla="*/ 60274 w 82562"/>
                <a:gd name="connsiteY6" fmla="*/ 106581 h 108046"/>
                <a:gd name="connsiteX7" fmla="*/ 82563 w 82562"/>
                <a:gd name="connsiteY7" fmla="*/ 106581 h 108046"/>
                <a:gd name="connsiteX8" fmla="*/ 82563 w 82562"/>
                <a:gd name="connsiteY8" fmla="*/ 0 h 108046"/>
                <a:gd name="connsiteX9" fmla="*/ 60274 w 82562"/>
                <a:gd name="connsiteY9" fmla="*/ 0 h 108046"/>
                <a:gd name="connsiteX10" fmla="*/ 60560 w 82562"/>
                <a:gd name="connsiteY10" fmla="*/ 67598 h 108046"/>
                <a:gd name="connsiteX11" fmla="*/ 43886 w 82562"/>
                <a:gd name="connsiteY11" fmla="*/ 89095 h 108046"/>
                <a:gd name="connsiteX12" fmla="*/ 22298 w 82562"/>
                <a:gd name="connsiteY12" fmla="*/ 72492 h 108046"/>
                <a:gd name="connsiteX13" fmla="*/ 22298 w 82562"/>
                <a:gd name="connsiteY13" fmla="*/ 67598 h 108046"/>
                <a:gd name="connsiteX14" fmla="*/ 22298 w 82562"/>
                <a:gd name="connsiteY14" fmla="*/ 67314 h 108046"/>
                <a:gd name="connsiteX15" fmla="*/ 38972 w 82562"/>
                <a:gd name="connsiteY15" fmla="*/ 45817 h 108046"/>
                <a:gd name="connsiteX16" fmla="*/ 60560 w 82562"/>
                <a:gd name="connsiteY16" fmla="*/ 62420 h 108046"/>
                <a:gd name="connsiteX17" fmla="*/ 60560 w 82562"/>
                <a:gd name="connsiteY17" fmla="*/ 67314 h 108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2562" h="108046">
                  <a:moveTo>
                    <a:pt x="60274" y="38546"/>
                  </a:moveTo>
                  <a:cubicBezTo>
                    <a:pt x="54430" y="31011"/>
                    <a:pt x="45345" y="26679"/>
                    <a:pt x="35785" y="26870"/>
                  </a:cubicBezTo>
                  <a:cubicBezTo>
                    <a:pt x="17164" y="26870"/>
                    <a:pt x="0" y="41174"/>
                    <a:pt x="0" y="67314"/>
                  </a:cubicBezTo>
                  <a:lnTo>
                    <a:pt x="0" y="67598"/>
                  </a:lnTo>
                  <a:cubicBezTo>
                    <a:pt x="0" y="93729"/>
                    <a:pt x="17450" y="108042"/>
                    <a:pt x="35785" y="108042"/>
                  </a:cubicBezTo>
                  <a:cubicBezTo>
                    <a:pt x="45585" y="108225"/>
                    <a:pt x="54808" y="103442"/>
                    <a:pt x="60274" y="95341"/>
                  </a:cubicBezTo>
                  <a:lnTo>
                    <a:pt x="60274" y="106581"/>
                  </a:lnTo>
                  <a:lnTo>
                    <a:pt x="82563" y="106581"/>
                  </a:lnTo>
                  <a:lnTo>
                    <a:pt x="82563" y="0"/>
                  </a:lnTo>
                  <a:lnTo>
                    <a:pt x="60274" y="0"/>
                  </a:lnTo>
                  <a:close/>
                  <a:moveTo>
                    <a:pt x="60560" y="67598"/>
                  </a:moveTo>
                  <a:cubicBezTo>
                    <a:pt x="61917" y="78119"/>
                    <a:pt x="54452" y="87744"/>
                    <a:pt x="43886" y="89095"/>
                  </a:cubicBezTo>
                  <a:cubicBezTo>
                    <a:pt x="33320" y="90447"/>
                    <a:pt x="23655" y="83013"/>
                    <a:pt x="22298" y="72492"/>
                  </a:cubicBezTo>
                  <a:cubicBezTo>
                    <a:pt x="22088" y="70868"/>
                    <a:pt x="22088" y="69223"/>
                    <a:pt x="22298" y="67598"/>
                  </a:cubicBezTo>
                  <a:lnTo>
                    <a:pt x="22298" y="67314"/>
                  </a:lnTo>
                  <a:cubicBezTo>
                    <a:pt x="20941" y="56793"/>
                    <a:pt x="28406" y="47168"/>
                    <a:pt x="38972" y="45817"/>
                  </a:cubicBezTo>
                  <a:cubicBezTo>
                    <a:pt x="49538" y="44465"/>
                    <a:pt x="59203" y="51899"/>
                    <a:pt x="60560" y="62420"/>
                  </a:cubicBezTo>
                  <a:cubicBezTo>
                    <a:pt x="60770" y="64044"/>
                    <a:pt x="60770" y="65689"/>
                    <a:pt x="60560" y="673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7A23B4D3-F297-0FB2-00EA-0E397AD1A6C1}"/>
                </a:ext>
              </a:extLst>
            </p:cNvPr>
            <p:cNvSpPr/>
            <p:nvPr/>
          </p:nvSpPr>
          <p:spPr>
            <a:xfrm>
              <a:off x="5275935" y="3208596"/>
              <a:ext cx="572395" cy="377530"/>
            </a:xfrm>
            <a:custGeom>
              <a:avLst/>
              <a:gdLst>
                <a:gd name="connsiteX0" fmla="*/ 512559 w 572395"/>
                <a:gd name="connsiteY0" fmla="*/ 298625 h 377530"/>
                <a:gd name="connsiteX1" fmla="*/ 382972 w 572395"/>
                <a:gd name="connsiteY1" fmla="*/ 221561 h 377530"/>
                <a:gd name="connsiteX2" fmla="*/ 355930 w 572395"/>
                <a:gd name="connsiteY2" fmla="*/ 200694 h 377530"/>
                <a:gd name="connsiteX3" fmla="*/ 363055 w 572395"/>
                <a:gd name="connsiteY3" fmla="*/ 201292 h 377530"/>
                <a:gd name="connsiteX4" fmla="*/ 348596 w 572395"/>
                <a:gd name="connsiteY4" fmla="*/ 194653 h 377530"/>
                <a:gd name="connsiteX5" fmla="*/ 353587 w 572395"/>
                <a:gd name="connsiteY5" fmla="*/ 192955 h 377530"/>
                <a:gd name="connsiteX6" fmla="*/ 342767 w 572395"/>
                <a:gd name="connsiteY6" fmla="*/ 189284 h 377530"/>
                <a:gd name="connsiteX7" fmla="*/ 348167 w 572395"/>
                <a:gd name="connsiteY7" fmla="*/ 186277 h 377530"/>
                <a:gd name="connsiteX8" fmla="*/ 332737 w 572395"/>
                <a:gd name="connsiteY8" fmla="*/ 183432 h 377530"/>
                <a:gd name="connsiteX9" fmla="*/ 345119 w 572395"/>
                <a:gd name="connsiteY9" fmla="*/ 181023 h 377530"/>
                <a:gd name="connsiteX10" fmla="*/ 323536 w 572395"/>
                <a:gd name="connsiteY10" fmla="*/ 178623 h 377530"/>
                <a:gd name="connsiteX11" fmla="*/ 336099 w 572395"/>
                <a:gd name="connsiteY11" fmla="*/ 174772 h 377530"/>
                <a:gd name="connsiteX12" fmla="*/ 320640 w 572395"/>
                <a:gd name="connsiteY12" fmla="*/ 171405 h 377530"/>
                <a:gd name="connsiteX13" fmla="*/ 328689 w 572395"/>
                <a:gd name="connsiteY13" fmla="*/ 165800 h 377530"/>
                <a:gd name="connsiteX14" fmla="*/ 314201 w 572395"/>
                <a:gd name="connsiteY14" fmla="*/ 169025 h 377530"/>
                <a:gd name="connsiteX15" fmla="*/ 315154 w 572395"/>
                <a:gd name="connsiteY15" fmla="*/ 154892 h 377530"/>
                <a:gd name="connsiteX16" fmla="*/ 304362 w 572395"/>
                <a:gd name="connsiteY16" fmla="*/ 167886 h 377530"/>
                <a:gd name="connsiteX17" fmla="*/ 308229 w 572395"/>
                <a:gd name="connsiteY17" fmla="*/ 158591 h 377530"/>
                <a:gd name="connsiteX18" fmla="*/ 295847 w 572395"/>
                <a:gd name="connsiteY18" fmla="*/ 164813 h 377530"/>
                <a:gd name="connsiteX19" fmla="*/ 292989 w 572395"/>
                <a:gd name="connsiteY19" fmla="*/ 163561 h 377530"/>
                <a:gd name="connsiteX20" fmla="*/ 291741 w 572395"/>
                <a:gd name="connsiteY20" fmla="*/ 160479 h 377530"/>
                <a:gd name="connsiteX21" fmla="*/ 290789 w 572395"/>
                <a:gd name="connsiteY21" fmla="*/ 152891 h 377530"/>
                <a:gd name="connsiteX22" fmla="*/ 289055 w 572395"/>
                <a:gd name="connsiteY22" fmla="*/ 137905 h 377530"/>
                <a:gd name="connsiteX23" fmla="*/ 292789 w 572395"/>
                <a:gd name="connsiteY23" fmla="*/ 122729 h 377530"/>
                <a:gd name="connsiteX24" fmla="*/ 301362 w 572395"/>
                <a:gd name="connsiteY24" fmla="*/ 116697 h 377530"/>
                <a:gd name="connsiteX25" fmla="*/ 308753 w 572395"/>
                <a:gd name="connsiteY25" fmla="*/ 106520 h 377530"/>
                <a:gd name="connsiteX26" fmla="*/ 329013 w 572395"/>
                <a:gd name="connsiteY26" fmla="*/ 62890 h 377530"/>
                <a:gd name="connsiteX27" fmla="*/ 343129 w 572395"/>
                <a:gd name="connsiteY27" fmla="*/ 50645 h 377530"/>
                <a:gd name="connsiteX28" fmla="*/ 361064 w 572395"/>
                <a:gd name="connsiteY28" fmla="*/ 45362 h 377530"/>
                <a:gd name="connsiteX29" fmla="*/ 369865 w 572395"/>
                <a:gd name="connsiteY29" fmla="*/ 44366 h 377530"/>
                <a:gd name="connsiteX30" fmla="*/ 374837 w 572395"/>
                <a:gd name="connsiteY30" fmla="*/ 41065 h 377530"/>
                <a:gd name="connsiteX31" fmla="*/ 377647 w 572395"/>
                <a:gd name="connsiteY31" fmla="*/ 39946 h 377530"/>
                <a:gd name="connsiteX32" fmla="*/ 380067 w 572395"/>
                <a:gd name="connsiteY32" fmla="*/ 32434 h 377530"/>
                <a:gd name="connsiteX33" fmla="*/ 376923 w 572395"/>
                <a:gd name="connsiteY33" fmla="*/ 29958 h 377530"/>
                <a:gd name="connsiteX34" fmla="*/ 362312 w 572395"/>
                <a:gd name="connsiteY34" fmla="*/ 16765 h 377530"/>
                <a:gd name="connsiteX35" fmla="*/ 356283 w 572395"/>
                <a:gd name="connsiteY35" fmla="*/ 11529 h 377530"/>
                <a:gd name="connsiteX36" fmla="*/ 347253 w 572395"/>
                <a:gd name="connsiteY36" fmla="*/ 5222 h 377530"/>
                <a:gd name="connsiteX37" fmla="*/ 337433 w 572395"/>
                <a:gd name="connsiteY37" fmla="*/ 91 h 377530"/>
                <a:gd name="connsiteX38" fmla="*/ 324231 w 572395"/>
                <a:gd name="connsiteY38" fmla="*/ 5706 h 377530"/>
                <a:gd name="connsiteX39" fmla="*/ 304905 w 572395"/>
                <a:gd name="connsiteY39" fmla="*/ 4899 h 377530"/>
                <a:gd name="connsiteX40" fmla="*/ 280911 w 572395"/>
                <a:gd name="connsiteY40" fmla="*/ 16281 h 377530"/>
                <a:gd name="connsiteX41" fmla="*/ 264643 w 572395"/>
                <a:gd name="connsiteY41" fmla="*/ 18368 h 377530"/>
                <a:gd name="connsiteX42" fmla="*/ 243869 w 572395"/>
                <a:gd name="connsiteY42" fmla="*/ 24647 h 377530"/>
                <a:gd name="connsiteX43" fmla="*/ 207159 w 572395"/>
                <a:gd name="connsiteY43" fmla="*/ 26610 h 377530"/>
                <a:gd name="connsiteX44" fmla="*/ 172622 w 572395"/>
                <a:gd name="connsiteY44" fmla="*/ 23822 h 377530"/>
                <a:gd name="connsiteX45" fmla="*/ 140484 w 572395"/>
                <a:gd name="connsiteY45" fmla="*/ 20929 h 377530"/>
                <a:gd name="connsiteX46" fmla="*/ 114214 w 572395"/>
                <a:gd name="connsiteY46" fmla="*/ 32642 h 377530"/>
                <a:gd name="connsiteX47" fmla="*/ 109376 w 572395"/>
                <a:gd name="connsiteY47" fmla="*/ 85406 h 377530"/>
                <a:gd name="connsiteX48" fmla="*/ 108928 w 572395"/>
                <a:gd name="connsiteY48" fmla="*/ 105097 h 377530"/>
                <a:gd name="connsiteX49" fmla="*/ 109452 w 572395"/>
                <a:gd name="connsiteY49" fmla="*/ 115407 h 377530"/>
                <a:gd name="connsiteX50" fmla="*/ 113957 w 572395"/>
                <a:gd name="connsiteY50" fmla="*/ 109469 h 377530"/>
                <a:gd name="connsiteX51" fmla="*/ 112833 w 572395"/>
                <a:gd name="connsiteY51" fmla="*/ 117494 h 377530"/>
                <a:gd name="connsiteX52" fmla="*/ 116643 w 572395"/>
                <a:gd name="connsiteY52" fmla="*/ 114126 h 377530"/>
                <a:gd name="connsiteX53" fmla="*/ 116643 w 572395"/>
                <a:gd name="connsiteY53" fmla="*/ 114620 h 377530"/>
                <a:gd name="connsiteX54" fmla="*/ 115481 w 572395"/>
                <a:gd name="connsiteY54" fmla="*/ 130990 h 377530"/>
                <a:gd name="connsiteX55" fmla="*/ 113824 w 572395"/>
                <a:gd name="connsiteY55" fmla="*/ 143397 h 377530"/>
                <a:gd name="connsiteX56" fmla="*/ 112233 w 572395"/>
                <a:gd name="connsiteY56" fmla="*/ 150728 h 377530"/>
                <a:gd name="connsiteX57" fmla="*/ 103556 w 572395"/>
                <a:gd name="connsiteY57" fmla="*/ 153422 h 377530"/>
                <a:gd name="connsiteX58" fmla="*/ 107928 w 572395"/>
                <a:gd name="connsiteY58" fmla="*/ 143624 h 377530"/>
                <a:gd name="connsiteX59" fmla="*/ 95688 w 572395"/>
                <a:gd name="connsiteY59" fmla="*/ 154532 h 377530"/>
                <a:gd name="connsiteX60" fmla="*/ 96498 w 572395"/>
                <a:gd name="connsiteY60" fmla="*/ 143624 h 377530"/>
                <a:gd name="connsiteX61" fmla="*/ 87801 w 572395"/>
                <a:gd name="connsiteY61" fmla="*/ 157102 h 377530"/>
                <a:gd name="connsiteX62" fmla="*/ 72981 w 572395"/>
                <a:gd name="connsiteY62" fmla="*/ 152445 h 377530"/>
                <a:gd name="connsiteX63" fmla="*/ 80715 w 572395"/>
                <a:gd name="connsiteY63" fmla="*/ 160469 h 377530"/>
                <a:gd name="connsiteX64" fmla="*/ 67037 w 572395"/>
                <a:gd name="connsiteY64" fmla="*/ 160232 h 377530"/>
                <a:gd name="connsiteX65" fmla="*/ 73943 w 572395"/>
                <a:gd name="connsiteY65" fmla="*/ 164529 h 377530"/>
                <a:gd name="connsiteX66" fmla="*/ 61427 w 572395"/>
                <a:gd name="connsiteY66" fmla="*/ 167109 h 377530"/>
                <a:gd name="connsiteX67" fmla="*/ 66885 w 572395"/>
                <a:gd name="connsiteY67" fmla="*/ 168749 h 377530"/>
                <a:gd name="connsiteX68" fmla="*/ 0 w 572395"/>
                <a:gd name="connsiteY68" fmla="*/ 220489 h 377530"/>
                <a:gd name="connsiteX69" fmla="*/ 243754 w 572395"/>
                <a:gd name="connsiteY69" fmla="*/ 377520 h 377530"/>
                <a:gd name="connsiteX70" fmla="*/ 389153 w 572395"/>
                <a:gd name="connsiteY70" fmla="*/ 336830 h 377530"/>
                <a:gd name="connsiteX71" fmla="*/ 508778 w 572395"/>
                <a:gd name="connsiteY71" fmla="*/ 377169 h 377530"/>
                <a:gd name="connsiteX72" fmla="*/ 572395 w 572395"/>
                <a:gd name="connsiteY72" fmla="*/ 355875 h 377530"/>
                <a:gd name="connsiteX73" fmla="*/ 572395 w 572395"/>
                <a:gd name="connsiteY73" fmla="*/ 266177 h 377530"/>
                <a:gd name="connsiteX74" fmla="*/ 512550 w 572395"/>
                <a:gd name="connsiteY74" fmla="*/ 298625 h 377530"/>
                <a:gd name="connsiteX75" fmla="*/ 188500 w 572395"/>
                <a:gd name="connsiteY75" fmla="*/ 66740 h 377530"/>
                <a:gd name="connsiteX76" fmla="*/ 226428 w 572395"/>
                <a:gd name="connsiteY76" fmla="*/ 66977 h 377530"/>
                <a:gd name="connsiteX77" fmla="*/ 245631 w 572395"/>
                <a:gd name="connsiteY77" fmla="*/ 64692 h 377530"/>
                <a:gd name="connsiteX78" fmla="*/ 257232 w 572395"/>
                <a:gd name="connsiteY78" fmla="*/ 54742 h 377530"/>
                <a:gd name="connsiteX79" fmla="*/ 279816 w 572395"/>
                <a:gd name="connsiteY79" fmla="*/ 58308 h 377530"/>
                <a:gd name="connsiteX80" fmla="*/ 284417 w 572395"/>
                <a:gd name="connsiteY80" fmla="*/ 62463 h 377530"/>
                <a:gd name="connsiteX81" fmla="*/ 294065 w 572395"/>
                <a:gd name="connsiteY81" fmla="*/ 71426 h 377530"/>
                <a:gd name="connsiteX82" fmla="*/ 292618 w 572395"/>
                <a:gd name="connsiteY82" fmla="*/ 77800 h 377530"/>
                <a:gd name="connsiteX83" fmla="*/ 289836 w 572395"/>
                <a:gd name="connsiteY83" fmla="*/ 80209 h 377530"/>
                <a:gd name="connsiteX84" fmla="*/ 285731 w 572395"/>
                <a:gd name="connsiteY84" fmla="*/ 78881 h 377530"/>
                <a:gd name="connsiteX85" fmla="*/ 278482 w 572395"/>
                <a:gd name="connsiteY85" fmla="*/ 79251 h 377530"/>
                <a:gd name="connsiteX86" fmla="*/ 269672 w 572395"/>
                <a:gd name="connsiteY86" fmla="*/ 103665 h 377530"/>
                <a:gd name="connsiteX87" fmla="*/ 266871 w 572395"/>
                <a:gd name="connsiteY87" fmla="*/ 113453 h 377530"/>
                <a:gd name="connsiteX88" fmla="*/ 273539 w 572395"/>
                <a:gd name="connsiteY88" fmla="*/ 117247 h 377530"/>
                <a:gd name="connsiteX89" fmla="*/ 275958 w 572395"/>
                <a:gd name="connsiteY89" fmla="*/ 127595 h 377530"/>
                <a:gd name="connsiteX90" fmla="*/ 278816 w 572395"/>
                <a:gd name="connsiteY90" fmla="*/ 139622 h 377530"/>
                <a:gd name="connsiteX91" fmla="*/ 278654 w 572395"/>
                <a:gd name="connsiteY91" fmla="*/ 154133 h 377530"/>
                <a:gd name="connsiteX92" fmla="*/ 275072 w 572395"/>
                <a:gd name="connsiteY92" fmla="*/ 155736 h 377530"/>
                <a:gd name="connsiteX93" fmla="*/ 269872 w 572395"/>
                <a:gd name="connsiteY93" fmla="*/ 146356 h 377530"/>
                <a:gd name="connsiteX94" fmla="*/ 268672 w 572395"/>
                <a:gd name="connsiteY94" fmla="*/ 153090 h 377530"/>
                <a:gd name="connsiteX95" fmla="*/ 261423 w 572395"/>
                <a:gd name="connsiteY95" fmla="*/ 144430 h 377530"/>
                <a:gd name="connsiteX96" fmla="*/ 261309 w 572395"/>
                <a:gd name="connsiteY96" fmla="*/ 151165 h 377530"/>
                <a:gd name="connsiteX97" fmla="*/ 253937 w 572395"/>
                <a:gd name="connsiteY97" fmla="*/ 143311 h 377530"/>
                <a:gd name="connsiteX98" fmla="*/ 254289 w 572395"/>
                <a:gd name="connsiteY98" fmla="*/ 149438 h 377530"/>
                <a:gd name="connsiteX99" fmla="*/ 245555 w 572395"/>
                <a:gd name="connsiteY99" fmla="*/ 147172 h 377530"/>
                <a:gd name="connsiteX100" fmla="*/ 247660 w 572395"/>
                <a:gd name="connsiteY100" fmla="*/ 141870 h 377530"/>
                <a:gd name="connsiteX101" fmla="*/ 238477 w 572395"/>
                <a:gd name="connsiteY101" fmla="*/ 145237 h 377530"/>
                <a:gd name="connsiteX102" fmla="*/ 242668 w 572395"/>
                <a:gd name="connsiteY102" fmla="*/ 138180 h 377530"/>
                <a:gd name="connsiteX103" fmla="*/ 231724 w 572395"/>
                <a:gd name="connsiteY103" fmla="*/ 144117 h 377530"/>
                <a:gd name="connsiteX104" fmla="*/ 234020 w 572395"/>
                <a:gd name="connsiteY104" fmla="*/ 136615 h 377530"/>
                <a:gd name="connsiteX105" fmla="*/ 227771 w 572395"/>
                <a:gd name="connsiteY105" fmla="*/ 138512 h 377530"/>
                <a:gd name="connsiteX106" fmla="*/ 224914 w 572395"/>
                <a:gd name="connsiteY106" fmla="*/ 117987 h 377530"/>
                <a:gd name="connsiteX107" fmla="*/ 232801 w 572395"/>
                <a:gd name="connsiteY107" fmla="*/ 116166 h 377530"/>
                <a:gd name="connsiteX108" fmla="*/ 256003 w 572395"/>
                <a:gd name="connsiteY108" fmla="*/ 108445 h 377530"/>
                <a:gd name="connsiteX109" fmla="*/ 259299 w 572395"/>
                <a:gd name="connsiteY109" fmla="*/ 100990 h 377530"/>
                <a:gd name="connsiteX110" fmla="*/ 255489 w 572395"/>
                <a:gd name="connsiteY110" fmla="*/ 102128 h 377530"/>
                <a:gd name="connsiteX111" fmla="*/ 243773 w 572395"/>
                <a:gd name="connsiteY111" fmla="*/ 96722 h 377530"/>
                <a:gd name="connsiteX112" fmla="*/ 239678 w 572395"/>
                <a:gd name="connsiteY112" fmla="*/ 91031 h 377530"/>
                <a:gd name="connsiteX113" fmla="*/ 246345 w 572395"/>
                <a:gd name="connsiteY113" fmla="*/ 78843 h 377530"/>
                <a:gd name="connsiteX114" fmla="*/ 230476 w 572395"/>
                <a:gd name="connsiteY114" fmla="*/ 86839 h 377530"/>
                <a:gd name="connsiteX115" fmla="*/ 214046 w 572395"/>
                <a:gd name="connsiteY115" fmla="*/ 85037 h 377530"/>
                <a:gd name="connsiteX116" fmla="*/ 187242 w 572395"/>
                <a:gd name="connsiteY116" fmla="*/ 83083 h 377530"/>
                <a:gd name="connsiteX117" fmla="*/ 154781 w 572395"/>
                <a:gd name="connsiteY117" fmla="*/ 81186 h 377530"/>
                <a:gd name="connsiteX118" fmla="*/ 188433 w 572395"/>
                <a:gd name="connsiteY118" fmla="*/ 66759 h 377530"/>
                <a:gd name="connsiteX119" fmla="*/ 208436 w 572395"/>
                <a:gd name="connsiteY119" fmla="*/ 140817 h 377530"/>
                <a:gd name="connsiteX120" fmla="*/ 207064 w 572395"/>
                <a:gd name="connsiteY120" fmla="*/ 133608 h 377530"/>
                <a:gd name="connsiteX121" fmla="*/ 201711 w 572395"/>
                <a:gd name="connsiteY121" fmla="*/ 140513 h 377530"/>
                <a:gd name="connsiteX122" fmla="*/ 195996 w 572395"/>
                <a:gd name="connsiteY122" fmla="*/ 140219 h 377530"/>
                <a:gd name="connsiteX123" fmla="*/ 202711 w 572395"/>
                <a:gd name="connsiteY123" fmla="*/ 122331 h 377530"/>
                <a:gd name="connsiteX124" fmla="*/ 211169 w 572395"/>
                <a:gd name="connsiteY124" fmla="*/ 120529 h 377530"/>
                <a:gd name="connsiteX125" fmla="*/ 219466 w 572395"/>
                <a:gd name="connsiteY125" fmla="*/ 135780 h 377530"/>
                <a:gd name="connsiteX126" fmla="*/ 222942 w 572395"/>
                <a:gd name="connsiteY126" fmla="*/ 140902 h 377530"/>
                <a:gd name="connsiteX127" fmla="*/ 219475 w 572395"/>
                <a:gd name="connsiteY127" fmla="*/ 142031 h 377530"/>
                <a:gd name="connsiteX128" fmla="*/ 215932 w 572395"/>
                <a:gd name="connsiteY128" fmla="*/ 136577 h 377530"/>
                <a:gd name="connsiteX129" fmla="*/ 214798 w 572395"/>
                <a:gd name="connsiteY129" fmla="*/ 141187 h 377530"/>
                <a:gd name="connsiteX130" fmla="*/ 214684 w 572395"/>
                <a:gd name="connsiteY130" fmla="*/ 133248 h 377530"/>
                <a:gd name="connsiteX131" fmla="*/ 208445 w 572395"/>
                <a:gd name="connsiteY131" fmla="*/ 140836 h 377530"/>
                <a:gd name="connsiteX132" fmla="*/ 153067 w 572395"/>
                <a:gd name="connsiteY132" fmla="*/ 123697 h 377530"/>
                <a:gd name="connsiteX133" fmla="*/ 189795 w 572395"/>
                <a:gd name="connsiteY133" fmla="*/ 124645 h 377530"/>
                <a:gd name="connsiteX134" fmla="*/ 190157 w 572395"/>
                <a:gd name="connsiteY134" fmla="*/ 139441 h 377530"/>
                <a:gd name="connsiteX135" fmla="*/ 190157 w 572395"/>
                <a:gd name="connsiteY135" fmla="*/ 140067 h 377530"/>
                <a:gd name="connsiteX136" fmla="*/ 184166 w 572395"/>
                <a:gd name="connsiteY136" fmla="*/ 139954 h 377530"/>
                <a:gd name="connsiteX137" fmla="*/ 187300 w 572395"/>
                <a:gd name="connsiteY137" fmla="*/ 136406 h 377530"/>
                <a:gd name="connsiteX138" fmla="*/ 178841 w 572395"/>
                <a:gd name="connsiteY138" fmla="*/ 139688 h 377530"/>
                <a:gd name="connsiteX139" fmla="*/ 181861 w 572395"/>
                <a:gd name="connsiteY139" fmla="*/ 133191 h 377530"/>
                <a:gd name="connsiteX140" fmla="*/ 173164 w 572395"/>
                <a:gd name="connsiteY140" fmla="*/ 139925 h 377530"/>
                <a:gd name="connsiteX141" fmla="*/ 175822 w 572395"/>
                <a:gd name="connsiteY141" fmla="*/ 132944 h 377530"/>
                <a:gd name="connsiteX142" fmla="*/ 167973 w 572395"/>
                <a:gd name="connsiteY142" fmla="*/ 140162 h 377530"/>
                <a:gd name="connsiteX143" fmla="*/ 168783 w 572395"/>
                <a:gd name="connsiteY143" fmla="*/ 133713 h 377530"/>
                <a:gd name="connsiteX144" fmla="*/ 164230 w 572395"/>
                <a:gd name="connsiteY144" fmla="*/ 139935 h 377530"/>
                <a:gd name="connsiteX145" fmla="*/ 156982 w 572395"/>
                <a:gd name="connsiteY145" fmla="*/ 137649 h 377530"/>
                <a:gd name="connsiteX146" fmla="*/ 159610 w 572395"/>
                <a:gd name="connsiteY146" fmla="*/ 141291 h 377530"/>
                <a:gd name="connsiteX147" fmla="*/ 156334 w 572395"/>
                <a:gd name="connsiteY147" fmla="*/ 141708 h 377530"/>
                <a:gd name="connsiteX148" fmla="*/ 156334 w 572395"/>
                <a:gd name="connsiteY148" fmla="*/ 141651 h 377530"/>
                <a:gd name="connsiteX149" fmla="*/ 153124 w 572395"/>
                <a:gd name="connsiteY149" fmla="*/ 123763 h 377530"/>
                <a:gd name="connsiteX150" fmla="*/ 130159 w 572395"/>
                <a:gd name="connsiteY150" fmla="*/ 128240 h 377530"/>
                <a:gd name="connsiteX151" fmla="*/ 136246 w 572395"/>
                <a:gd name="connsiteY151" fmla="*/ 120159 h 377530"/>
                <a:gd name="connsiteX152" fmla="*/ 136817 w 572395"/>
                <a:gd name="connsiteY152" fmla="*/ 119969 h 377530"/>
                <a:gd name="connsiteX153" fmla="*/ 138208 w 572395"/>
                <a:gd name="connsiteY153" fmla="*/ 128505 h 377530"/>
                <a:gd name="connsiteX154" fmla="*/ 146047 w 572395"/>
                <a:gd name="connsiteY154" fmla="*/ 143197 h 377530"/>
                <a:gd name="connsiteX155" fmla="*/ 141094 w 572395"/>
                <a:gd name="connsiteY155" fmla="*/ 144004 h 377530"/>
                <a:gd name="connsiteX156" fmla="*/ 142723 w 572395"/>
                <a:gd name="connsiteY156" fmla="*/ 140371 h 377530"/>
                <a:gd name="connsiteX157" fmla="*/ 135150 w 572395"/>
                <a:gd name="connsiteY157" fmla="*/ 145028 h 377530"/>
                <a:gd name="connsiteX158" fmla="*/ 138694 w 572395"/>
                <a:gd name="connsiteY158" fmla="*/ 138294 h 377530"/>
                <a:gd name="connsiteX159" fmla="*/ 129035 w 572395"/>
                <a:gd name="connsiteY159" fmla="*/ 145995 h 377530"/>
                <a:gd name="connsiteX160" fmla="*/ 131769 w 572395"/>
                <a:gd name="connsiteY160" fmla="*/ 137981 h 377530"/>
                <a:gd name="connsiteX161" fmla="*/ 123901 w 572395"/>
                <a:gd name="connsiteY161" fmla="*/ 146109 h 377530"/>
                <a:gd name="connsiteX162" fmla="*/ 125616 w 572395"/>
                <a:gd name="connsiteY162" fmla="*/ 139214 h 377530"/>
                <a:gd name="connsiteX163" fmla="*/ 130159 w 572395"/>
                <a:gd name="connsiteY163" fmla="*/ 128278 h 377530"/>
                <a:gd name="connsiteX164" fmla="*/ 113881 w 572395"/>
                <a:gd name="connsiteY164" fmla="*/ 82485 h 377530"/>
                <a:gd name="connsiteX165" fmla="*/ 115119 w 572395"/>
                <a:gd name="connsiteY165" fmla="*/ 48843 h 377530"/>
                <a:gd name="connsiteX166" fmla="*/ 115814 w 572395"/>
                <a:gd name="connsiteY166" fmla="*/ 66940 h 377530"/>
                <a:gd name="connsiteX167" fmla="*/ 123063 w 572395"/>
                <a:gd name="connsiteY167" fmla="*/ 91866 h 377530"/>
                <a:gd name="connsiteX168" fmla="*/ 119796 w 572395"/>
                <a:gd name="connsiteY168" fmla="*/ 107620 h 377530"/>
                <a:gd name="connsiteX169" fmla="*/ 119243 w 572395"/>
                <a:gd name="connsiteY169" fmla="*/ 108768 h 377530"/>
                <a:gd name="connsiteX170" fmla="*/ 119682 w 572395"/>
                <a:gd name="connsiteY170" fmla="*/ 100411 h 377530"/>
                <a:gd name="connsiteX171" fmla="*/ 113881 w 572395"/>
                <a:gd name="connsiteY171" fmla="*/ 82485 h 377530"/>
                <a:gd name="connsiteX172" fmla="*/ 244545 w 572395"/>
                <a:gd name="connsiteY172" fmla="*/ 298464 h 377530"/>
                <a:gd name="connsiteX173" fmla="*/ 114329 w 572395"/>
                <a:gd name="connsiteY173" fmla="*/ 236509 h 377530"/>
                <a:gd name="connsiteX174" fmla="*/ 188566 w 572395"/>
                <a:gd name="connsiteY174" fmla="*/ 220489 h 377530"/>
                <a:gd name="connsiteX175" fmla="*/ 320097 w 572395"/>
                <a:gd name="connsiteY175" fmla="*/ 282434 h 377530"/>
                <a:gd name="connsiteX176" fmla="*/ 244535 w 572395"/>
                <a:gd name="connsiteY176" fmla="*/ 298464 h 377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</a:cxnLst>
              <a:rect l="l" t="t" r="r" b="b"/>
              <a:pathLst>
                <a:path w="572395" h="377530">
                  <a:moveTo>
                    <a:pt x="512559" y="298625"/>
                  </a:moveTo>
                  <a:cubicBezTo>
                    <a:pt x="474545" y="298625"/>
                    <a:pt x="436483" y="265096"/>
                    <a:pt x="382972" y="221561"/>
                  </a:cubicBezTo>
                  <a:cubicBezTo>
                    <a:pt x="374158" y="214352"/>
                    <a:pt x="365141" y="207394"/>
                    <a:pt x="355930" y="200694"/>
                  </a:cubicBezTo>
                  <a:cubicBezTo>
                    <a:pt x="358316" y="200726"/>
                    <a:pt x="360697" y="200925"/>
                    <a:pt x="363055" y="201292"/>
                  </a:cubicBezTo>
                  <a:cubicBezTo>
                    <a:pt x="359023" y="197669"/>
                    <a:pt x="353980" y="195354"/>
                    <a:pt x="348596" y="194653"/>
                  </a:cubicBezTo>
                  <a:cubicBezTo>
                    <a:pt x="350135" y="193774"/>
                    <a:pt x="351830" y="193198"/>
                    <a:pt x="353587" y="192955"/>
                  </a:cubicBezTo>
                  <a:cubicBezTo>
                    <a:pt x="350492" y="190564"/>
                    <a:pt x="346684" y="189272"/>
                    <a:pt x="342767" y="189284"/>
                  </a:cubicBezTo>
                  <a:cubicBezTo>
                    <a:pt x="344164" y="187690"/>
                    <a:pt x="346072" y="186628"/>
                    <a:pt x="348167" y="186277"/>
                  </a:cubicBezTo>
                  <a:cubicBezTo>
                    <a:pt x="343255" y="184349"/>
                    <a:pt x="338016" y="183383"/>
                    <a:pt x="332737" y="183432"/>
                  </a:cubicBezTo>
                  <a:cubicBezTo>
                    <a:pt x="334175" y="180947"/>
                    <a:pt x="341957" y="180406"/>
                    <a:pt x="345119" y="181023"/>
                  </a:cubicBezTo>
                  <a:cubicBezTo>
                    <a:pt x="338467" y="177603"/>
                    <a:pt x="330781" y="176748"/>
                    <a:pt x="323536" y="178623"/>
                  </a:cubicBezTo>
                  <a:cubicBezTo>
                    <a:pt x="326891" y="175458"/>
                    <a:pt x="331537" y="174034"/>
                    <a:pt x="336099" y="174772"/>
                  </a:cubicBezTo>
                  <a:cubicBezTo>
                    <a:pt x="331665" y="171504"/>
                    <a:pt x="326040" y="170279"/>
                    <a:pt x="320640" y="171405"/>
                  </a:cubicBezTo>
                  <a:cubicBezTo>
                    <a:pt x="322729" y="168808"/>
                    <a:pt x="325522" y="166863"/>
                    <a:pt x="328689" y="165800"/>
                  </a:cubicBezTo>
                  <a:cubicBezTo>
                    <a:pt x="323659" y="165595"/>
                    <a:pt x="318664" y="166707"/>
                    <a:pt x="314201" y="169025"/>
                  </a:cubicBezTo>
                  <a:cubicBezTo>
                    <a:pt x="317564" y="161437"/>
                    <a:pt x="316716" y="157017"/>
                    <a:pt x="315154" y="154892"/>
                  </a:cubicBezTo>
                  <a:cubicBezTo>
                    <a:pt x="314692" y="161066"/>
                    <a:pt x="310365" y="166276"/>
                    <a:pt x="304362" y="167886"/>
                  </a:cubicBezTo>
                  <a:cubicBezTo>
                    <a:pt x="303702" y="164300"/>
                    <a:pt x="305216" y="160662"/>
                    <a:pt x="308229" y="158591"/>
                  </a:cubicBezTo>
                  <a:cubicBezTo>
                    <a:pt x="303441" y="158965"/>
                    <a:pt x="298993" y="161200"/>
                    <a:pt x="295847" y="164813"/>
                  </a:cubicBezTo>
                  <a:cubicBezTo>
                    <a:pt x="294894" y="164377"/>
                    <a:pt x="293942" y="163979"/>
                    <a:pt x="292989" y="163561"/>
                  </a:cubicBezTo>
                  <a:cubicBezTo>
                    <a:pt x="292463" y="162581"/>
                    <a:pt x="292045" y="161548"/>
                    <a:pt x="291741" y="160479"/>
                  </a:cubicBezTo>
                  <a:cubicBezTo>
                    <a:pt x="290981" y="158024"/>
                    <a:pt x="290659" y="155456"/>
                    <a:pt x="290789" y="152891"/>
                  </a:cubicBezTo>
                  <a:cubicBezTo>
                    <a:pt x="289749" y="147959"/>
                    <a:pt x="289168" y="142943"/>
                    <a:pt x="289055" y="137905"/>
                  </a:cubicBezTo>
                  <a:cubicBezTo>
                    <a:pt x="289550" y="132442"/>
                    <a:pt x="292246" y="126523"/>
                    <a:pt x="292789" y="122729"/>
                  </a:cubicBezTo>
                  <a:cubicBezTo>
                    <a:pt x="295855" y="121030"/>
                    <a:pt x="298729" y="119008"/>
                    <a:pt x="301362" y="116697"/>
                  </a:cubicBezTo>
                  <a:cubicBezTo>
                    <a:pt x="304269" y="113647"/>
                    <a:pt x="306755" y="110224"/>
                    <a:pt x="308753" y="106520"/>
                  </a:cubicBezTo>
                  <a:cubicBezTo>
                    <a:pt x="310753" y="102887"/>
                    <a:pt x="316316" y="77752"/>
                    <a:pt x="329013" y="62890"/>
                  </a:cubicBezTo>
                  <a:cubicBezTo>
                    <a:pt x="332889" y="58346"/>
                    <a:pt x="337909" y="50161"/>
                    <a:pt x="343129" y="50645"/>
                  </a:cubicBezTo>
                  <a:cubicBezTo>
                    <a:pt x="349564" y="51213"/>
                    <a:pt x="355975" y="49325"/>
                    <a:pt x="361064" y="45362"/>
                  </a:cubicBezTo>
                  <a:cubicBezTo>
                    <a:pt x="363903" y="44456"/>
                    <a:pt x="366894" y="44117"/>
                    <a:pt x="369865" y="44366"/>
                  </a:cubicBezTo>
                  <a:cubicBezTo>
                    <a:pt x="372111" y="44629"/>
                    <a:pt x="374217" y="43231"/>
                    <a:pt x="374837" y="41065"/>
                  </a:cubicBezTo>
                  <a:cubicBezTo>
                    <a:pt x="375909" y="41232"/>
                    <a:pt x="376987" y="40803"/>
                    <a:pt x="377647" y="39946"/>
                  </a:cubicBezTo>
                  <a:cubicBezTo>
                    <a:pt x="379647" y="36512"/>
                    <a:pt x="381029" y="34777"/>
                    <a:pt x="380067" y="32434"/>
                  </a:cubicBezTo>
                  <a:cubicBezTo>
                    <a:pt x="379638" y="31372"/>
                    <a:pt x="377885" y="30708"/>
                    <a:pt x="376923" y="29958"/>
                  </a:cubicBezTo>
                  <a:cubicBezTo>
                    <a:pt x="372339" y="25256"/>
                    <a:pt x="367459" y="20849"/>
                    <a:pt x="362312" y="16765"/>
                  </a:cubicBezTo>
                  <a:cubicBezTo>
                    <a:pt x="360138" y="15217"/>
                    <a:pt x="358119" y="13463"/>
                    <a:pt x="356283" y="11529"/>
                  </a:cubicBezTo>
                  <a:cubicBezTo>
                    <a:pt x="353604" y="8992"/>
                    <a:pt x="350561" y="6866"/>
                    <a:pt x="347253" y="5222"/>
                  </a:cubicBezTo>
                  <a:cubicBezTo>
                    <a:pt x="344986" y="4093"/>
                    <a:pt x="343386" y="-716"/>
                    <a:pt x="337433" y="91"/>
                  </a:cubicBezTo>
                  <a:cubicBezTo>
                    <a:pt x="333223" y="660"/>
                    <a:pt x="331203" y="5544"/>
                    <a:pt x="324231" y="5706"/>
                  </a:cubicBezTo>
                  <a:cubicBezTo>
                    <a:pt x="317814" y="5017"/>
                    <a:pt x="311358" y="4747"/>
                    <a:pt x="304905" y="4899"/>
                  </a:cubicBezTo>
                  <a:cubicBezTo>
                    <a:pt x="296384" y="7487"/>
                    <a:pt x="288298" y="11323"/>
                    <a:pt x="280911" y="16281"/>
                  </a:cubicBezTo>
                  <a:cubicBezTo>
                    <a:pt x="275445" y="16587"/>
                    <a:pt x="270008" y="17284"/>
                    <a:pt x="264643" y="18368"/>
                  </a:cubicBezTo>
                  <a:cubicBezTo>
                    <a:pt x="257842" y="20847"/>
                    <a:pt x="250906" y="22944"/>
                    <a:pt x="243869" y="24647"/>
                  </a:cubicBezTo>
                  <a:cubicBezTo>
                    <a:pt x="238001" y="25387"/>
                    <a:pt x="224819" y="26221"/>
                    <a:pt x="207159" y="26610"/>
                  </a:cubicBezTo>
                  <a:cubicBezTo>
                    <a:pt x="195594" y="26519"/>
                    <a:pt x="184051" y="25587"/>
                    <a:pt x="172622" y="23822"/>
                  </a:cubicBezTo>
                  <a:cubicBezTo>
                    <a:pt x="168888" y="23347"/>
                    <a:pt x="151581" y="21925"/>
                    <a:pt x="140484" y="20929"/>
                  </a:cubicBezTo>
                  <a:cubicBezTo>
                    <a:pt x="130220" y="19654"/>
                    <a:pt x="120095" y="24168"/>
                    <a:pt x="114214" y="32642"/>
                  </a:cubicBezTo>
                  <a:cubicBezTo>
                    <a:pt x="101651" y="51252"/>
                    <a:pt x="108280" y="72659"/>
                    <a:pt x="109376" y="85406"/>
                  </a:cubicBezTo>
                  <a:cubicBezTo>
                    <a:pt x="109833" y="90642"/>
                    <a:pt x="103661" y="95555"/>
                    <a:pt x="108928" y="105097"/>
                  </a:cubicBezTo>
                  <a:cubicBezTo>
                    <a:pt x="110757" y="108250"/>
                    <a:pt x="110952" y="112086"/>
                    <a:pt x="109452" y="115407"/>
                  </a:cubicBezTo>
                  <a:cubicBezTo>
                    <a:pt x="111778" y="114208"/>
                    <a:pt x="113435" y="112025"/>
                    <a:pt x="113957" y="109469"/>
                  </a:cubicBezTo>
                  <a:cubicBezTo>
                    <a:pt x="115091" y="111556"/>
                    <a:pt x="113395" y="116450"/>
                    <a:pt x="112833" y="117494"/>
                  </a:cubicBezTo>
                  <a:cubicBezTo>
                    <a:pt x="114289" y="116598"/>
                    <a:pt x="115578" y="115459"/>
                    <a:pt x="116643" y="114126"/>
                  </a:cubicBezTo>
                  <a:lnTo>
                    <a:pt x="116643" y="114620"/>
                  </a:lnTo>
                  <a:cubicBezTo>
                    <a:pt x="116668" y="120098"/>
                    <a:pt x="116279" y="125570"/>
                    <a:pt x="115481" y="130990"/>
                  </a:cubicBezTo>
                  <a:cubicBezTo>
                    <a:pt x="115033" y="134111"/>
                    <a:pt x="114529" y="139233"/>
                    <a:pt x="113824" y="143397"/>
                  </a:cubicBezTo>
                  <a:cubicBezTo>
                    <a:pt x="113418" y="145866"/>
                    <a:pt x="112887" y="148313"/>
                    <a:pt x="112233" y="150728"/>
                  </a:cubicBezTo>
                  <a:cubicBezTo>
                    <a:pt x="109376" y="151573"/>
                    <a:pt x="106518" y="152455"/>
                    <a:pt x="103556" y="153422"/>
                  </a:cubicBezTo>
                  <a:cubicBezTo>
                    <a:pt x="104043" y="149807"/>
                    <a:pt x="105560" y="146407"/>
                    <a:pt x="107928" y="143624"/>
                  </a:cubicBezTo>
                  <a:cubicBezTo>
                    <a:pt x="102632" y="145625"/>
                    <a:pt x="98270" y="149512"/>
                    <a:pt x="95688" y="154532"/>
                  </a:cubicBezTo>
                  <a:cubicBezTo>
                    <a:pt x="94893" y="150894"/>
                    <a:pt x="95175" y="147106"/>
                    <a:pt x="96498" y="143624"/>
                  </a:cubicBezTo>
                  <a:cubicBezTo>
                    <a:pt x="91697" y="146572"/>
                    <a:pt x="88499" y="151529"/>
                    <a:pt x="87801" y="157102"/>
                  </a:cubicBezTo>
                  <a:cubicBezTo>
                    <a:pt x="83586" y="153823"/>
                    <a:pt x="78323" y="152169"/>
                    <a:pt x="72981" y="152445"/>
                  </a:cubicBezTo>
                  <a:cubicBezTo>
                    <a:pt x="80477" y="156059"/>
                    <a:pt x="80715" y="160469"/>
                    <a:pt x="80715" y="160469"/>
                  </a:cubicBezTo>
                  <a:cubicBezTo>
                    <a:pt x="76481" y="158122"/>
                    <a:pt x="71350" y="158033"/>
                    <a:pt x="67037" y="160232"/>
                  </a:cubicBezTo>
                  <a:cubicBezTo>
                    <a:pt x="69979" y="160217"/>
                    <a:pt x="72667" y="161889"/>
                    <a:pt x="73943" y="164529"/>
                  </a:cubicBezTo>
                  <a:cubicBezTo>
                    <a:pt x="69593" y="163463"/>
                    <a:pt x="64993" y="164411"/>
                    <a:pt x="61427" y="167109"/>
                  </a:cubicBezTo>
                  <a:cubicBezTo>
                    <a:pt x="63411" y="166597"/>
                    <a:pt x="65516" y="167230"/>
                    <a:pt x="66885" y="168749"/>
                  </a:cubicBezTo>
                  <a:cubicBezTo>
                    <a:pt x="41506" y="181632"/>
                    <a:pt x="18811" y="199189"/>
                    <a:pt x="0" y="220489"/>
                  </a:cubicBezTo>
                  <a:cubicBezTo>
                    <a:pt x="35709" y="318619"/>
                    <a:pt x="123958" y="377520"/>
                    <a:pt x="243754" y="377520"/>
                  </a:cubicBezTo>
                  <a:cubicBezTo>
                    <a:pt x="295118" y="377983"/>
                    <a:pt x="345552" y="363869"/>
                    <a:pt x="389153" y="336830"/>
                  </a:cubicBezTo>
                  <a:cubicBezTo>
                    <a:pt x="423773" y="362473"/>
                    <a:pt x="465634" y="376589"/>
                    <a:pt x="508778" y="377169"/>
                  </a:cubicBezTo>
                  <a:cubicBezTo>
                    <a:pt x="531941" y="378454"/>
                    <a:pt x="554715" y="370831"/>
                    <a:pt x="572395" y="355875"/>
                  </a:cubicBezTo>
                  <a:lnTo>
                    <a:pt x="572395" y="266177"/>
                  </a:lnTo>
                  <a:cubicBezTo>
                    <a:pt x="558727" y="279893"/>
                    <a:pt x="544439" y="298625"/>
                    <a:pt x="512550" y="298625"/>
                  </a:cubicBezTo>
                  <a:moveTo>
                    <a:pt x="188500" y="66740"/>
                  </a:moveTo>
                  <a:cubicBezTo>
                    <a:pt x="193453" y="66854"/>
                    <a:pt x="223209" y="67461"/>
                    <a:pt x="226428" y="66977"/>
                  </a:cubicBezTo>
                  <a:cubicBezTo>
                    <a:pt x="235668" y="65593"/>
                    <a:pt x="243011" y="65858"/>
                    <a:pt x="245631" y="64692"/>
                  </a:cubicBezTo>
                  <a:cubicBezTo>
                    <a:pt x="247393" y="63904"/>
                    <a:pt x="252155" y="57938"/>
                    <a:pt x="257232" y="54742"/>
                  </a:cubicBezTo>
                  <a:cubicBezTo>
                    <a:pt x="261614" y="51973"/>
                    <a:pt x="275215" y="48036"/>
                    <a:pt x="279816" y="58308"/>
                  </a:cubicBezTo>
                  <a:cubicBezTo>
                    <a:pt x="281835" y="60044"/>
                    <a:pt x="283626" y="61894"/>
                    <a:pt x="284417" y="62463"/>
                  </a:cubicBezTo>
                  <a:cubicBezTo>
                    <a:pt x="287560" y="64872"/>
                    <a:pt x="293942" y="69946"/>
                    <a:pt x="294065" y="71426"/>
                  </a:cubicBezTo>
                  <a:cubicBezTo>
                    <a:pt x="294208" y="72649"/>
                    <a:pt x="295427" y="76083"/>
                    <a:pt x="292618" y="77800"/>
                  </a:cubicBezTo>
                  <a:cubicBezTo>
                    <a:pt x="291875" y="78255"/>
                    <a:pt x="292503" y="79602"/>
                    <a:pt x="289836" y="80209"/>
                  </a:cubicBezTo>
                  <a:cubicBezTo>
                    <a:pt x="288325" y="80583"/>
                    <a:pt x="286733" y="80068"/>
                    <a:pt x="285731" y="78881"/>
                  </a:cubicBezTo>
                  <a:cubicBezTo>
                    <a:pt x="285731" y="78881"/>
                    <a:pt x="279930" y="79365"/>
                    <a:pt x="278482" y="79251"/>
                  </a:cubicBezTo>
                  <a:cubicBezTo>
                    <a:pt x="280140" y="87588"/>
                    <a:pt x="271291" y="98581"/>
                    <a:pt x="269672" y="103665"/>
                  </a:cubicBezTo>
                  <a:cubicBezTo>
                    <a:pt x="269265" y="107055"/>
                    <a:pt x="268319" y="110358"/>
                    <a:pt x="266871" y="113453"/>
                  </a:cubicBezTo>
                  <a:cubicBezTo>
                    <a:pt x="270567" y="115350"/>
                    <a:pt x="273539" y="117247"/>
                    <a:pt x="273539" y="117247"/>
                  </a:cubicBezTo>
                  <a:cubicBezTo>
                    <a:pt x="273539" y="117247"/>
                    <a:pt x="275149" y="122777"/>
                    <a:pt x="275958" y="127595"/>
                  </a:cubicBezTo>
                  <a:cubicBezTo>
                    <a:pt x="276768" y="132413"/>
                    <a:pt x="278521" y="135325"/>
                    <a:pt x="278816" y="139622"/>
                  </a:cubicBezTo>
                  <a:cubicBezTo>
                    <a:pt x="279314" y="144449"/>
                    <a:pt x="279260" y="149318"/>
                    <a:pt x="278654" y="154133"/>
                  </a:cubicBezTo>
                  <a:cubicBezTo>
                    <a:pt x="277335" y="154329"/>
                    <a:pt x="276095" y="154884"/>
                    <a:pt x="275072" y="155736"/>
                  </a:cubicBezTo>
                  <a:cubicBezTo>
                    <a:pt x="274221" y="152199"/>
                    <a:pt x="272424" y="148958"/>
                    <a:pt x="269872" y="146356"/>
                  </a:cubicBezTo>
                  <a:cubicBezTo>
                    <a:pt x="270520" y="151478"/>
                    <a:pt x="268672" y="153090"/>
                    <a:pt x="268672" y="153090"/>
                  </a:cubicBezTo>
                  <a:cubicBezTo>
                    <a:pt x="267248" y="149506"/>
                    <a:pt x="264707" y="146471"/>
                    <a:pt x="261423" y="144430"/>
                  </a:cubicBezTo>
                  <a:cubicBezTo>
                    <a:pt x="262335" y="146592"/>
                    <a:pt x="262294" y="149035"/>
                    <a:pt x="261309" y="151165"/>
                  </a:cubicBezTo>
                  <a:cubicBezTo>
                    <a:pt x="259614" y="147929"/>
                    <a:pt x="257065" y="145214"/>
                    <a:pt x="253937" y="143311"/>
                  </a:cubicBezTo>
                  <a:cubicBezTo>
                    <a:pt x="254581" y="145290"/>
                    <a:pt x="254702" y="147400"/>
                    <a:pt x="254289" y="149438"/>
                  </a:cubicBezTo>
                  <a:cubicBezTo>
                    <a:pt x="251412" y="148635"/>
                    <a:pt x="248501" y="147880"/>
                    <a:pt x="245555" y="147172"/>
                  </a:cubicBezTo>
                  <a:cubicBezTo>
                    <a:pt x="245156" y="145147"/>
                    <a:pt x="245978" y="143076"/>
                    <a:pt x="247660" y="141870"/>
                  </a:cubicBezTo>
                  <a:cubicBezTo>
                    <a:pt x="244300" y="141900"/>
                    <a:pt x="241055" y="143090"/>
                    <a:pt x="238477" y="145237"/>
                  </a:cubicBezTo>
                  <a:cubicBezTo>
                    <a:pt x="238679" y="142358"/>
                    <a:pt x="240232" y="139743"/>
                    <a:pt x="242668" y="138180"/>
                  </a:cubicBezTo>
                  <a:cubicBezTo>
                    <a:pt x="238243" y="138176"/>
                    <a:pt x="234120" y="140413"/>
                    <a:pt x="231724" y="144117"/>
                  </a:cubicBezTo>
                  <a:cubicBezTo>
                    <a:pt x="231493" y="141416"/>
                    <a:pt x="232315" y="138729"/>
                    <a:pt x="234020" y="136615"/>
                  </a:cubicBezTo>
                  <a:cubicBezTo>
                    <a:pt x="231872" y="137010"/>
                    <a:pt x="229776" y="137647"/>
                    <a:pt x="227771" y="138512"/>
                  </a:cubicBezTo>
                  <a:cubicBezTo>
                    <a:pt x="225821" y="131845"/>
                    <a:pt x="224858" y="124931"/>
                    <a:pt x="224914" y="117987"/>
                  </a:cubicBezTo>
                  <a:cubicBezTo>
                    <a:pt x="226409" y="117152"/>
                    <a:pt x="226276" y="117370"/>
                    <a:pt x="232801" y="116166"/>
                  </a:cubicBezTo>
                  <a:cubicBezTo>
                    <a:pt x="236449" y="115492"/>
                    <a:pt x="248993" y="117114"/>
                    <a:pt x="256003" y="108445"/>
                  </a:cubicBezTo>
                  <a:cubicBezTo>
                    <a:pt x="258861" y="107497"/>
                    <a:pt x="258699" y="103039"/>
                    <a:pt x="259299" y="100990"/>
                  </a:cubicBezTo>
                  <a:cubicBezTo>
                    <a:pt x="259794" y="99330"/>
                    <a:pt x="256489" y="101113"/>
                    <a:pt x="255489" y="102128"/>
                  </a:cubicBezTo>
                  <a:cubicBezTo>
                    <a:pt x="251080" y="101705"/>
                    <a:pt x="246948" y="99798"/>
                    <a:pt x="243773" y="96722"/>
                  </a:cubicBezTo>
                  <a:cubicBezTo>
                    <a:pt x="241116" y="92871"/>
                    <a:pt x="240268" y="92605"/>
                    <a:pt x="239678" y="91031"/>
                  </a:cubicBezTo>
                  <a:cubicBezTo>
                    <a:pt x="243807" y="88334"/>
                    <a:pt x="246309" y="83760"/>
                    <a:pt x="246345" y="78843"/>
                  </a:cubicBezTo>
                  <a:cubicBezTo>
                    <a:pt x="240832" y="81043"/>
                    <a:pt x="235522" y="83718"/>
                    <a:pt x="230476" y="86839"/>
                  </a:cubicBezTo>
                  <a:cubicBezTo>
                    <a:pt x="229029" y="86241"/>
                    <a:pt x="218818" y="85890"/>
                    <a:pt x="214046" y="85037"/>
                  </a:cubicBezTo>
                  <a:cubicBezTo>
                    <a:pt x="205218" y="83353"/>
                    <a:pt x="196223" y="82697"/>
                    <a:pt x="187242" y="83083"/>
                  </a:cubicBezTo>
                  <a:cubicBezTo>
                    <a:pt x="178670" y="83083"/>
                    <a:pt x="167316" y="80598"/>
                    <a:pt x="154781" y="81186"/>
                  </a:cubicBezTo>
                  <a:cubicBezTo>
                    <a:pt x="162244" y="70290"/>
                    <a:pt x="175356" y="64669"/>
                    <a:pt x="188433" y="66759"/>
                  </a:cubicBezTo>
                  <a:moveTo>
                    <a:pt x="208436" y="140817"/>
                  </a:moveTo>
                  <a:cubicBezTo>
                    <a:pt x="207008" y="138702"/>
                    <a:pt x="206513" y="136097"/>
                    <a:pt x="207064" y="133608"/>
                  </a:cubicBezTo>
                  <a:cubicBezTo>
                    <a:pt x="204715" y="135416"/>
                    <a:pt x="202872" y="137793"/>
                    <a:pt x="201711" y="140513"/>
                  </a:cubicBezTo>
                  <a:cubicBezTo>
                    <a:pt x="199806" y="140390"/>
                    <a:pt x="197901" y="140305"/>
                    <a:pt x="195996" y="140219"/>
                  </a:cubicBezTo>
                  <a:cubicBezTo>
                    <a:pt x="197661" y="134058"/>
                    <a:pt x="199910" y="128069"/>
                    <a:pt x="202711" y="122331"/>
                  </a:cubicBezTo>
                  <a:cubicBezTo>
                    <a:pt x="205574" y="121952"/>
                    <a:pt x="208402" y="121349"/>
                    <a:pt x="211169" y="120529"/>
                  </a:cubicBezTo>
                  <a:cubicBezTo>
                    <a:pt x="211169" y="120529"/>
                    <a:pt x="218342" y="133532"/>
                    <a:pt x="219466" y="135780"/>
                  </a:cubicBezTo>
                  <a:cubicBezTo>
                    <a:pt x="220504" y="137857"/>
                    <a:pt x="222047" y="138749"/>
                    <a:pt x="222942" y="140902"/>
                  </a:cubicBezTo>
                  <a:cubicBezTo>
                    <a:pt x="221037" y="141945"/>
                    <a:pt x="219885" y="142609"/>
                    <a:pt x="219475" y="142031"/>
                  </a:cubicBezTo>
                  <a:cubicBezTo>
                    <a:pt x="219135" y="139791"/>
                    <a:pt x="217844" y="137804"/>
                    <a:pt x="215932" y="136577"/>
                  </a:cubicBezTo>
                  <a:cubicBezTo>
                    <a:pt x="215944" y="138183"/>
                    <a:pt x="215555" y="139768"/>
                    <a:pt x="214798" y="141187"/>
                  </a:cubicBezTo>
                  <a:cubicBezTo>
                    <a:pt x="214798" y="141187"/>
                    <a:pt x="212503" y="135894"/>
                    <a:pt x="214684" y="133248"/>
                  </a:cubicBezTo>
                  <a:cubicBezTo>
                    <a:pt x="211527" y="134666"/>
                    <a:pt x="209218" y="137474"/>
                    <a:pt x="208445" y="140836"/>
                  </a:cubicBezTo>
                  <a:moveTo>
                    <a:pt x="153067" y="123697"/>
                  </a:moveTo>
                  <a:cubicBezTo>
                    <a:pt x="164919" y="127772"/>
                    <a:pt x="177746" y="128103"/>
                    <a:pt x="189795" y="124645"/>
                  </a:cubicBezTo>
                  <a:cubicBezTo>
                    <a:pt x="189468" y="129578"/>
                    <a:pt x="189589" y="134530"/>
                    <a:pt x="190157" y="139441"/>
                  </a:cubicBezTo>
                  <a:lnTo>
                    <a:pt x="190157" y="140067"/>
                  </a:lnTo>
                  <a:cubicBezTo>
                    <a:pt x="188166" y="140011"/>
                    <a:pt x="186185" y="139954"/>
                    <a:pt x="184166" y="139954"/>
                  </a:cubicBezTo>
                  <a:cubicBezTo>
                    <a:pt x="184306" y="138210"/>
                    <a:pt x="185581" y="136767"/>
                    <a:pt x="187300" y="136406"/>
                  </a:cubicBezTo>
                  <a:cubicBezTo>
                    <a:pt x="184113" y="136069"/>
                    <a:pt x="180959" y="137292"/>
                    <a:pt x="178841" y="139688"/>
                  </a:cubicBezTo>
                  <a:cubicBezTo>
                    <a:pt x="179047" y="137236"/>
                    <a:pt x="180116" y="134934"/>
                    <a:pt x="181861" y="133191"/>
                  </a:cubicBezTo>
                  <a:cubicBezTo>
                    <a:pt x="178097" y="134029"/>
                    <a:pt x="174907" y="136499"/>
                    <a:pt x="173164" y="139925"/>
                  </a:cubicBezTo>
                  <a:cubicBezTo>
                    <a:pt x="173164" y="139925"/>
                    <a:pt x="173050" y="134870"/>
                    <a:pt x="175822" y="132944"/>
                  </a:cubicBezTo>
                  <a:cubicBezTo>
                    <a:pt x="172034" y="133656"/>
                    <a:pt x="168986" y="136458"/>
                    <a:pt x="167973" y="140162"/>
                  </a:cubicBezTo>
                  <a:cubicBezTo>
                    <a:pt x="167973" y="140162"/>
                    <a:pt x="167021" y="135629"/>
                    <a:pt x="168783" y="133713"/>
                  </a:cubicBezTo>
                  <a:cubicBezTo>
                    <a:pt x="166050" y="134556"/>
                    <a:pt x="164199" y="137086"/>
                    <a:pt x="164230" y="139935"/>
                  </a:cubicBezTo>
                  <a:cubicBezTo>
                    <a:pt x="162266" y="138153"/>
                    <a:pt x="159617" y="137318"/>
                    <a:pt x="156982" y="137649"/>
                  </a:cubicBezTo>
                  <a:cubicBezTo>
                    <a:pt x="158191" y="138047"/>
                    <a:pt x="159020" y="139470"/>
                    <a:pt x="159610" y="141291"/>
                  </a:cubicBezTo>
                  <a:cubicBezTo>
                    <a:pt x="158553" y="141405"/>
                    <a:pt x="157420" y="141566"/>
                    <a:pt x="156334" y="141708"/>
                  </a:cubicBezTo>
                  <a:lnTo>
                    <a:pt x="156334" y="141651"/>
                  </a:lnTo>
                  <a:cubicBezTo>
                    <a:pt x="153591" y="136109"/>
                    <a:pt x="152479" y="129908"/>
                    <a:pt x="153124" y="123763"/>
                  </a:cubicBezTo>
                  <a:moveTo>
                    <a:pt x="130159" y="128240"/>
                  </a:moveTo>
                  <a:cubicBezTo>
                    <a:pt x="131754" y="125247"/>
                    <a:pt x="133807" y="122521"/>
                    <a:pt x="136246" y="120159"/>
                  </a:cubicBezTo>
                  <a:cubicBezTo>
                    <a:pt x="136432" y="120083"/>
                    <a:pt x="136623" y="120020"/>
                    <a:pt x="136817" y="119969"/>
                  </a:cubicBezTo>
                  <a:cubicBezTo>
                    <a:pt x="136019" y="122881"/>
                    <a:pt x="136526" y="125994"/>
                    <a:pt x="138208" y="128505"/>
                  </a:cubicBezTo>
                  <a:cubicBezTo>
                    <a:pt x="139379" y="130649"/>
                    <a:pt x="143027" y="137393"/>
                    <a:pt x="146047" y="143197"/>
                  </a:cubicBezTo>
                  <a:cubicBezTo>
                    <a:pt x="144389" y="143463"/>
                    <a:pt x="142780" y="143691"/>
                    <a:pt x="141094" y="144004"/>
                  </a:cubicBezTo>
                  <a:cubicBezTo>
                    <a:pt x="141443" y="142715"/>
                    <a:pt x="141992" y="141490"/>
                    <a:pt x="142723" y="140371"/>
                  </a:cubicBezTo>
                  <a:cubicBezTo>
                    <a:pt x="139559" y="140515"/>
                    <a:pt x="136696" y="142276"/>
                    <a:pt x="135150" y="145028"/>
                  </a:cubicBezTo>
                  <a:cubicBezTo>
                    <a:pt x="135153" y="142341"/>
                    <a:pt x="136476" y="139825"/>
                    <a:pt x="138694" y="138294"/>
                  </a:cubicBezTo>
                  <a:cubicBezTo>
                    <a:pt x="134763" y="139825"/>
                    <a:pt x="131395" y="142511"/>
                    <a:pt x="129035" y="145995"/>
                  </a:cubicBezTo>
                  <a:cubicBezTo>
                    <a:pt x="129117" y="143111"/>
                    <a:pt x="130070" y="140318"/>
                    <a:pt x="131769" y="137981"/>
                  </a:cubicBezTo>
                  <a:cubicBezTo>
                    <a:pt x="128543" y="140040"/>
                    <a:pt x="125849" y="142824"/>
                    <a:pt x="123901" y="146109"/>
                  </a:cubicBezTo>
                  <a:cubicBezTo>
                    <a:pt x="124387" y="143672"/>
                    <a:pt x="125035" y="141234"/>
                    <a:pt x="125616" y="139214"/>
                  </a:cubicBezTo>
                  <a:cubicBezTo>
                    <a:pt x="126733" y="135417"/>
                    <a:pt x="128256" y="131751"/>
                    <a:pt x="130159" y="128278"/>
                  </a:cubicBezTo>
                  <a:moveTo>
                    <a:pt x="113881" y="82485"/>
                  </a:moveTo>
                  <a:cubicBezTo>
                    <a:pt x="111613" y="71332"/>
                    <a:pt x="112037" y="59801"/>
                    <a:pt x="115119" y="48843"/>
                  </a:cubicBezTo>
                  <a:cubicBezTo>
                    <a:pt x="114701" y="54882"/>
                    <a:pt x="114935" y="60949"/>
                    <a:pt x="115814" y="66940"/>
                  </a:cubicBezTo>
                  <a:cubicBezTo>
                    <a:pt x="117222" y="75507"/>
                    <a:pt x="119656" y="83875"/>
                    <a:pt x="123063" y="91866"/>
                  </a:cubicBezTo>
                  <a:cubicBezTo>
                    <a:pt x="124199" y="97341"/>
                    <a:pt x="123017" y="103041"/>
                    <a:pt x="119796" y="107620"/>
                  </a:cubicBezTo>
                  <a:lnTo>
                    <a:pt x="119243" y="108768"/>
                  </a:lnTo>
                  <a:cubicBezTo>
                    <a:pt x="119851" y="106025"/>
                    <a:pt x="119999" y="103202"/>
                    <a:pt x="119682" y="100411"/>
                  </a:cubicBezTo>
                  <a:cubicBezTo>
                    <a:pt x="119243" y="95669"/>
                    <a:pt x="115957" y="91429"/>
                    <a:pt x="113881" y="82485"/>
                  </a:cubicBezTo>
                  <a:moveTo>
                    <a:pt x="244545" y="298464"/>
                  </a:moveTo>
                  <a:cubicBezTo>
                    <a:pt x="193186" y="298464"/>
                    <a:pt x="145961" y="280073"/>
                    <a:pt x="114329" y="236509"/>
                  </a:cubicBezTo>
                  <a:cubicBezTo>
                    <a:pt x="137255" y="224832"/>
                    <a:pt x="162843" y="219311"/>
                    <a:pt x="188566" y="220489"/>
                  </a:cubicBezTo>
                  <a:cubicBezTo>
                    <a:pt x="240249" y="220489"/>
                    <a:pt x="276035" y="248185"/>
                    <a:pt x="320097" y="282434"/>
                  </a:cubicBezTo>
                  <a:cubicBezTo>
                    <a:pt x="296550" y="293690"/>
                    <a:pt x="270645" y="299185"/>
                    <a:pt x="244535" y="298464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B9D4B8C7-2CF1-5A40-E041-4D5411B95CE8}"/>
                </a:ext>
              </a:extLst>
            </p:cNvPr>
            <p:cNvSpPr/>
            <p:nvPr/>
          </p:nvSpPr>
          <p:spPr>
            <a:xfrm>
              <a:off x="5257800" y="3054350"/>
              <a:ext cx="524379" cy="410436"/>
            </a:xfrm>
            <a:custGeom>
              <a:avLst/>
              <a:gdLst>
                <a:gd name="connsiteX0" fmla="*/ 260985 w 524379"/>
                <a:gd name="connsiteY0" fmla="*/ 79672 h 410436"/>
                <a:gd name="connsiteX1" fmla="*/ 430530 w 524379"/>
                <a:gd name="connsiteY1" fmla="*/ 267092 h 410436"/>
                <a:gd name="connsiteX2" fmla="*/ 412575 w 524379"/>
                <a:gd name="connsiteY2" fmla="*/ 353679 h 410436"/>
                <a:gd name="connsiteX3" fmla="*/ 485061 w 524379"/>
                <a:gd name="connsiteY3" fmla="*/ 410436 h 410436"/>
                <a:gd name="connsiteX4" fmla="*/ 524380 w 524379"/>
                <a:gd name="connsiteY4" fmla="*/ 265319 h 410436"/>
                <a:gd name="connsiteX5" fmla="*/ 262766 w 524379"/>
                <a:gd name="connsiteY5" fmla="*/ 0 h 410436"/>
                <a:gd name="connsiteX6" fmla="*/ 0 w 524379"/>
                <a:gd name="connsiteY6" fmla="*/ 268420 h 410436"/>
                <a:gd name="connsiteX7" fmla="*/ 9573 w 524379"/>
                <a:gd name="connsiteY7" fmla="*/ 347694 h 410436"/>
                <a:gd name="connsiteX8" fmla="*/ 97012 w 524379"/>
                <a:gd name="connsiteY8" fmla="*/ 290728 h 410436"/>
                <a:gd name="connsiteX9" fmla="*/ 260985 w 524379"/>
                <a:gd name="connsiteY9" fmla="*/ 79672 h 410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4379" h="410436">
                  <a:moveTo>
                    <a:pt x="260985" y="79672"/>
                  </a:moveTo>
                  <a:cubicBezTo>
                    <a:pt x="360493" y="79672"/>
                    <a:pt x="430530" y="151387"/>
                    <a:pt x="430530" y="267092"/>
                  </a:cubicBezTo>
                  <a:cubicBezTo>
                    <a:pt x="430530" y="285455"/>
                    <a:pt x="427673" y="325661"/>
                    <a:pt x="412575" y="353679"/>
                  </a:cubicBezTo>
                  <a:cubicBezTo>
                    <a:pt x="418290" y="358260"/>
                    <a:pt x="472259" y="403778"/>
                    <a:pt x="485061" y="410436"/>
                  </a:cubicBezTo>
                  <a:cubicBezTo>
                    <a:pt x="510720" y="366334"/>
                    <a:pt x="524280" y="316288"/>
                    <a:pt x="524380" y="265319"/>
                  </a:cubicBezTo>
                  <a:cubicBezTo>
                    <a:pt x="524389" y="107046"/>
                    <a:pt x="419310" y="0"/>
                    <a:pt x="262766" y="0"/>
                  </a:cubicBezTo>
                  <a:cubicBezTo>
                    <a:pt x="111119" y="0"/>
                    <a:pt x="0" y="113078"/>
                    <a:pt x="0" y="268420"/>
                  </a:cubicBezTo>
                  <a:cubicBezTo>
                    <a:pt x="434" y="295103"/>
                    <a:pt x="3642" y="321670"/>
                    <a:pt x="9573" y="347694"/>
                  </a:cubicBezTo>
                  <a:cubicBezTo>
                    <a:pt x="34518" y="322973"/>
                    <a:pt x="64273" y="303588"/>
                    <a:pt x="97012" y="290728"/>
                  </a:cubicBezTo>
                  <a:cubicBezTo>
                    <a:pt x="88316" y="188008"/>
                    <a:pt x="135950" y="79672"/>
                    <a:pt x="260985" y="79672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D4090B5A-3AD0-59F9-055E-62F70FE4C294}"/>
                </a:ext>
              </a:extLst>
            </p:cNvPr>
            <p:cNvSpPr/>
            <p:nvPr/>
          </p:nvSpPr>
          <p:spPr>
            <a:xfrm>
              <a:off x="6566125" y="3054957"/>
              <a:ext cx="370979" cy="531844"/>
            </a:xfrm>
            <a:custGeom>
              <a:avLst/>
              <a:gdLst>
                <a:gd name="connsiteX0" fmla="*/ 370980 w 370979"/>
                <a:gd name="connsiteY0" fmla="*/ 376936 h 531844"/>
                <a:gd name="connsiteX1" fmla="*/ 226371 w 370979"/>
                <a:gd name="connsiteY1" fmla="*/ 230320 h 531844"/>
                <a:gd name="connsiteX2" fmla="*/ 195129 w 370979"/>
                <a:gd name="connsiteY2" fmla="*/ 221783 h 531844"/>
                <a:gd name="connsiteX3" fmla="*/ 99755 w 370979"/>
                <a:gd name="connsiteY3" fmla="*/ 153037 h 531844"/>
                <a:gd name="connsiteX4" fmla="*/ 206997 w 370979"/>
                <a:gd name="connsiteY4" fmla="*/ 80564 h 531844"/>
                <a:gd name="connsiteX5" fmla="*/ 310448 w 370979"/>
                <a:gd name="connsiteY5" fmla="*/ 114026 h 531844"/>
                <a:gd name="connsiteX6" fmla="*/ 365693 w 370979"/>
                <a:gd name="connsiteY6" fmla="*/ 46532 h 531844"/>
                <a:gd name="connsiteX7" fmla="*/ 210950 w 370979"/>
                <a:gd name="connsiteY7" fmla="*/ 0 h 531844"/>
                <a:gd name="connsiteX8" fmla="*/ 5620 w 370979"/>
                <a:gd name="connsiteY8" fmla="*/ 163347 h 531844"/>
                <a:gd name="connsiteX9" fmla="*/ 159506 w 370979"/>
                <a:gd name="connsiteY9" fmla="*/ 301522 h 531844"/>
                <a:gd name="connsiteX10" fmla="*/ 276816 w 370979"/>
                <a:gd name="connsiteY10" fmla="*/ 383148 h 531844"/>
                <a:gd name="connsiteX11" fmla="*/ 167459 w 370979"/>
                <a:gd name="connsiteY11" fmla="*/ 451221 h 531844"/>
                <a:gd name="connsiteX12" fmla="*/ 55626 w 370979"/>
                <a:gd name="connsiteY12" fmla="*/ 413898 h 531844"/>
                <a:gd name="connsiteX13" fmla="*/ 0 w 370979"/>
                <a:gd name="connsiteY13" fmla="*/ 482492 h 531844"/>
                <a:gd name="connsiteX14" fmla="*/ 169802 w 370979"/>
                <a:gd name="connsiteY14" fmla="*/ 531813 h 531844"/>
                <a:gd name="connsiteX15" fmla="*/ 370970 w 370979"/>
                <a:gd name="connsiteY15" fmla="*/ 376955 h 531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70979" h="531844">
                  <a:moveTo>
                    <a:pt x="370980" y="376936"/>
                  </a:moveTo>
                  <a:cubicBezTo>
                    <a:pt x="370980" y="304851"/>
                    <a:pt x="325031" y="258233"/>
                    <a:pt x="226371" y="230320"/>
                  </a:cubicBezTo>
                  <a:cubicBezTo>
                    <a:pt x="215979" y="227396"/>
                    <a:pt x="205564" y="224551"/>
                    <a:pt x="195129" y="221783"/>
                  </a:cubicBezTo>
                  <a:cubicBezTo>
                    <a:pt x="137703" y="206418"/>
                    <a:pt x="99755" y="196260"/>
                    <a:pt x="99755" y="153037"/>
                  </a:cubicBezTo>
                  <a:cubicBezTo>
                    <a:pt x="99755" y="110356"/>
                    <a:pt x="143856" y="80564"/>
                    <a:pt x="206997" y="80564"/>
                  </a:cubicBezTo>
                  <a:cubicBezTo>
                    <a:pt x="244053" y="81240"/>
                    <a:pt x="280068" y="92889"/>
                    <a:pt x="310448" y="114026"/>
                  </a:cubicBezTo>
                  <a:cubicBezTo>
                    <a:pt x="332356" y="87279"/>
                    <a:pt x="365693" y="46532"/>
                    <a:pt x="365693" y="46532"/>
                  </a:cubicBezTo>
                  <a:cubicBezTo>
                    <a:pt x="329051" y="15811"/>
                    <a:pt x="265719" y="0"/>
                    <a:pt x="210950" y="0"/>
                  </a:cubicBezTo>
                  <a:cubicBezTo>
                    <a:pt x="82363" y="0"/>
                    <a:pt x="5620" y="61073"/>
                    <a:pt x="5620" y="163347"/>
                  </a:cubicBezTo>
                  <a:cubicBezTo>
                    <a:pt x="5620" y="232264"/>
                    <a:pt x="54521" y="276217"/>
                    <a:pt x="159506" y="301522"/>
                  </a:cubicBezTo>
                  <a:cubicBezTo>
                    <a:pt x="263481" y="326619"/>
                    <a:pt x="276816" y="358327"/>
                    <a:pt x="276816" y="383148"/>
                  </a:cubicBezTo>
                  <a:cubicBezTo>
                    <a:pt x="276816" y="414799"/>
                    <a:pt x="249526" y="451221"/>
                    <a:pt x="167459" y="451221"/>
                  </a:cubicBezTo>
                  <a:cubicBezTo>
                    <a:pt x="136303" y="451221"/>
                    <a:pt x="88487" y="435391"/>
                    <a:pt x="55626" y="413898"/>
                  </a:cubicBezTo>
                  <a:cubicBezTo>
                    <a:pt x="27051" y="448869"/>
                    <a:pt x="21708" y="455963"/>
                    <a:pt x="0" y="482492"/>
                  </a:cubicBezTo>
                  <a:cubicBezTo>
                    <a:pt x="50363" y="515496"/>
                    <a:pt x="109518" y="532678"/>
                    <a:pt x="169802" y="531813"/>
                  </a:cubicBezTo>
                  <a:cubicBezTo>
                    <a:pt x="350139" y="531813"/>
                    <a:pt x="370970" y="413253"/>
                    <a:pt x="370970" y="376955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3" name="Freeform 42">
              <a:extLst>
                <a:ext uri="{FF2B5EF4-FFF2-40B4-BE49-F238E27FC236}">
                  <a16:creationId xmlns:a16="http://schemas.microsoft.com/office/drawing/2014/main" id="{6C90ACF4-546D-2F2A-EB2A-115E3E78001D}"/>
                </a:ext>
              </a:extLst>
            </p:cNvPr>
            <p:cNvSpPr/>
            <p:nvPr/>
          </p:nvSpPr>
          <p:spPr>
            <a:xfrm>
              <a:off x="5910129" y="3065874"/>
              <a:ext cx="548649" cy="507001"/>
            </a:xfrm>
            <a:custGeom>
              <a:avLst/>
              <a:gdLst>
                <a:gd name="connsiteX0" fmla="*/ 548650 w 548649"/>
                <a:gd name="connsiteY0" fmla="*/ 506925 h 507001"/>
                <a:gd name="connsiteX1" fmla="*/ 548650 w 548649"/>
                <a:gd name="connsiteY1" fmla="*/ 0 h 507001"/>
                <a:gd name="connsiteX2" fmla="*/ 455428 w 548649"/>
                <a:gd name="connsiteY2" fmla="*/ 180 h 507001"/>
                <a:gd name="connsiteX3" fmla="*/ 273501 w 548649"/>
                <a:gd name="connsiteY3" fmla="*/ 222665 h 507001"/>
                <a:gd name="connsiteX4" fmla="*/ 96974 w 548649"/>
                <a:gd name="connsiteY4" fmla="*/ 123 h 507001"/>
                <a:gd name="connsiteX5" fmla="*/ 0 w 548649"/>
                <a:gd name="connsiteY5" fmla="*/ 123 h 507001"/>
                <a:gd name="connsiteX6" fmla="*/ 0 w 548649"/>
                <a:gd name="connsiteY6" fmla="*/ 507001 h 507001"/>
                <a:gd name="connsiteX7" fmla="*/ 94812 w 548649"/>
                <a:gd name="connsiteY7" fmla="*/ 507001 h 507001"/>
                <a:gd name="connsiteX8" fmla="*/ 94812 w 548649"/>
                <a:gd name="connsiteY8" fmla="*/ 138345 h 507001"/>
                <a:gd name="connsiteX9" fmla="*/ 273358 w 548649"/>
                <a:gd name="connsiteY9" fmla="*/ 358393 h 507001"/>
                <a:gd name="connsiteX10" fmla="*/ 453723 w 548649"/>
                <a:gd name="connsiteY10" fmla="*/ 137966 h 507001"/>
                <a:gd name="connsiteX11" fmla="*/ 453723 w 548649"/>
                <a:gd name="connsiteY11" fmla="*/ 506925 h 507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48649" h="507001">
                  <a:moveTo>
                    <a:pt x="548650" y="506925"/>
                  </a:moveTo>
                  <a:lnTo>
                    <a:pt x="548650" y="0"/>
                  </a:lnTo>
                  <a:lnTo>
                    <a:pt x="455428" y="180"/>
                  </a:lnTo>
                  <a:lnTo>
                    <a:pt x="273501" y="222665"/>
                  </a:lnTo>
                  <a:lnTo>
                    <a:pt x="96974" y="123"/>
                  </a:lnTo>
                  <a:lnTo>
                    <a:pt x="0" y="123"/>
                  </a:lnTo>
                  <a:lnTo>
                    <a:pt x="0" y="507001"/>
                  </a:lnTo>
                  <a:lnTo>
                    <a:pt x="94812" y="507001"/>
                  </a:lnTo>
                  <a:lnTo>
                    <a:pt x="94812" y="138345"/>
                  </a:lnTo>
                  <a:lnTo>
                    <a:pt x="273358" y="358393"/>
                  </a:lnTo>
                  <a:lnTo>
                    <a:pt x="453723" y="137966"/>
                  </a:lnTo>
                  <a:lnTo>
                    <a:pt x="453723" y="5069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46260B75-53D2-16D4-CD61-022E2ABA424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538280" y="4344164"/>
            <a:ext cx="5022905" cy="1219848"/>
          </a:xfrm>
          <a:prstGeom prst="rect">
            <a:avLst/>
          </a:prstGeom>
        </p:spPr>
      </p:pic>
      <p:grpSp>
        <p:nvGrpSpPr>
          <p:cNvPr id="76" name="Group 75">
            <a:extLst>
              <a:ext uri="{FF2B5EF4-FFF2-40B4-BE49-F238E27FC236}">
                <a16:creationId xmlns:a16="http://schemas.microsoft.com/office/drawing/2014/main" id="{6A8FDA9B-BC43-8B44-079B-FBDF98A44C8A}"/>
              </a:ext>
            </a:extLst>
          </p:cNvPr>
          <p:cNvGrpSpPr/>
          <p:nvPr userDrawn="1"/>
        </p:nvGrpSpPr>
        <p:grpSpPr>
          <a:xfrm>
            <a:off x="2977095" y="2343071"/>
            <a:ext cx="2784129" cy="874398"/>
            <a:chOff x="5592127" y="3266378"/>
            <a:chExt cx="973454" cy="305728"/>
          </a:xfrm>
          <a:solidFill>
            <a:schemeClr val="bg1"/>
          </a:solidFill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2FAC24BE-5734-D028-E050-8CDD2F4512F0}"/>
                </a:ext>
              </a:extLst>
            </p:cNvPr>
            <p:cNvSpPr/>
            <p:nvPr/>
          </p:nvSpPr>
          <p:spPr>
            <a:xfrm>
              <a:off x="5592127" y="3270095"/>
              <a:ext cx="137159" cy="183995"/>
            </a:xfrm>
            <a:custGeom>
              <a:avLst/>
              <a:gdLst>
                <a:gd name="connsiteX0" fmla="*/ 0 w 137159"/>
                <a:gd name="connsiteY0" fmla="*/ 52039 h 183995"/>
                <a:gd name="connsiteX1" fmla="*/ 0 w 137159"/>
                <a:gd name="connsiteY1" fmla="*/ 164480 h 183995"/>
                <a:gd name="connsiteX2" fmla="*/ 30480 w 137159"/>
                <a:gd name="connsiteY2" fmla="*/ 183995 h 183995"/>
                <a:gd name="connsiteX3" fmla="*/ 30480 w 137159"/>
                <a:gd name="connsiteY3" fmla="*/ 137532 h 183995"/>
                <a:gd name="connsiteX4" fmla="*/ 99060 w 137159"/>
                <a:gd name="connsiteY4" fmla="*/ 103149 h 183995"/>
                <a:gd name="connsiteX5" fmla="*/ 99060 w 137159"/>
                <a:gd name="connsiteY5" fmla="*/ 68766 h 183995"/>
                <a:gd name="connsiteX6" fmla="*/ 30480 w 137159"/>
                <a:gd name="connsiteY6" fmla="*/ 104078 h 183995"/>
                <a:gd name="connsiteX7" fmla="*/ 30480 w 137159"/>
                <a:gd name="connsiteY7" fmla="*/ 70624 h 183995"/>
                <a:gd name="connsiteX8" fmla="*/ 100965 w 137159"/>
                <a:gd name="connsiteY8" fmla="*/ 34383 h 183995"/>
                <a:gd name="connsiteX9" fmla="*/ 137160 w 137159"/>
                <a:gd name="connsiteY9" fmla="*/ 55756 h 183995"/>
                <a:gd name="connsiteX10" fmla="*/ 137160 w 137159"/>
                <a:gd name="connsiteY10" fmla="*/ 20444 h 183995"/>
                <a:gd name="connsiteX11" fmla="*/ 101918 w 137159"/>
                <a:gd name="connsiteY11" fmla="*/ 0 h 1839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7159" h="183995">
                  <a:moveTo>
                    <a:pt x="0" y="52039"/>
                  </a:moveTo>
                  <a:lnTo>
                    <a:pt x="0" y="164480"/>
                  </a:lnTo>
                  <a:lnTo>
                    <a:pt x="30480" y="183995"/>
                  </a:lnTo>
                  <a:lnTo>
                    <a:pt x="30480" y="137532"/>
                  </a:lnTo>
                  <a:lnTo>
                    <a:pt x="99060" y="103149"/>
                  </a:lnTo>
                  <a:lnTo>
                    <a:pt x="99060" y="68766"/>
                  </a:lnTo>
                  <a:lnTo>
                    <a:pt x="30480" y="104078"/>
                  </a:lnTo>
                  <a:lnTo>
                    <a:pt x="30480" y="70624"/>
                  </a:lnTo>
                  <a:lnTo>
                    <a:pt x="100965" y="34383"/>
                  </a:lnTo>
                  <a:lnTo>
                    <a:pt x="137160" y="55756"/>
                  </a:lnTo>
                  <a:lnTo>
                    <a:pt x="137160" y="20444"/>
                  </a:lnTo>
                  <a:lnTo>
                    <a:pt x="10191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095C8607-BA3F-A528-D924-C0275A7202F8}"/>
                </a:ext>
              </a:extLst>
            </p:cNvPr>
            <p:cNvSpPr/>
            <p:nvPr/>
          </p:nvSpPr>
          <p:spPr>
            <a:xfrm>
              <a:off x="5651182" y="3310053"/>
              <a:ext cx="137160" cy="183995"/>
            </a:xfrm>
            <a:custGeom>
              <a:avLst/>
              <a:gdLst>
                <a:gd name="connsiteX0" fmla="*/ 34290 w 137160"/>
                <a:gd name="connsiteY0" fmla="*/ 183995 h 183995"/>
                <a:gd name="connsiteX1" fmla="*/ 0 w 137160"/>
                <a:gd name="connsiteY1" fmla="*/ 162622 h 183995"/>
                <a:gd name="connsiteX2" fmla="*/ 0 w 137160"/>
                <a:gd name="connsiteY2" fmla="*/ 127310 h 183995"/>
                <a:gd name="connsiteX3" fmla="*/ 36195 w 137160"/>
                <a:gd name="connsiteY3" fmla="*/ 149612 h 183995"/>
                <a:gd name="connsiteX4" fmla="*/ 105727 w 137160"/>
                <a:gd name="connsiteY4" fmla="*/ 113371 h 183995"/>
                <a:gd name="connsiteX5" fmla="*/ 105727 w 137160"/>
                <a:gd name="connsiteY5" fmla="*/ 79917 h 183995"/>
                <a:gd name="connsiteX6" fmla="*/ 38100 w 137160"/>
                <a:gd name="connsiteY6" fmla="*/ 114300 h 183995"/>
                <a:gd name="connsiteX7" fmla="*/ 38100 w 137160"/>
                <a:gd name="connsiteY7" fmla="*/ 80846 h 183995"/>
                <a:gd name="connsiteX8" fmla="*/ 105727 w 137160"/>
                <a:gd name="connsiteY8" fmla="*/ 46463 h 183995"/>
                <a:gd name="connsiteX9" fmla="*/ 105727 w 137160"/>
                <a:gd name="connsiteY9" fmla="*/ 0 h 183995"/>
                <a:gd name="connsiteX10" fmla="*/ 137160 w 137160"/>
                <a:gd name="connsiteY10" fmla="*/ 18585 h 183995"/>
                <a:gd name="connsiteX11" fmla="*/ 137160 w 137160"/>
                <a:gd name="connsiteY11" fmla="*/ 131956 h 1839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7160" h="183995">
                  <a:moveTo>
                    <a:pt x="34290" y="183995"/>
                  </a:moveTo>
                  <a:lnTo>
                    <a:pt x="0" y="162622"/>
                  </a:lnTo>
                  <a:lnTo>
                    <a:pt x="0" y="127310"/>
                  </a:lnTo>
                  <a:lnTo>
                    <a:pt x="36195" y="149612"/>
                  </a:lnTo>
                  <a:lnTo>
                    <a:pt x="105727" y="113371"/>
                  </a:lnTo>
                  <a:lnTo>
                    <a:pt x="105727" y="79917"/>
                  </a:lnTo>
                  <a:lnTo>
                    <a:pt x="38100" y="114300"/>
                  </a:lnTo>
                  <a:lnTo>
                    <a:pt x="38100" y="80846"/>
                  </a:lnTo>
                  <a:lnTo>
                    <a:pt x="105727" y="46463"/>
                  </a:lnTo>
                  <a:lnTo>
                    <a:pt x="105727" y="0"/>
                  </a:lnTo>
                  <a:lnTo>
                    <a:pt x="137160" y="18585"/>
                  </a:lnTo>
                  <a:lnTo>
                    <a:pt x="137160" y="13195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2F729C67-7975-E93D-C645-4A699A96A078}"/>
                </a:ext>
              </a:extLst>
            </p:cNvPr>
            <p:cNvSpPr/>
            <p:nvPr/>
          </p:nvSpPr>
          <p:spPr>
            <a:xfrm>
              <a:off x="5827394" y="3271024"/>
              <a:ext cx="60007" cy="88280"/>
            </a:xfrm>
            <a:custGeom>
              <a:avLst/>
              <a:gdLst>
                <a:gd name="connsiteX0" fmla="*/ 20955 w 60007"/>
                <a:gd name="connsiteY0" fmla="*/ 17656 h 88280"/>
                <a:gd name="connsiteX1" fmla="*/ 20955 w 60007"/>
                <a:gd name="connsiteY1" fmla="*/ 36241 h 88280"/>
                <a:gd name="connsiteX2" fmla="*/ 56198 w 60007"/>
                <a:gd name="connsiteY2" fmla="*/ 36241 h 88280"/>
                <a:gd name="connsiteX3" fmla="*/ 56198 w 60007"/>
                <a:gd name="connsiteY3" fmla="*/ 53898 h 88280"/>
                <a:gd name="connsiteX4" fmla="*/ 20955 w 60007"/>
                <a:gd name="connsiteY4" fmla="*/ 53898 h 88280"/>
                <a:gd name="connsiteX5" fmla="*/ 20955 w 60007"/>
                <a:gd name="connsiteY5" fmla="*/ 88280 h 88280"/>
                <a:gd name="connsiteX6" fmla="*/ 0 w 60007"/>
                <a:gd name="connsiteY6" fmla="*/ 88280 h 88280"/>
                <a:gd name="connsiteX7" fmla="*/ 0 w 60007"/>
                <a:gd name="connsiteY7" fmla="*/ 0 h 88280"/>
                <a:gd name="connsiteX8" fmla="*/ 60007 w 60007"/>
                <a:gd name="connsiteY8" fmla="*/ 0 h 88280"/>
                <a:gd name="connsiteX9" fmla="*/ 60007 w 60007"/>
                <a:gd name="connsiteY9" fmla="*/ 17656 h 88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0007" h="88280">
                  <a:moveTo>
                    <a:pt x="20955" y="17656"/>
                  </a:moveTo>
                  <a:lnTo>
                    <a:pt x="20955" y="36241"/>
                  </a:lnTo>
                  <a:lnTo>
                    <a:pt x="56198" y="36241"/>
                  </a:lnTo>
                  <a:lnTo>
                    <a:pt x="56198" y="53898"/>
                  </a:lnTo>
                  <a:lnTo>
                    <a:pt x="20955" y="53898"/>
                  </a:lnTo>
                  <a:lnTo>
                    <a:pt x="20955" y="88280"/>
                  </a:lnTo>
                  <a:lnTo>
                    <a:pt x="0" y="88280"/>
                  </a:lnTo>
                  <a:lnTo>
                    <a:pt x="0" y="0"/>
                  </a:lnTo>
                  <a:lnTo>
                    <a:pt x="60007" y="0"/>
                  </a:lnTo>
                  <a:lnTo>
                    <a:pt x="60007" y="1765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AB598231-680A-32B4-A342-AB755E24AC50}"/>
                </a:ext>
              </a:extLst>
            </p:cNvPr>
            <p:cNvSpPr/>
            <p:nvPr/>
          </p:nvSpPr>
          <p:spPr>
            <a:xfrm>
              <a:off x="5881687" y="3271024"/>
              <a:ext cx="97155" cy="88280"/>
            </a:xfrm>
            <a:custGeom>
              <a:avLst/>
              <a:gdLst>
                <a:gd name="connsiteX0" fmla="*/ 47625 w 97155"/>
                <a:gd name="connsiteY0" fmla="*/ 23232 h 88280"/>
                <a:gd name="connsiteX1" fmla="*/ 36195 w 97155"/>
                <a:gd name="connsiteY1" fmla="*/ 53898 h 88280"/>
                <a:gd name="connsiteX2" fmla="*/ 59055 w 97155"/>
                <a:gd name="connsiteY2" fmla="*/ 53898 h 88280"/>
                <a:gd name="connsiteX3" fmla="*/ 47625 w 97155"/>
                <a:gd name="connsiteY3" fmla="*/ 23232 h 88280"/>
                <a:gd name="connsiteX4" fmla="*/ 72390 w 97155"/>
                <a:gd name="connsiteY4" fmla="*/ 88280 h 88280"/>
                <a:gd name="connsiteX5" fmla="*/ 65723 w 97155"/>
                <a:gd name="connsiteY5" fmla="*/ 70624 h 88280"/>
                <a:gd name="connsiteX6" fmla="*/ 30480 w 97155"/>
                <a:gd name="connsiteY6" fmla="*/ 70624 h 88280"/>
                <a:gd name="connsiteX7" fmla="*/ 23813 w 97155"/>
                <a:gd name="connsiteY7" fmla="*/ 88280 h 88280"/>
                <a:gd name="connsiteX8" fmla="*/ 0 w 97155"/>
                <a:gd name="connsiteY8" fmla="*/ 88280 h 88280"/>
                <a:gd name="connsiteX9" fmla="*/ 38100 w 97155"/>
                <a:gd name="connsiteY9" fmla="*/ 0 h 88280"/>
                <a:gd name="connsiteX10" fmla="*/ 59055 w 97155"/>
                <a:gd name="connsiteY10" fmla="*/ 0 h 88280"/>
                <a:gd name="connsiteX11" fmla="*/ 97155 w 97155"/>
                <a:gd name="connsiteY11" fmla="*/ 88280 h 88280"/>
                <a:gd name="connsiteX12" fmla="*/ 72390 w 97155"/>
                <a:gd name="connsiteY12" fmla="*/ 88280 h 88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7155" h="88280">
                  <a:moveTo>
                    <a:pt x="47625" y="23232"/>
                  </a:moveTo>
                  <a:lnTo>
                    <a:pt x="36195" y="53898"/>
                  </a:lnTo>
                  <a:lnTo>
                    <a:pt x="59055" y="53898"/>
                  </a:lnTo>
                  <a:lnTo>
                    <a:pt x="47625" y="23232"/>
                  </a:lnTo>
                  <a:close/>
                  <a:moveTo>
                    <a:pt x="72390" y="88280"/>
                  </a:moveTo>
                  <a:lnTo>
                    <a:pt x="65723" y="70624"/>
                  </a:lnTo>
                  <a:lnTo>
                    <a:pt x="30480" y="70624"/>
                  </a:lnTo>
                  <a:lnTo>
                    <a:pt x="23813" y="88280"/>
                  </a:lnTo>
                  <a:lnTo>
                    <a:pt x="0" y="88280"/>
                  </a:lnTo>
                  <a:lnTo>
                    <a:pt x="38100" y="0"/>
                  </a:lnTo>
                  <a:lnTo>
                    <a:pt x="59055" y="0"/>
                  </a:lnTo>
                  <a:lnTo>
                    <a:pt x="97155" y="88280"/>
                  </a:lnTo>
                  <a:lnTo>
                    <a:pt x="72390" y="882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9F473E4A-8A79-29CD-7CE0-BEA4D346F12D}"/>
                </a:ext>
              </a:extLst>
            </p:cNvPr>
            <p:cNvSpPr/>
            <p:nvPr/>
          </p:nvSpPr>
          <p:spPr>
            <a:xfrm>
              <a:off x="5983605" y="3271024"/>
              <a:ext cx="74294" cy="88280"/>
            </a:xfrm>
            <a:custGeom>
              <a:avLst/>
              <a:gdLst>
                <a:gd name="connsiteX0" fmla="*/ 47625 w 74294"/>
                <a:gd name="connsiteY0" fmla="*/ 26949 h 88280"/>
                <a:gd name="connsiteX1" fmla="*/ 46672 w 74294"/>
                <a:gd name="connsiteY1" fmla="*/ 22302 h 88280"/>
                <a:gd name="connsiteX2" fmla="*/ 42863 w 74294"/>
                <a:gd name="connsiteY2" fmla="*/ 19515 h 88280"/>
                <a:gd name="connsiteX3" fmla="*/ 38100 w 74294"/>
                <a:gd name="connsiteY3" fmla="*/ 17656 h 88280"/>
                <a:gd name="connsiteX4" fmla="*/ 33338 w 74294"/>
                <a:gd name="connsiteY4" fmla="*/ 17656 h 88280"/>
                <a:gd name="connsiteX5" fmla="*/ 21907 w 74294"/>
                <a:gd name="connsiteY5" fmla="*/ 17656 h 88280"/>
                <a:gd name="connsiteX6" fmla="*/ 21907 w 74294"/>
                <a:gd name="connsiteY6" fmla="*/ 38100 h 88280"/>
                <a:gd name="connsiteX7" fmla="*/ 32385 w 74294"/>
                <a:gd name="connsiteY7" fmla="*/ 38100 h 88280"/>
                <a:gd name="connsiteX8" fmla="*/ 38100 w 74294"/>
                <a:gd name="connsiteY8" fmla="*/ 38100 h 88280"/>
                <a:gd name="connsiteX9" fmla="*/ 42863 w 74294"/>
                <a:gd name="connsiteY9" fmla="*/ 36241 h 88280"/>
                <a:gd name="connsiteX10" fmla="*/ 46672 w 74294"/>
                <a:gd name="connsiteY10" fmla="*/ 32524 h 88280"/>
                <a:gd name="connsiteX11" fmla="*/ 47625 w 74294"/>
                <a:gd name="connsiteY11" fmla="*/ 26949 h 88280"/>
                <a:gd name="connsiteX12" fmla="*/ 48577 w 74294"/>
                <a:gd name="connsiteY12" fmla="*/ 88280 h 88280"/>
                <a:gd name="connsiteX13" fmla="*/ 28575 w 74294"/>
                <a:gd name="connsiteY13" fmla="*/ 52968 h 88280"/>
                <a:gd name="connsiteX14" fmla="*/ 20955 w 74294"/>
                <a:gd name="connsiteY14" fmla="*/ 52968 h 88280"/>
                <a:gd name="connsiteX15" fmla="*/ 20955 w 74294"/>
                <a:gd name="connsiteY15" fmla="*/ 88280 h 88280"/>
                <a:gd name="connsiteX16" fmla="*/ 0 w 74294"/>
                <a:gd name="connsiteY16" fmla="*/ 88280 h 88280"/>
                <a:gd name="connsiteX17" fmla="*/ 0 w 74294"/>
                <a:gd name="connsiteY17" fmla="*/ 0 h 88280"/>
                <a:gd name="connsiteX18" fmla="*/ 34290 w 74294"/>
                <a:gd name="connsiteY18" fmla="*/ 0 h 88280"/>
                <a:gd name="connsiteX19" fmla="*/ 46672 w 74294"/>
                <a:gd name="connsiteY19" fmla="*/ 929 h 88280"/>
                <a:gd name="connsiteX20" fmla="*/ 58102 w 74294"/>
                <a:gd name="connsiteY20" fmla="*/ 5576 h 88280"/>
                <a:gd name="connsiteX21" fmla="*/ 66675 w 74294"/>
                <a:gd name="connsiteY21" fmla="*/ 13939 h 88280"/>
                <a:gd name="connsiteX22" fmla="*/ 69532 w 74294"/>
                <a:gd name="connsiteY22" fmla="*/ 26949 h 88280"/>
                <a:gd name="connsiteX23" fmla="*/ 64770 w 74294"/>
                <a:gd name="connsiteY23" fmla="*/ 41817 h 88280"/>
                <a:gd name="connsiteX24" fmla="*/ 50482 w 74294"/>
                <a:gd name="connsiteY24" fmla="*/ 50180 h 88280"/>
                <a:gd name="connsiteX25" fmla="*/ 74295 w 74294"/>
                <a:gd name="connsiteY25" fmla="*/ 88280 h 88280"/>
                <a:gd name="connsiteX26" fmla="*/ 48577 w 74294"/>
                <a:gd name="connsiteY26" fmla="*/ 88280 h 88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74294" h="88280">
                  <a:moveTo>
                    <a:pt x="47625" y="26949"/>
                  </a:moveTo>
                  <a:cubicBezTo>
                    <a:pt x="47625" y="25090"/>
                    <a:pt x="47625" y="23232"/>
                    <a:pt x="46672" y="22302"/>
                  </a:cubicBezTo>
                  <a:cubicBezTo>
                    <a:pt x="45720" y="21373"/>
                    <a:pt x="44768" y="20444"/>
                    <a:pt x="42863" y="19515"/>
                  </a:cubicBezTo>
                  <a:cubicBezTo>
                    <a:pt x="41910" y="18585"/>
                    <a:pt x="40005" y="18585"/>
                    <a:pt x="38100" y="17656"/>
                  </a:cubicBezTo>
                  <a:cubicBezTo>
                    <a:pt x="36195" y="17656"/>
                    <a:pt x="34290" y="17656"/>
                    <a:pt x="33338" y="17656"/>
                  </a:cubicBezTo>
                  <a:lnTo>
                    <a:pt x="21907" y="17656"/>
                  </a:lnTo>
                  <a:lnTo>
                    <a:pt x="21907" y="38100"/>
                  </a:lnTo>
                  <a:lnTo>
                    <a:pt x="32385" y="38100"/>
                  </a:lnTo>
                  <a:cubicBezTo>
                    <a:pt x="34290" y="38100"/>
                    <a:pt x="36195" y="38100"/>
                    <a:pt x="38100" y="38100"/>
                  </a:cubicBezTo>
                  <a:cubicBezTo>
                    <a:pt x="40005" y="38100"/>
                    <a:pt x="41910" y="37171"/>
                    <a:pt x="42863" y="36241"/>
                  </a:cubicBezTo>
                  <a:cubicBezTo>
                    <a:pt x="43815" y="35312"/>
                    <a:pt x="45720" y="33454"/>
                    <a:pt x="46672" y="32524"/>
                  </a:cubicBezTo>
                  <a:cubicBezTo>
                    <a:pt x="47625" y="30666"/>
                    <a:pt x="47625" y="28807"/>
                    <a:pt x="47625" y="26949"/>
                  </a:cubicBezTo>
                  <a:moveTo>
                    <a:pt x="48577" y="88280"/>
                  </a:moveTo>
                  <a:lnTo>
                    <a:pt x="28575" y="52968"/>
                  </a:lnTo>
                  <a:lnTo>
                    <a:pt x="20955" y="52968"/>
                  </a:lnTo>
                  <a:lnTo>
                    <a:pt x="20955" y="88280"/>
                  </a:lnTo>
                  <a:lnTo>
                    <a:pt x="0" y="88280"/>
                  </a:lnTo>
                  <a:lnTo>
                    <a:pt x="0" y="0"/>
                  </a:lnTo>
                  <a:lnTo>
                    <a:pt x="34290" y="0"/>
                  </a:lnTo>
                  <a:cubicBezTo>
                    <a:pt x="39052" y="0"/>
                    <a:pt x="42863" y="0"/>
                    <a:pt x="46672" y="929"/>
                  </a:cubicBezTo>
                  <a:cubicBezTo>
                    <a:pt x="50482" y="1859"/>
                    <a:pt x="54293" y="3717"/>
                    <a:pt x="58102" y="5576"/>
                  </a:cubicBezTo>
                  <a:cubicBezTo>
                    <a:pt x="61913" y="7434"/>
                    <a:pt x="64770" y="10222"/>
                    <a:pt x="66675" y="13939"/>
                  </a:cubicBezTo>
                  <a:cubicBezTo>
                    <a:pt x="68580" y="17656"/>
                    <a:pt x="69532" y="21373"/>
                    <a:pt x="69532" y="26949"/>
                  </a:cubicBezTo>
                  <a:cubicBezTo>
                    <a:pt x="69532" y="32524"/>
                    <a:pt x="67627" y="37171"/>
                    <a:pt x="64770" y="41817"/>
                  </a:cubicBezTo>
                  <a:cubicBezTo>
                    <a:pt x="60960" y="45534"/>
                    <a:pt x="57150" y="49251"/>
                    <a:pt x="50482" y="50180"/>
                  </a:cubicBezTo>
                  <a:lnTo>
                    <a:pt x="74295" y="88280"/>
                  </a:lnTo>
                  <a:lnTo>
                    <a:pt x="48577" y="882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06C147CC-1B2F-FDFC-2E45-34F8D54E99C3}"/>
                </a:ext>
              </a:extLst>
            </p:cNvPr>
            <p:cNvSpPr/>
            <p:nvPr/>
          </p:nvSpPr>
          <p:spPr>
            <a:xfrm>
              <a:off x="6065519" y="3271024"/>
              <a:ext cx="103822" cy="88280"/>
            </a:xfrm>
            <a:custGeom>
              <a:avLst/>
              <a:gdLst>
                <a:gd name="connsiteX0" fmla="*/ 82868 w 103822"/>
                <a:gd name="connsiteY0" fmla="*/ 88280 h 88280"/>
                <a:gd name="connsiteX1" fmla="*/ 82868 w 103822"/>
                <a:gd name="connsiteY1" fmla="*/ 25090 h 88280"/>
                <a:gd name="connsiteX2" fmla="*/ 82868 w 103822"/>
                <a:gd name="connsiteY2" fmla="*/ 25090 h 88280"/>
                <a:gd name="connsiteX3" fmla="*/ 59055 w 103822"/>
                <a:gd name="connsiteY3" fmla="*/ 88280 h 88280"/>
                <a:gd name="connsiteX4" fmla="*/ 43815 w 103822"/>
                <a:gd name="connsiteY4" fmla="*/ 88280 h 88280"/>
                <a:gd name="connsiteX5" fmla="*/ 20955 w 103822"/>
                <a:gd name="connsiteY5" fmla="*/ 25090 h 88280"/>
                <a:gd name="connsiteX6" fmla="*/ 20003 w 103822"/>
                <a:gd name="connsiteY6" fmla="*/ 25090 h 88280"/>
                <a:gd name="connsiteX7" fmla="*/ 20955 w 103822"/>
                <a:gd name="connsiteY7" fmla="*/ 88280 h 88280"/>
                <a:gd name="connsiteX8" fmla="*/ 0 w 103822"/>
                <a:gd name="connsiteY8" fmla="*/ 88280 h 88280"/>
                <a:gd name="connsiteX9" fmla="*/ 0 w 103822"/>
                <a:gd name="connsiteY9" fmla="*/ 0 h 88280"/>
                <a:gd name="connsiteX10" fmla="*/ 31432 w 103822"/>
                <a:gd name="connsiteY10" fmla="*/ 0 h 88280"/>
                <a:gd name="connsiteX11" fmla="*/ 52388 w 103822"/>
                <a:gd name="connsiteY11" fmla="*/ 56685 h 88280"/>
                <a:gd name="connsiteX12" fmla="*/ 52388 w 103822"/>
                <a:gd name="connsiteY12" fmla="*/ 56685 h 88280"/>
                <a:gd name="connsiteX13" fmla="*/ 72390 w 103822"/>
                <a:gd name="connsiteY13" fmla="*/ 0 h 88280"/>
                <a:gd name="connsiteX14" fmla="*/ 103823 w 103822"/>
                <a:gd name="connsiteY14" fmla="*/ 0 h 88280"/>
                <a:gd name="connsiteX15" fmla="*/ 103823 w 103822"/>
                <a:gd name="connsiteY15" fmla="*/ 88280 h 88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3822" h="88280">
                  <a:moveTo>
                    <a:pt x="82868" y="88280"/>
                  </a:moveTo>
                  <a:lnTo>
                    <a:pt x="82868" y="25090"/>
                  </a:lnTo>
                  <a:lnTo>
                    <a:pt x="82868" y="25090"/>
                  </a:lnTo>
                  <a:lnTo>
                    <a:pt x="59055" y="88280"/>
                  </a:lnTo>
                  <a:lnTo>
                    <a:pt x="43815" y="88280"/>
                  </a:lnTo>
                  <a:lnTo>
                    <a:pt x="20955" y="25090"/>
                  </a:lnTo>
                  <a:lnTo>
                    <a:pt x="20003" y="25090"/>
                  </a:lnTo>
                  <a:lnTo>
                    <a:pt x="20955" y="88280"/>
                  </a:lnTo>
                  <a:lnTo>
                    <a:pt x="0" y="88280"/>
                  </a:lnTo>
                  <a:lnTo>
                    <a:pt x="0" y="0"/>
                  </a:lnTo>
                  <a:lnTo>
                    <a:pt x="31432" y="0"/>
                  </a:lnTo>
                  <a:lnTo>
                    <a:pt x="52388" y="56685"/>
                  </a:lnTo>
                  <a:lnTo>
                    <a:pt x="52388" y="56685"/>
                  </a:lnTo>
                  <a:lnTo>
                    <a:pt x="72390" y="0"/>
                  </a:lnTo>
                  <a:lnTo>
                    <a:pt x="103823" y="0"/>
                  </a:lnTo>
                  <a:lnTo>
                    <a:pt x="103823" y="882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3F918FD8-CC87-3775-6A99-5F5596FEEAC1}"/>
                </a:ext>
              </a:extLst>
            </p:cNvPr>
            <p:cNvSpPr/>
            <p:nvPr/>
          </p:nvSpPr>
          <p:spPr>
            <a:xfrm>
              <a:off x="6185535" y="3271024"/>
              <a:ext cx="21907" cy="88280"/>
            </a:xfrm>
            <a:custGeom>
              <a:avLst/>
              <a:gdLst>
                <a:gd name="connsiteX0" fmla="*/ 0 w 21907"/>
                <a:gd name="connsiteY0" fmla="*/ 0 h 88280"/>
                <a:gd name="connsiteX1" fmla="*/ 21908 w 21907"/>
                <a:gd name="connsiteY1" fmla="*/ 0 h 88280"/>
                <a:gd name="connsiteX2" fmla="*/ 21908 w 21907"/>
                <a:gd name="connsiteY2" fmla="*/ 88280 h 88280"/>
                <a:gd name="connsiteX3" fmla="*/ 0 w 21907"/>
                <a:gd name="connsiteY3" fmla="*/ 88280 h 88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907" h="88280">
                  <a:moveTo>
                    <a:pt x="0" y="0"/>
                  </a:moveTo>
                  <a:lnTo>
                    <a:pt x="21908" y="0"/>
                  </a:lnTo>
                  <a:lnTo>
                    <a:pt x="21908" y="88280"/>
                  </a:lnTo>
                  <a:lnTo>
                    <a:pt x="0" y="882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0BFAC591-A2A2-2F03-BDEB-B579AD49E94D}"/>
                </a:ext>
              </a:extLst>
            </p:cNvPr>
            <p:cNvSpPr/>
            <p:nvPr/>
          </p:nvSpPr>
          <p:spPr>
            <a:xfrm>
              <a:off x="6222682" y="3271024"/>
              <a:ext cx="82867" cy="88280"/>
            </a:xfrm>
            <a:custGeom>
              <a:avLst/>
              <a:gdLst>
                <a:gd name="connsiteX0" fmla="*/ 58102 w 82867"/>
                <a:gd name="connsiteY0" fmla="*/ 88280 h 88280"/>
                <a:gd name="connsiteX1" fmla="*/ 21907 w 82867"/>
                <a:gd name="connsiteY1" fmla="*/ 30666 h 88280"/>
                <a:gd name="connsiteX2" fmla="*/ 20955 w 82867"/>
                <a:gd name="connsiteY2" fmla="*/ 30666 h 88280"/>
                <a:gd name="connsiteX3" fmla="*/ 21907 w 82867"/>
                <a:gd name="connsiteY3" fmla="*/ 88280 h 88280"/>
                <a:gd name="connsiteX4" fmla="*/ 0 w 82867"/>
                <a:gd name="connsiteY4" fmla="*/ 88280 h 88280"/>
                <a:gd name="connsiteX5" fmla="*/ 0 w 82867"/>
                <a:gd name="connsiteY5" fmla="*/ 0 h 88280"/>
                <a:gd name="connsiteX6" fmla="*/ 25717 w 82867"/>
                <a:gd name="connsiteY6" fmla="*/ 0 h 88280"/>
                <a:gd name="connsiteX7" fmla="*/ 61913 w 82867"/>
                <a:gd name="connsiteY7" fmla="*/ 57615 h 88280"/>
                <a:gd name="connsiteX8" fmla="*/ 61913 w 82867"/>
                <a:gd name="connsiteY8" fmla="*/ 57615 h 88280"/>
                <a:gd name="connsiteX9" fmla="*/ 61913 w 82867"/>
                <a:gd name="connsiteY9" fmla="*/ 0 h 88280"/>
                <a:gd name="connsiteX10" fmla="*/ 82867 w 82867"/>
                <a:gd name="connsiteY10" fmla="*/ 0 h 88280"/>
                <a:gd name="connsiteX11" fmla="*/ 82867 w 82867"/>
                <a:gd name="connsiteY11" fmla="*/ 88280 h 88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2867" h="88280">
                  <a:moveTo>
                    <a:pt x="58102" y="88280"/>
                  </a:moveTo>
                  <a:lnTo>
                    <a:pt x="21907" y="30666"/>
                  </a:lnTo>
                  <a:lnTo>
                    <a:pt x="20955" y="30666"/>
                  </a:lnTo>
                  <a:lnTo>
                    <a:pt x="21907" y="88280"/>
                  </a:lnTo>
                  <a:lnTo>
                    <a:pt x="0" y="88280"/>
                  </a:lnTo>
                  <a:lnTo>
                    <a:pt x="0" y="0"/>
                  </a:lnTo>
                  <a:lnTo>
                    <a:pt x="25717" y="0"/>
                  </a:lnTo>
                  <a:lnTo>
                    <a:pt x="61913" y="57615"/>
                  </a:lnTo>
                  <a:lnTo>
                    <a:pt x="61913" y="57615"/>
                  </a:lnTo>
                  <a:lnTo>
                    <a:pt x="61913" y="0"/>
                  </a:lnTo>
                  <a:lnTo>
                    <a:pt x="82867" y="0"/>
                  </a:lnTo>
                  <a:lnTo>
                    <a:pt x="82867" y="882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1E87399C-4270-3E78-FD85-A93DA5AEA8AB}"/>
                </a:ext>
              </a:extLst>
            </p:cNvPr>
            <p:cNvSpPr/>
            <p:nvPr/>
          </p:nvSpPr>
          <p:spPr>
            <a:xfrm>
              <a:off x="6316979" y="3266378"/>
              <a:ext cx="85725" cy="94785"/>
            </a:xfrm>
            <a:custGeom>
              <a:avLst/>
              <a:gdLst>
                <a:gd name="connsiteX0" fmla="*/ 69533 w 85725"/>
                <a:gd name="connsiteY0" fmla="*/ 92927 h 94785"/>
                <a:gd name="connsiteX1" fmla="*/ 50483 w 85725"/>
                <a:gd name="connsiteY1" fmla="*/ 94785 h 94785"/>
                <a:gd name="connsiteX2" fmla="*/ 30480 w 85725"/>
                <a:gd name="connsiteY2" fmla="*/ 91068 h 94785"/>
                <a:gd name="connsiteX3" fmla="*/ 14288 w 85725"/>
                <a:gd name="connsiteY3" fmla="*/ 81776 h 94785"/>
                <a:gd name="connsiteX4" fmla="*/ 3810 w 85725"/>
                <a:gd name="connsiteY4" fmla="*/ 66907 h 94785"/>
                <a:gd name="connsiteX5" fmla="*/ 0 w 85725"/>
                <a:gd name="connsiteY5" fmla="*/ 47393 h 94785"/>
                <a:gd name="connsiteX6" fmla="*/ 3810 w 85725"/>
                <a:gd name="connsiteY6" fmla="*/ 27878 h 94785"/>
                <a:gd name="connsiteX7" fmla="*/ 14288 w 85725"/>
                <a:gd name="connsiteY7" fmla="*/ 13010 h 94785"/>
                <a:gd name="connsiteX8" fmla="*/ 29528 w 85725"/>
                <a:gd name="connsiteY8" fmla="*/ 3717 h 94785"/>
                <a:gd name="connsiteX9" fmla="*/ 48578 w 85725"/>
                <a:gd name="connsiteY9" fmla="*/ 0 h 94785"/>
                <a:gd name="connsiteX10" fmla="*/ 68580 w 85725"/>
                <a:gd name="connsiteY10" fmla="*/ 2788 h 94785"/>
                <a:gd name="connsiteX11" fmla="*/ 83820 w 85725"/>
                <a:gd name="connsiteY11" fmla="*/ 11151 h 94785"/>
                <a:gd name="connsiteX12" fmla="*/ 69533 w 85725"/>
                <a:gd name="connsiteY12" fmla="*/ 26949 h 94785"/>
                <a:gd name="connsiteX13" fmla="*/ 60960 w 85725"/>
                <a:gd name="connsiteY13" fmla="*/ 21373 h 94785"/>
                <a:gd name="connsiteX14" fmla="*/ 48578 w 85725"/>
                <a:gd name="connsiteY14" fmla="*/ 19515 h 94785"/>
                <a:gd name="connsiteX15" fmla="*/ 38100 w 85725"/>
                <a:gd name="connsiteY15" fmla="*/ 21373 h 94785"/>
                <a:gd name="connsiteX16" fmla="*/ 29528 w 85725"/>
                <a:gd name="connsiteY16" fmla="*/ 26949 h 94785"/>
                <a:gd name="connsiteX17" fmla="*/ 25718 w 85725"/>
                <a:gd name="connsiteY17" fmla="*/ 37171 h 94785"/>
                <a:gd name="connsiteX18" fmla="*/ 23813 w 85725"/>
                <a:gd name="connsiteY18" fmla="*/ 48322 h 94785"/>
                <a:gd name="connsiteX19" fmla="*/ 25718 w 85725"/>
                <a:gd name="connsiteY19" fmla="*/ 59473 h 94785"/>
                <a:gd name="connsiteX20" fmla="*/ 31433 w 85725"/>
                <a:gd name="connsiteY20" fmla="*/ 67837 h 94785"/>
                <a:gd name="connsiteX21" fmla="*/ 40005 w 85725"/>
                <a:gd name="connsiteY21" fmla="*/ 73412 h 94785"/>
                <a:gd name="connsiteX22" fmla="*/ 51435 w 85725"/>
                <a:gd name="connsiteY22" fmla="*/ 75271 h 94785"/>
                <a:gd name="connsiteX23" fmla="*/ 59055 w 85725"/>
                <a:gd name="connsiteY23" fmla="*/ 74341 h 94785"/>
                <a:gd name="connsiteX24" fmla="*/ 65723 w 85725"/>
                <a:gd name="connsiteY24" fmla="*/ 72483 h 94785"/>
                <a:gd name="connsiteX25" fmla="*/ 65723 w 85725"/>
                <a:gd name="connsiteY25" fmla="*/ 57615 h 94785"/>
                <a:gd name="connsiteX26" fmla="*/ 48578 w 85725"/>
                <a:gd name="connsiteY26" fmla="*/ 57615 h 94785"/>
                <a:gd name="connsiteX27" fmla="*/ 48578 w 85725"/>
                <a:gd name="connsiteY27" fmla="*/ 40888 h 94785"/>
                <a:gd name="connsiteX28" fmla="*/ 85725 w 85725"/>
                <a:gd name="connsiteY28" fmla="*/ 40888 h 94785"/>
                <a:gd name="connsiteX29" fmla="*/ 85725 w 85725"/>
                <a:gd name="connsiteY29" fmla="*/ 88280 h 94785"/>
                <a:gd name="connsiteX30" fmla="*/ 69533 w 85725"/>
                <a:gd name="connsiteY30" fmla="*/ 92927 h 94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85725" h="94785">
                  <a:moveTo>
                    <a:pt x="69533" y="92927"/>
                  </a:moveTo>
                  <a:cubicBezTo>
                    <a:pt x="63818" y="94785"/>
                    <a:pt x="57150" y="94785"/>
                    <a:pt x="50483" y="94785"/>
                  </a:cubicBezTo>
                  <a:cubicBezTo>
                    <a:pt x="42863" y="94785"/>
                    <a:pt x="36195" y="93856"/>
                    <a:pt x="30480" y="91068"/>
                  </a:cubicBezTo>
                  <a:cubicBezTo>
                    <a:pt x="24765" y="89210"/>
                    <a:pt x="19050" y="85493"/>
                    <a:pt x="14288" y="81776"/>
                  </a:cubicBezTo>
                  <a:cubicBezTo>
                    <a:pt x="9525" y="78059"/>
                    <a:pt x="6668" y="72483"/>
                    <a:pt x="3810" y="66907"/>
                  </a:cubicBezTo>
                  <a:cubicBezTo>
                    <a:pt x="953" y="61332"/>
                    <a:pt x="0" y="54827"/>
                    <a:pt x="0" y="47393"/>
                  </a:cubicBezTo>
                  <a:cubicBezTo>
                    <a:pt x="0" y="39959"/>
                    <a:pt x="953" y="33454"/>
                    <a:pt x="3810" y="27878"/>
                  </a:cubicBezTo>
                  <a:cubicBezTo>
                    <a:pt x="6668" y="22302"/>
                    <a:pt x="9525" y="17656"/>
                    <a:pt x="14288" y="13010"/>
                  </a:cubicBezTo>
                  <a:cubicBezTo>
                    <a:pt x="19050" y="9293"/>
                    <a:pt x="23813" y="5576"/>
                    <a:pt x="29528" y="3717"/>
                  </a:cubicBezTo>
                  <a:cubicBezTo>
                    <a:pt x="35243" y="1859"/>
                    <a:pt x="41910" y="0"/>
                    <a:pt x="48578" y="0"/>
                  </a:cubicBezTo>
                  <a:cubicBezTo>
                    <a:pt x="56198" y="0"/>
                    <a:pt x="62865" y="929"/>
                    <a:pt x="68580" y="2788"/>
                  </a:cubicBezTo>
                  <a:cubicBezTo>
                    <a:pt x="74295" y="4646"/>
                    <a:pt x="80010" y="7434"/>
                    <a:pt x="83820" y="11151"/>
                  </a:cubicBezTo>
                  <a:lnTo>
                    <a:pt x="69533" y="26949"/>
                  </a:lnTo>
                  <a:cubicBezTo>
                    <a:pt x="67628" y="24161"/>
                    <a:pt x="64770" y="22302"/>
                    <a:pt x="60960" y="21373"/>
                  </a:cubicBezTo>
                  <a:cubicBezTo>
                    <a:pt x="57150" y="19515"/>
                    <a:pt x="53340" y="19515"/>
                    <a:pt x="48578" y="19515"/>
                  </a:cubicBezTo>
                  <a:cubicBezTo>
                    <a:pt x="44768" y="19515"/>
                    <a:pt x="40958" y="20444"/>
                    <a:pt x="38100" y="21373"/>
                  </a:cubicBezTo>
                  <a:cubicBezTo>
                    <a:pt x="35243" y="22302"/>
                    <a:pt x="32385" y="25090"/>
                    <a:pt x="29528" y="26949"/>
                  </a:cubicBezTo>
                  <a:cubicBezTo>
                    <a:pt x="28575" y="30666"/>
                    <a:pt x="26670" y="34383"/>
                    <a:pt x="25718" y="37171"/>
                  </a:cubicBezTo>
                  <a:cubicBezTo>
                    <a:pt x="24765" y="40888"/>
                    <a:pt x="23813" y="44605"/>
                    <a:pt x="23813" y="48322"/>
                  </a:cubicBezTo>
                  <a:cubicBezTo>
                    <a:pt x="23813" y="52039"/>
                    <a:pt x="24765" y="55756"/>
                    <a:pt x="25718" y="59473"/>
                  </a:cubicBezTo>
                  <a:cubicBezTo>
                    <a:pt x="26670" y="63190"/>
                    <a:pt x="28575" y="65978"/>
                    <a:pt x="31433" y="67837"/>
                  </a:cubicBezTo>
                  <a:cubicBezTo>
                    <a:pt x="33338" y="70624"/>
                    <a:pt x="37148" y="72483"/>
                    <a:pt x="40005" y="73412"/>
                  </a:cubicBezTo>
                  <a:cubicBezTo>
                    <a:pt x="43815" y="74341"/>
                    <a:pt x="47625" y="75271"/>
                    <a:pt x="51435" y="75271"/>
                  </a:cubicBezTo>
                  <a:cubicBezTo>
                    <a:pt x="54293" y="75271"/>
                    <a:pt x="56198" y="75271"/>
                    <a:pt x="59055" y="74341"/>
                  </a:cubicBezTo>
                  <a:cubicBezTo>
                    <a:pt x="60960" y="74341"/>
                    <a:pt x="63818" y="73412"/>
                    <a:pt x="65723" y="72483"/>
                  </a:cubicBezTo>
                  <a:lnTo>
                    <a:pt x="65723" y="57615"/>
                  </a:lnTo>
                  <a:lnTo>
                    <a:pt x="48578" y="57615"/>
                  </a:lnTo>
                  <a:lnTo>
                    <a:pt x="48578" y="40888"/>
                  </a:lnTo>
                  <a:lnTo>
                    <a:pt x="85725" y="40888"/>
                  </a:lnTo>
                  <a:lnTo>
                    <a:pt x="85725" y="88280"/>
                  </a:lnTo>
                  <a:cubicBezTo>
                    <a:pt x="80963" y="90139"/>
                    <a:pt x="75248" y="91998"/>
                    <a:pt x="69533" y="92927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F65F6994-35A4-B678-5CF9-10D60F72C0D6}"/>
                </a:ext>
              </a:extLst>
            </p:cNvPr>
            <p:cNvSpPr/>
            <p:nvPr/>
          </p:nvSpPr>
          <p:spPr>
            <a:xfrm>
              <a:off x="5827394" y="3395546"/>
              <a:ext cx="60007" cy="89209"/>
            </a:xfrm>
            <a:custGeom>
              <a:avLst/>
              <a:gdLst>
                <a:gd name="connsiteX0" fmla="*/ 20955 w 60007"/>
                <a:gd name="connsiteY0" fmla="*/ 18585 h 89209"/>
                <a:gd name="connsiteX1" fmla="*/ 20955 w 60007"/>
                <a:gd name="connsiteY1" fmla="*/ 37171 h 89209"/>
                <a:gd name="connsiteX2" fmla="*/ 56198 w 60007"/>
                <a:gd name="connsiteY2" fmla="*/ 37171 h 89209"/>
                <a:gd name="connsiteX3" fmla="*/ 56198 w 60007"/>
                <a:gd name="connsiteY3" fmla="*/ 54827 h 89209"/>
                <a:gd name="connsiteX4" fmla="*/ 20955 w 60007"/>
                <a:gd name="connsiteY4" fmla="*/ 54827 h 89209"/>
                <a:gd name="connsiteX5" fmla="*/ 20955 w 60007"/>
                <a:gd name="connsiteY5" fmla="*/ 89210 h 89209"/>
                <a:gd name="connsiteX6" fmla="*/ 0 w 60007"/>
                <a:gd name="connsiteY6" fmla="*/ 89210 h 89209"/>
                <a:gd name="connsiteX7" fmla="*/ 0 w 60007"/>
                <a:gd name="connsiteY7" fmla="*/ 0 h 89209"/>
                <a:gd name="connsiteX8" fmla="*/ 60007 w 60007"/>
                <a:gd name="connsiteY8" fmla="*/ 0 h 89209"/>
                <a:gd name="connsiteX9" fmla="*/ 60007 w 60007"/>
                <a:gd name="connsiteY9" fmla="*/ 18585 h 892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0007" h="89209">
                  <a:moveTo>
                    <a:pt x="20955" y="18585"/>
                  </a:moveTo>
                  <a:lnTo>
                    <a:pt x="20955" y="37171"/>
                  </a:lnTo>
                  <a:lnTo>
                    <a:pt x="56198" y="37171"/>
                  </a:lnTo>
                  <a:lnTo>
                    <a:pt x="56198" y="54827"/>
                  </a:lnTo>
                  <a:lnTo>
                    <a:pt x="20955" y="54827"/>
                  </a:lnTo>
                  <a:lnTo>
                    <a:pt x="20955" y="89210"/>
                  </a:lnTo>
                  <a:lnTo>
                    <a:pt x="0" y="89210"/>
                  </a:lnTo>
                  <a:lnTo>
                    <a:pt x="0" y="0"/>
                  </a:lnTo>
                  <a:lnTo>
                    <a:pt x="60007" y="0"/>
                  </a:lnTo>
                  <a:lnTo>
                    <a:pt x="60007" y="1858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grpSp>
          <p:nvGrpSpPr>
            <p:cNvPr id="23" name="Graphic 9">
              <a:extLst>
                <a:ext uri="{FF2B5EF4-FFF2-40B4-BE49-F238E27FC236}">
                  <a16:creationId xmlns:a16="http://schemas.microsoft.com/office/drawing/2014/main" id="{54080BEF-B5BB-AB51-9B56-2C92DFCC0019}"/>
                </a:ext>
              </a:extLst>
            </p:cNvPr>
            <p:cNvGrpSpPr/>
            <p:nvPr/>
          </p:nvGrpSpPr>
          <p:grpSpPr>
            <a:xfrm>
              <a:off x="5891212" y="3392758"/>
              <a:ext cx="373379" cy="94785"/>
              <a:chOff x="5891212" y="3392758"/>
              <a:chExt cx="373379" cy="94785"/>
            </a:xfrm>
            <a:grpFill/>
          </p:grpSpPr>
          <p:sp>
            <p:nvSpPr>
              <p:cNvPr id="24" name="Freeform 23">
                <a:extLst>
                  <a:ext uri="{FF2B5EF4-FFF2-40B4-BE49-F238E27FC236}">
                    <a16:creationId xmlns:a16="http://schemas.microsoft.com/office/drawing/2014/main" id="{17DA5C52-DC11-40E5-629C-C9198338A638}"/>
                  </a:ext>
                </a:extLst>
              </p:cNvPr>
              <p:cNvSpPr/>
              <p:nvPr/>
            </p:nvSpPr>
            <p:spPr>
              <a:xfrm>
                <a:off x="5891212" y="3392758"/>
                <a:ext cx="100012" cy="94785"/>
              </a:xfrm>
              <a:custGeom>
                <a:avLst/>
                <a:gdLst>
                  <a:gd name="connsiteX0" fmla="*/ 76200 w 100012"/>
                  <a:gd name="connsiteY0" fmla="*/ 47393 h 94785"/>
                  <a:gd name="connsiteX1" fmla="*/ 74295 w 100012"/>
                  <a:gd name="connsiteY1" fmla="*/ 36241 h 94785"/>
                  <a:gd name="connsiteX2" fmla="*/ 68580 w 100012"/>
                  <a:gd name="connsiteY2" fmla="*/ 27878 h 94785"/>
                  <a:gd name="connsiteX3" fmla="*/ 60007 w 100012"/>
                  <a:gd name="connsiteY3" fmla="*/ 22302 h 94785"/>
                  <a:gd name="connsiteX4" fmla="*/ 49530 w 100012"/>
                  <a:gd name="connsiteY4" fmla="*/ 20444 h 94785"/>
                  <a:gd name="connsiteX5" fmla="*/ 39052 w 100012"/>
                  <a:gd name="connsiteY5" fmla="*/ 22302 h 94785"/>
                  <a:gd name="connsiteX6" fmla="*/ 30480 w 100012"/>
                  <a:gd name="connsiteY6" fmla="*/ 27878 h 94785"/>
                  <a:gd name="connsiteX7" fmla="*/ 24765 w 100012"/>
                  <a:gd name="connsiteY7" fmla="*/ 36241 h 94785"/>
                  <a:gd name="connsiteX8" fmla="*/ 22860 w 100012"/>
                  <a:gd name="connsiteY8" fmla="*/ 47393 h 94785"/>
                  <a:gd name="connsiteX9" fmla="*/ 24765 w 100012"/>
                  <a:gd name="connsiteY9" fmla="*/ 58544 h 94785"/>
                  <a:gd name="connsiteX10" fmla="*/ 30480 w 100012"/>
                  <a:gd name="connsiteY10" fmla="*/ 66907 h 94785"/>
                  <a:gd name="connsiteX11" fmla="*/ 39052 w 100012"/>
                  <a:gd name="connsiteY11" fmla="*/ 72483 h 94785"/>
                  <a:gd name="connsiteX12" fmla="*/ 49530 w 100012"/>
                  <a:gd name="connsiteY12" fmla="*/ 74341 h 94785"/>
                  <a:gd name="connsiteX13" fmla="*/ 60007 w 100012"/>
                  <a:gd name="connsiteY13" fmla="*/ 72483 h 94785"/>
                  <a:gd name="connsiteX14" fmla="*/ 68580 w 100012"/>
                  <a:gd name="connsiteY14" fmla="*/ 66907 h 94785"/>
                  <a:gd name="connsiteX15" fmla="*/ 74295 w 100012"/>
                  <a:gd name="connsiteY15" fmla="*/ 58544 h 94785"/>
                  <a:gd name="connsiteX16" fmla="*/ 76200 w 100012"/>
                  <a:gd name="connsiteY16" fmla="*/ 47393 h 94785"/>
                  <a:gd name="connsiteX17" fmla="*/ 100013 w 100012"/>
                  <a:gd name="connsiteY17" fmla="*/ 47393 h 94785"/>
                  <a:gd name="connsiteX18" fmla="*/ 96202 w 100012"/>
                  <a:gd name="connsiteY18" fmla="*/ 66907 h 94785"/>
                  <a:gd name="connsiteX19" fmla="*/ 85725 w 100012"/>
                  <a:gd name="connsiteY19" fmla="*/ 81776 h 94785"/>
                  <a:gd name="connsiteX20" fmla="*/ 69532 w 100012"/>
                  <a:gd name="connsiteY20" fmla="*/ 91068 h 94785"/>
                  <a:gd name="connsiteX21" fmla="*/ 49530 w 100012"/>
                  <a:gd name="connsiteY21" fmla="*/ 94785 h 94785"/>
                  <a:gd name="connsiteX22" fmla="*/ 29527 w 100012"/>
                  <a:gd name="connsiteY22" fmla="*/ 91068 h 94785"/>
                  <a:gd name="connsiteX23" fmla="*/ 14288 w 100012"/>
                  <a:gd name="connsiteY23" fmla="*/ 81776 h 94785"/>
                  <a:gd name="connsiteX24" fmla="*/ 3810 w 100012"/>
                  <a:gd name="connsiteY24" fmla="*/ 66907 h 94785"/>
                  <a:gd name="connsiteX25" fmla="*/ 0 w 100012"/>
                  <a:gd name="connsiteY25" fmla="*/ 47393 h 94785"/>
                  <a:gd name="connsiteX26" fmla="*/ 3810 w 100012"/>
                  <a:gd name="connsiteY26" fmla="*/ 27878 h 94785"/>
                  <a:gd name="connsiteX27" fmla="*/ 14288 w 100012"/>
                  <a:gd name="connsiteY27" fmla="*/ 13010 h 94785"/>
                  <a:gd name="connsiteX28" fmla="*/ 29527 w 100012"/>
                  <a:gd name="connsiteY28" fmla="*/ 3717 h 94785"/>
                  <a:gd name="connsiteX29" fmla="*/ 49530 w 100012"/>
                  <a:gd name="connsiteY29" fmla="*/ 0 h 94785"/>
                  <a:gd name="connsiteX30" fmla="*/ 69532 w 100012"/>
                  <a:gd name="connsiteY30" fmla="*/ 3717 h 94785"/>
                  <a:gd name="connsiteX31" fmla="*/ 85725 w 100012"/>
                  <a:gd name="connsiteY31" fmla="*/ 13010 h 94785"/>
                  <a:gd name="connsiteX32" fmla="*/ 96202 w 100012"/>
                  <a:gd name="connsiteY32" fmla="*/ 27878 h 94785"/>
                  <a:gd name="connsiteX33" fmla="*/ 100013 w 100012"/>
                  <a:gd name="connsiteY33" fmla="*/ 47393 h 94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100012" h="94785">
                    <a:moveTo>
                      <a:pt x="76200" y="47393"/>
                    </a:moveTo>
                    <a:cubicBezTo>
                      <a:pt x="76200" y="43676"/>
                      <a:pt x="75248" y="39959"/>
                      <a:pt x="74295" y="36241"/>
                    </a:cubicBezTo>
                    <a:cubicBezTo>
                      <a:pt x="73343" y="32524"/>
                      <a:pt x="71438" y="29737"/>
                      <a:pt x="68580" y="27878"/>
                    </a:cubicBezTo>
                    <a:cubicBezTo>
                      <a:pt x="66675" y="25090"/>
                      <a:pt x="63818" y="23232"/>
                      <a:pt x="60007" y="22302"/>
                    </a:cubicBezTo>
                    <a:cubicBezTo>
                      <a:pt x="57150" y="21373"/>
                      <a:pt x="53340" y="20444"/>
                      <a:pt x="49530" y="20444"/>
                    </a:cubicBezTo>
                    <a:cubicBezTo>
                      <a:pt x="45720" y="20444"/>
                      <a:pt x="41910" y="21373"/>
                      <a:pt x="39052" y="22302"/>
                    </a:cubicBezTo>
                    <a:cubicBezTo>
                      <a:pt x="36195" y="23232"/>
                      <a:pt x="33338" y="26020"/>
                      <a:pt x="30480" y="27878"/>
                    </a:cubicBezTo>
                    <a:cubicBezTo>
                      <a:pt x="28575" y="30666"/>
                      <a:pt x="26670" y="33454"/>
                      <a:pt x="24765" y="36241"/>
                    </a:cubicBezTo>
                    <a:cubicBezTo>
                      <a:pt x="23813" y="39959"/>
                      <a:pt x="22860" y="42746"/>
                      <a:pt x="22860" y="47393"/>
                    </a:cubicBezTo>
                    <a:cubicBezTo>
                      <a:pt x="22860" y="51110"/>
                      <a:pt x="23813" y="54827"/>
                      <a:pt x="24765" y="58544"/>
                    </a:cubicBezTo>
                    <a:cubicBezTo>
                      <a:pt x="25718" y="62261"/>
                      <a:pt x="27623" y="65049"/>
                      <a:pt x="30480" y="66907"/>
                    </a:cubicBezTo>
                    <a:cubicBezTo>
                      <a:pt x="32385" y="69695"/>
                      <a:pt x="35243" y="71554"/>
                      <a:pt x="39052" y="72483"/>
                    </a:cubicBezTo>
                    <a:cubicBezTo>
                      <a:pt x="41910" y="73412"/>
                      <a:pt x="45720" y="74341"/>
                      <a:pt x="49530" y="74341"/>
                    </a:cubicBezTo>
                    <a:cubicBezTo>
                      <a:pt x="53340" y="74341"/>
                      <a:pt x="57150" y="73412"/>
                      <a:pt x="60007" y="72483"/>
                    </a:cubicBezTo>
                    <a:cubicBezTo>
                      <a:pt x="62865" y="71554"/>
                      <a:pt x="65723" y="68766"/>
                      <a:pt x="68580" y="66907"/>
                    </a:cubicBezTo>
                    <a:cubicBezTo>
                      <a:pt x="70485" y="64120"/>
                      <a:pt x="72390" y="61332"/>
                      <a:pt x="74295" y="58544"/>
                    </a:cubicBezTo>
                    <a:cubicBezTo>
                      <a:pt x="75248" y="54827"/>
                      <a:pt x="76200" y="51110"/>
                      <a:pt x="76200" y="47393"/>
                    </a:cubicBezTo>
                    <a:moveTo>
                      <a:pt x="100013" y="47393"/>
                    </a:moveTo>
                    <a:cubicBezTo>
                      <a:pt x="100013" y="54827"/>
                      <a:pt x="99060" y="60402"/>
                      <a:pt x="96202" y="66907"/>
                    </a:cubicBezTo>
                    <a:cubicBezTo>
                      <a:pt x="93345" y="72483"/>
                      <a:pt x="90488" y="78059"/>
                      <a:pt x="85725" y="81776"/>
                    </a:cubicBezTo>
                    <a:cubicBezTo>
                      <a:pt x="80963" y="85493"/>
                      <a:pt x="76200" y="89210"/>
                      <a:pt x="69532" y="91068"/>
                    </a:cubicBezTo>
                    <a:cubicBezTo>
                      <a:pt x="62865" y="92927"/>
                      <a:pt x="57150" y="94785"/>
                      <a:pt x="49530" y="94785"/>
                    </a:cubicBezTo>
                    <a:cubicBezTo>
                      <a:pt x="41910" y="94785"/>
                      <a:pt x="36195" y="93856"/>
                      <a:pt x="29527" y="91068"/>
                    </a:cubicBezTo>
                    <a:cubicBezTo>
                      <a:pt x="22860" y="88280"/>
                      <a:pt x="18098" y="85493"/>
                      <a:pt x="14288" y="81776"/>
                    </a:cubicBezTo>
                    <a:cubicBezTo>
                      <a:pt x="9525" y="78059"/>
                      <a:pt x="6668" y="72483"/>
                      <a:pt x="3810" y="66907"/>
                    </a:cubicBezTo>
                    <a:cubicBezTo>
                      <a:pt x="952" y="61332"/>
                      <a:pt x="0" y="54827"/>
                      <a:pt x="0" y="47393"/>
                    </a:cubicBezTo>
                    <a:cubicBezTo>
                      <a:pt x="0" y="39959"/>
                      <a:pt x="952" y="33454"/>
                      <a:pt x="3810" y="27878"/>
                    </a:cubicBezTo>
                    <a:cubicBezTo>
                      <a:pt x="6668" y="22302"/>
                      <a:pt x="9525" y="17656"/>
                      <a:pt x="14288" y="13010"/>
                    </a:cubicBezTo>
                    <a:cubicBezTo>
                      <a:pt x="19050" y="9293"/>
                      <a:pt x="23813" y="5576"/>
                      <a:pt x="29527" y="3717"/>
                    </a:cubicBezTo>
                    <a:cubicBezTo>
                      <a:pt x="35243" y="1859"/>
                      <a:pt x="41910" y="0"/>
                      <a:pt x="49530" y="0"/>
                    </a:cubicBezTo>
                    <a:cubicBezTo>
                      <a:pt x="57150" y="0"/>
                      <a:pt x="62865" y="929"/>
                      <a:pt x="69532" y="3717"/>
                    </a:cubicBezTo>
                    <a:cubicBezTo>
                      <a:pt x="75248" y="5576"/>
                      <a:pt x="80963" y="9293"/>
                      <a:pt x="85725" y="13010"/>
                    </a:cubicBezTo>
                    <a:cubicBezTo>
                      <a:pt x="90488" y="16727"/>
                      <a:pt x="93345" y="22302"/>
                      <a:pt x="96202" y="27878"/>
                    </a:cubicBezTo>
                    <a:cubicBezTo>
                      <a:pt x="98107" y="33454"/>
                      <a:pt x="100013" y="39959"/>
                      <a:pt x="100013" y="47393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25" name="Freeform 24">
                <a:extLst>
                  <a:ext uri="{FF2B5EF4-FFF2-40B4-BE49-F238E27FC236}">
                    <a16:creationId xmlns:a16="http://schemas.microsoft.com/office/drawing/2014/main" id="{5FDE80BD-D8ED-D0F7-21C6-8EED0BBD4DFC}"/>
                  </a:ext>
                </a:extLst>
              </p:cNvPr>
              <p:cNvSpPr/>
              <p:nvPr/>
            </p:nvSpPr>
            <p:spPr>
              <a:xfrm>
                <a:off x="5995987" y="3392758"/>
                <a:ext cx="100012" cy="94785"/>
              </a:xfrm>
              <a:custGeom>
                <a:avLst/>
                <a:gdLst>
                  <a:gd name="connsiteX0" fmla="*/ 77152 w 100012"/>
                  <a:gd name="connsiteY0" fmla="*/ 47393 h 94785"/>
                  <a:gd name="connsiteX1" fmla="*/ 75248 w 100012"/>
                  <a:gd name="connsiteY1" fmla="*/ 36241 h 94785"/>
                  <a:gd name="connsiteX2" fmla="*/ 69532 w 100012"/>
                  <a:gd name="connsiteY2" fmla="*/ 27878 h 94785"/>
                  <a:gd name="connsiteX3" fmla="*/ 60960 w 100012"/>
                  <a:gd name="connsiteY3" fmla="*/ 22302 h 94785"/>
                  <a:gd name="connsiteX4" fmla="*/ 50482 w 100012"/>
                  <a:gd name="connsiteY4" fmla="*/ 20444 h 94785"/>
                  <a:gd name="connsiteX5" fmla="*/ 40005 w 100012"/>
                  <a:gd name="connsiteY5" fmla="*/ 22302 h 94785"/>
                  <a:gd name="connsiteX6" fmla="*/ 31432 w 100012"/>
                  <a:gd name="connsiteY6" fmla="*/ 27878 h 94785"/>
                  <a:gd name="connsiteX7" fmla="*/ 25718 w 100012"/>
                  <a:gd name="connsiteY7" fmla="*/ 36241 h 94785"/>
                  <a:gd name="connsiteX8" fmla="*/ 23813 w 100012"/>
                  <a:gd name="connsiteY8" fmla="*/ 47393 h 94785"/>
                  <a:gd name="connsiteX9" fmla="*/ 25718 w 100012"/>
                  <a:gd name="connsiteY9" fmla="*/ 58544 h 94785"/>
                  <a:gd name="connsiteX10" fmla="*/ 31432 w 100012"/>
                  <a:gd name="connsiteY10" fmla="*/ 66907 h 94785"/>
                  <a:gd name="connsiteX11" fmla="*/ 40005 w 100012"/>
                  <a:gd name="connsiteY11" fmla="*/ 72483 h 94785"/>
                  <a:gd name="connsiteX12" fmla="*/ 50482 w 100012"/>
                  <a:gd name="connsiteY12" fmla="*/ 74341 h 94785"/>
                  <a:gd name="connsiteX13" fmla="*/ 60960 w 100012"/>
                  <a:gd name="connsiteY13" fmla="*/ 72483 h 94785"/>
                  <a:gd name="connsiteX14" fmla="*/ 69532 w 100012"/>
                  <a:gd name="connsiteY14" fmla="*/ 66907 h 94785"/>
                  <a:gd name="connsiteX15" fmla="*/ 75248 w 100012"/>
                  <a:gd name="connsiteY15" fmla="*/ 58544 h 94785"/>
                  <a:gd name="connsiteX16" fmla="*/ 77152 w 100012"/>
                  <a:gd name="connsiteY16" fmla="*/ 47393 h 94785"/>
                  <a:gd name="connsiteX17" fmla="*/ 100013 w 100012"/>
                  <a:gd name="connsiteY17" fmla="*/ 47393 h 94785"/>
                  <a:gd name="connsiteX18" fmla="*/ 96202 w 100012"/>
                  <a:gd name="connsiteY18" fmla="*/ 66907 h 94785"/>
                  <a:gd name="connsiteX19" fmla="*/ 85725 w 100012"/>
                  <a:gd name="connsiteY19" fmla="*/ 81776 h 94785"/>
                  <a:gd name="connsiteX20" fmla="*/ 69532 w 100012"/>
                  <a:gd name="connsiteY20" fmla="*/ 91068 h 94785"/>
                  <a:gd name="connsiteX21" fmla="*/ 49530 w 100012"/>
                  <a:gd name="connsiteY21" fmla="*/ 94785 h 94785"/>
                  <a:gd name="connsiteX22" fmla="*/ 29527 w 100012"/>
                  <a:gd name="connsiteY22" fmla="*/ 91068 h 94785"/>
                  <a:gd name="connsiteX23" fmla="*/ 14288 w 100012"/>
                  <a:gd name="connsiteY23" fmla="*/ 81776 h 94785"/>
                  <a:gd name="connsiteX24" fmla="*/ 3810 w 100012"/>
                  <a:gd name="connsiteY24" fmla="*/ 66907 h 94785"/>
                  <a:gd name="connsiteX25" fmla="*/ 0 w 100012"/>
                  <a:gd name="connsiteY25" fmla="*/ 47393 h 94785"/>
                  <a:gd name="connsiteX26" fmla="*/ 3810 w 100012"/>
                  <a:gd name="connsiteY26" fmla="*/ 27878 h 94785"/>
                  <a:gd name="connsiteX27" fmla="*/ 14288 w 100012"/>
                  <a:gd name="connsiteY27" fmla="*/ 13010 h 94785"/>
                  <a:gd name="connsiteX28" fmla="*/ 29527 w 100012"/>
                  <a:gd name="connsiteY28" fmla="*/ 3717 h 94785"/>
                  <a:gd name="connsiteX29" fmla="*/ 49530 w 100012"/>
                  <a:gd name="connsiteY29" fmla="*/ 0 h 94785"/>
                  <a:gd name="connsiteX30" fmla="*/ 69532 w 100012"/>
                  <a:gd name="connsiteY30" fmla="*/ 3717 h 94785"/>
                  <a:gd name="connsiteX31" fmla="*/ 85725 w 100012"/>
                  <a:gd name="connsiteY31" fmla="*/ 13010 h 94785"/>
                  <a:gd name="connsiteX32" fmla="*/ 96202 w 100012"/>
                  <a:gd name="connsiteY32" fmla="*/ 27878 h 94785"/>
                  <a:gd name="connsiteX33" fmla="*/ 100013 w 100012"/>
                  <a:gd name="connsiteY33" fmla="*/ 47393 h 94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100012" h="94785">
                    <a:moveTo>
                      <a:pt x="77152" y="47393"/>
                    </a:moveTo>
                    <a:cubicBezTo>
                      <a:pt x="77152" y="43676"/>
                      <a:pt x="76200" y="39959"/>
                      <a:pt x="75248" y="36241"/>
                    </a:cubicBezTo>
                    <a:cubicBezTo>
                      <a:pt x="74295" y="32524"/>
                      <a:pt x="72390" y="29737"/>
                      <a:pt x="69532" y="27878"/>
                    </a:cubicBezTo>
                    <a:cubicBezTo>
                      <a:pt x="67627" y="25090"/>
                      <a:pt x="64770" y="23232"/>
                      <a:pt x="60960" y="22302"/>
                    </a:cubicBezTo>
                    <a:cubicBezTo>
                      <a:pt x="58102" y="21373"/>
                      <a:pt x="54293" y="20444"/>
                      <a:pt x="50482" y="20444"/>
                    </a:cubicBezTo>
                    <a:cubicBezTo>
                      <a:pt x="46673" y="20444"/>
                      <a:pt x="42863" y="21373"/>
                      <a:pt x="40005" y="22302"/>
                    </a:cubicBezTo>
                    <a:cubicBezTo>
                      <a:pt x="37148" y="23232"/>
                      <a:pt x="34290" y="26020"/>
                      <a:pt x="31432" y="27878"/>
                    </a:cubicBezTo>
                    <a:cubicBezTo>
                      <a:pt x="29527" y="30666"/>
                      <a:pt x="27623" y="33454"/>
                      <a:pt x="25718" y="36241"/>
                    </a:cubicBezTo>
                    <a:cubicBezTo>
                      <a:pt x="24765" y="39959"/>
                      <a:pt x="23813" y="42746"/>
                      <a:pt x="23813" y="47393"/>
                    </a:cubicBezTo>
                    <a:cubicBezTo>
                      <a:pt x="23813" y="51110"/>
                      <a:pt x="24765" y="54827"/>
                      <a:pt x="25718" y="58544"/>
                    </a:cubicBezTo>
                    <a:cubicBezTo>
                      <a:pt x="26670" y="62261"/>
                      <a:pt x="28575" y="65049"/>
                      <a:pt x="31432" y="66907"/>
                    </a:cubicBezTo>
                    <a:cubicBezTo>
                      <a:pt x="33338" y="69695"/>
                      <a:pt x="36195" y="71554"/>
                      <a:pt x="40005" y="72483"/>
                    </a:cubicBezTo>
                    <a:cubicBezTo>
                      <a:pt x="42863" y="73412"/>
                      <a:pt x="46673" y="74341"/>
                      <a:pt x="50482" y="74341"/>
                    </a:cubicBezTo>
                    <a:cubicBezTo>
                      <a:pt x="54293" y="74341"/>
                      <a:pt x="58102" y="73412"/>
                      <a:pt x="60960" y="72483"/>
                    </a:cubicBezTo>
                    <a:cubicBezTo>
                      <a:pt x="63818" y="71554"/>
                      <a:pt x="66675" y="68766"/>
                      <a:pt x="69532" y="66907"/>
                    </a:cubicBezTo>
                    <a:cubicBezTo>
                      <a:pt x="71438" y="64120"/>
                      <a:pt x="73343" y="61332"/>
                      <a:pt x="75248" y="58544"/>
                    </a:cubicBezTo>
                    <a:cubicBezTo>
                      <a:pt x="76200" y="54827"/>
                      <a:pt x="77152" y="51110"/>
                      <a:pt x="77152" y="47393"/>
                    </a:cubicBezTo>
                    <a:moveTo>
                      <a:pt x="100013" y="47393"/>
                    </a:moveTo>
                    <a:cubicBezTo>
                      <a:pt x="100013" y="54827"/>
                      <a:pt x="99060" y="60402"/>
                      <a:pt x="96202" y="66907"/>
                    </a:cubicBezTo>
                    <a:cubicBezTo>
                      <a:pt x="93345" y="72483"/>
                      <a:pt x="90488" y="78059"/>
                      <a:pt x="85725" y="81776"/>
                    </a:cubicBezTo>
                    <a:cubicBezTo>
                      <a:pt x="80963" y="85493"/>
                      <a:pt x="76200" y="89210"/>
                      <a:pt x="69532" y="91068"/>
                    </a:cubicBezTo>
                    <a:cubicBezTo>
                      <a:pt x="62865" y="92927"/>
                      <a:pt x="57150" y="94785"/>
                      <a:pt x="49530" y="94785"/>
                    </a:cubicBezTo>
                    <a:cubicBezTo>
                      <a:pt x="42863" y="94785"/>
                      <a:pt x="36195" y="93856"/>
                      <a:pt x="29527" y="91068"/>
                    </a:cubicBezTo>
                    <a:cubicBezTo>
                      <a:pt x="22860" y="88280"/>
                      <a:pt x="18098" y="85493"/>
                      <a:pt x="14288" y="81776"/>
                    </a:cubicBezTo>
                    <a:cubicBezTo>
                      <a:pt x="9525" y="78059"/>
                      <a:pt x="6668" y="72483"/>
                      <a:pt x="3810" y="66907"/>
                    </a:cubicBezTo>
                    <a:cubicBezTo>
                      <a:pt x="952" y="61332"/>
                      <a:pt x="0" y="54827"/>
                      <a:pt x="0" y="47393"/>
                    </a:cubicBezTo>
                    <a:cubicBezTo>
                      <a:pt x="0" y="39959"/>
                      <a:pt x="952" y="33454"/>
                      <a:pt x="3810" y="27878"/>
                    </a:cubicBezTo>
                    <a:cubicBezTo>
                      <a:pt x="6668" y="22302"/>
                      <a:pt x="9525" y="17656"/>
                      <a:pt x="14288" y="13010"/>
                    </a:cubicBezTo>
                    <a:cubicBezTo>
                      <a:pt x="19050" y="9293"/>
                      <a:pt x="23813" y="5576"/>
                      <a:pt x="29527" y="3717"/>
                    </a:cubicBezTo>
                    <a:cubicBezTo>
                      <a:pt x="35243" y="1859"/>
                      <a:pt x="41910" y="0"/>
                      <a:pt x="49530" y="0"/>
                    </a:cubicBezTo>
                    <a:cubicBezTo>
                      <a:pt x="56198" y="0"/>
                      <a:pt x="62865" y="929"/>
                      <a:pt x="69532" y="3717"/>
                    </a:cubicBezTo>
                    <a:cubicBezTo>
                      <a:pt x="75248" y="5576"/>
                      <a:pt x="80963" y="9293"/>
                      <a:pt x="85725" y="13010"/>
                    </a:cubicBezTo>
                    <a:cubicBezTo>
                      <a:pt x="90488" y="16727"/>
                      <a:pt x="93345" y="22302"/>
                      <a:pt x="96202" y="27878"/>
                    </a:cubicBezTo>
                    <a:cubicBezTo>
                      <a:pt x="99060" y="33454"/>
                      <a:pt x="100013" y="39959"/>
                      <a:pt x="100013" y="47393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26" name="Freeform 25">
                <a:extLst>
                  <a:ext uri="{FF2B5EF4-FFF2-40B4-BE49-F238E27FC236}">
                    <a16:creationId xmlns:a16="http://schemas.microsoft.com/office/drawing/2014/main" id="{806F0141-8E52-12E3-FF28-0AC4DCADD245}"/>
                  </a:ext>
                </a:extLst>
              </p:cNvPr>
              <p:cNvSpPr/>
              <p:nvPr/>
            </p:nvSpPr>
            <p:spPr>
              <a:xfrm>
                <a:off x="6107430" y="3397404"/>
                <a:ext cx="84772" cy="88280"/>
              </a:xfrm>
              <a:custGeom>
                <a:avLst/>
                <a:gdLst>
                  <a:gd name="connsiteX0" fmla="*/ 61913 w 84772"/>
                  <a:gd name="connsiteY0" fmla="*/ 42746 h 88280"/>
                  <a:gd name="connsiteX1" fmla="*/ 59055 w 84772"/>
                  <a:gd name="connsiteY1" fmla="*/ 30666 h 88280"/>
                  <a:gd name="connsiteX2" fmla="*/ 52388 w 84772"/>
                  <a:gd name="connsiteY2" fmla="*/ 23232 h 88280"/>
                  <a:gd name="connsiteX3" fmla="*/ 42863 w 84772"/>
                  <a:gd name="connsiteY3" fmla="*/ 18585 h 88280"/>
                  <a:gd name="connsiteX4" fmla="*/ 31432 w 84772"/>
                  <a:gd name="connsiteY4" fmla="*/ 17656 h 88280"/>
                  <a:gd name="connsiteX5" fmla="*/ 20955 w 84772"/>
                  <a:gd name="connsiteY5" fmla="*/ 17656 h 88280"/>
                  <a:gd name="connsiteX6" fmla="*/ 20955 w 84772"/>
                  <a:gd name="connsiteY6" fmla="*/ 69695 h 88280"/>
                  <a:gd name="connsiteX7" fmla="*/ 31432 w 84772"/>
                  <a:gd name="connsiteY7" fmla="*/ 69695 h 88280"/>
                  <a:gd name="connsiteX8" fmla="*/ 42863 w 84772"/>
                  <a:gd name="connsiteY8" fmla="*/ 68766 h 88280"/>
                  <a:gd name="connsiteX9" fmla="*/ 52388 w 84772"/>
                  <a:gd name="connsiteY9" fmla="*/ 64120 h 88280"/>
                  <a:gd name="connsiteX10" fmla="*/ 59055 w 84772"/>
                  <a:gd name="connsiteY10" fmla="*/ 55756 h 88280"/>
                  <a:gd name="connsiteX11" fmla="*/ 61913 w 84772"/>
                  <a:gd name="connsiteY11" fmla="*/ 42746 h 88280"/>
                  <a:gd name="connsiteX12" fmla="*/ 84772 w 84772"/>
                  <a:gd name="connsiteY12" fmla="*/ 42746 h 88280"/>
                  <a:gd name="connsiteX13" fmla="*/ 80010 w 84772"/>
                  <a:gd name="connsiteY13" fmla="*/ 63190 h 88280"/>
                  <a:gd name="connsiteX14" fmla="*/ 68580 w 84772"/>
                  <a:gd name="connsiteY14" fmla="*/ 77129 h 88280"/>
                  <a:gd name="connsiteX15" fmla="*/ 52388 w 84772"/>
                  <a:gd name="connsiteY15" fmla="*/ 85493 h 88280"/>
                  <a:gd name="connsiteX16" fmla="*/ 34290 w 84772"/>
                  <a:gd name="connsiteY16" fmla="*/ 88280 h 88280"/>
                  <a:gd name="connsiteX17" fmla="*/ 0 w 84772"/>
                  <a:gd name="connsiteY17" fmla="*/ 88280 h 88280"/>
                  <a:gd name="connsiteX18" fmla="*/ 0 w 84772"/>
                  <a:gd name="connsiteY18" fmla="*/ 0 h 88280"/>
                  <a:gd name="connsiteX19" fmla="*/ 32385 w 84772"/>
                  <a:gd name="connsiteY19" fmla="*/ 0 h 88280"/>
                  <a:gd name="connsiteX20" fmla="*/ 51435 w 84772"/>
                  <a:gd name="connsiteY20" fmla="*/ 1859 h 88280"/>
                  <a:gd name="connsiteX21" fmla="*/ 68580 w 84772"/>
                  <a:gd name="connsiteY21" fmla="*/ 9293 h 88280"/>
                  <a:gd name="connsiteX22" fmla="*/ 80010 w 84772"/>
                  <a:gd name="connsiteY22" fmla="*/ 23232 h 88280"/>
                  <a:gd name="connsiteX23" fmla="*/ 84772 w 84772"/>
                  <a:gd name="connsiteY23" fmla="*/ 42746 h 882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84772" h="88280">
                    <a:moveTo>
                      <a:pt x="61913" y="42746"/>
                    </a:moveTo>
                    <a:cubicBezTo>
                      <a:pt x="61913" y="38100"/>
                      <a:pt x="60960" y="33454"/>
                      <a:pt x="59055" y="30666"/>
                    </a:cubicBezTo>
                    <a:cubicBezTo>
                      <a:pt x="57150" y="26949"/>
                      <a:pt x="55245" y="25090"/>
                      <a:pt x="52388" y="23232"/>
                    </a:cubicBezTo>
                    <a:cubicBezTo>
                      <a:pt x="49530" y="21373"/>
                      <a:pt x="46672" y="19515"/>
                      <a:pt x="42863" y="18585"/>
                    </a:cubicBezTo>
                    <a:cubicBezTo>
                      <a:pt x="39052" y="17656"/>
                      <a:pt x="35243" y="17656"/>
                      <a:pt x="31432" y="17656"/>
                    </a:cubicBezTo>
                    <a:lnTo>
                      <a:pt x="20955" y="17656"/>
                    </a:lnTo>
                    <a:lnTo>
                      <a:pt x="20955" y="69695"/>
                    </a:lnTo>
                    <a:lnTo>
                      <a:pt x="31432" y="69695"/>
                    </a:lnTo>
                    <a:cubicBezTo>
                      <a:pt x="35243" y="69695"/>
                      <a:pt x="39052" y="69695"/>
                      <a:pt x="42863" y="68766"/>
                    </a:cubicBezTo>
                    <a:cubicBezTo>
                      <a:pt x="46672" y="67837"/>
                      <a:pt x="49530" y="66907"/>
                      <a:pt x="52388" y="64120"/>
                    </a:cubicBezTo>
                    <a:cubicBezTo>
                      <a:pt x="55245" y="62261"/>
                      <a:pt x="57150" y="59473"/>
                      <a:pt x="59055" y="55756"/>
                    </a:cubicBezTo>
                    <a:cubicBezTo>
                      <a:pt x="60960" y="51110"/>
                      <a:pt x="61913" y="47393"/>
                      <a:pt x="61913" y="42746"/>
                    </a:cubicBezTo>
                    <a:moveTo>
                      <a:pt x="84772" y="42746"/>
                    </a:moveTo>
                    <a:cubicBezTo>
                      <a:pt x="84772" y="50180"/>
                      <a:pt x="82868" y="57615"/>
                      <a:pt x="80010" y="63190"/>
                    </a:cubicBezTo>
                    <a:cubicBezTo>
                      <a:pt x="77152" y="68766"/>
                      <a:pt x="73343" y="73412"/>
                      <a:pt x="68580" y="77129"/>
                    </a:cubicBezTo>
                    <a:cubicBezTo>
                      <a:pt x="63818" y="80846"/>
                      <a:pt x="58102" y="83634"/>
                      <a:pt x="52388" y="85493"/>
                    </a:cubicBezTo>
                    <a:cubicBezTo>
                      <a:pt x="46672" y="87351"/>
                      <a:pt x="40005" y="88280"/>
                      <a:pt x="34290" y="88280"/>
                    </a:cubicBezTo>
                    <a:lnTo>
                      <a:pt x="0" y="88280"/>
                    </a:lnTo>
                    <a:lnTo>
                      <a:pt x="0" y="0"/>
                    </a:lnTo>
                    <a:lnTo>
                      <a:pt x="32385" y="0"/>
                    </a:lnTo>
                    <a:cubicBezTo>
                      <a:pt x="39052" y="0"/>
                      <a:pt x="44768" y="929"/>
                      <a:pt x="51435" y="1859"/>
                    </a:cubicBezTo>
                    <a:cubicBezTo>
                      <a:pt x="58102" y="3717"/>
                      <a:pt x="62865" y="5576"/>
                      <a:pt x="68580" y="9293"/>
                    </a:cubicBezTo>
                    <a:cubicBezTo>
                      <a:pt x="73343" y="13010"/>
                      <a:pt x="77152" y="17656"/>
                      <a:pt x="80010" y="23232"/>
                    </a:cubicBezTo>
                    <a:cubicBezTo>
                      <a:pt x="83820" y="26949"/>
                      <a:pt x="84772" y="34383"/>
                      <a:pt x="84772" y="42746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27" name="Freeform 26">
                <a:extLst>
                  <a:ext uri="{FF2B5EF4-FFF2-40B4-BE49-F238E27FC236}">
                    <a16:creationId xmlns:a16="http://schemas.microsoft.com/office/drawing/2014/main" id="{CEBC13F3-B043-102C-66CB-DA9D62D31CA0}"/>
                  </a:ext>
                </a:extLst>
              </p:cNvPr>
              <p:cNvSpPr/>
              <p:nvPr/>
            </p:nvSpPr>
            <p:spPr>
              <a:xfrm>
                <a:off x="6195060" y="3392758"/>
                <a:ext cx="69532" cy="94785"/>
              </a:xfrm>
              <a:custGeom>
                <a:avLst/>
                <a:gdLst>
                  <a:gd name="connsiteX0" fmla="*/ 55245 w 69532"/>
                  <a:gd name="connsiteY0" fmla="*/ 26020 h 94785"/>
                  <a:gd name="connsiteX1" fmla="*/ 47625 w 69532"/>
                  <a:gd name="connsiteY1" fmla="*/ 20444 h 94785"/>
                  <a:gd name="connsiteX2" fmla="*/ 39052 w 69532"/>
                  <a:gd name="connsiteY2" fmla="*/ 18585 h 94785"/>
                  <a:gd name="connsiteX3" fmla="*/ 34290 w 69532"/>
                  <a:gd name="connsiteY3" fmla="*/ 18585 h 94785"/>
                  <a:gd name="connsiteX4" fmla="*/ 30480 w 69532"/>
                  <a:gd name="connsiteY4" fmla="*/ 20444 h 94785"/>
                  <a:gd name="connsiteX5" fmla="*/ 27623 w 69532"/>
                  <a:gd name="connsiteY5" fmla="*/ 23232 h 94785"/>
                  <a:gd name="connsiteX6" fmla="*/ 26670 w 69532"/>
                  <a:gd name="connsiteY6" fmla="*/ 27878 h 94785"/>
                  <a:gd name="connsiteX7" fmla="*/ 27623 w 69532"/>
                  <a:gd name="connsiteY7" fmla="*/ 31595 h 94785"/>
                  <a:gd name="connsiteX8" fmla="*/ 30480 w 69532"/>
                  <a:gd name="connsiteY8" fmla="*/ 34383 h 94785"/>
                  <a:gd name="connsiteX9" fmla="*/ 35242 w 69532"/>
                  <a:gd name="connsiteY9" fmla="*/ 36241 h 94785"/>
                  <a:gd name="connsiteX10" fmla="*/ 40957 w 69532"/>
                  <a:gd name="connsiteY10" fmla="*/ 38100 h 94785"/>
                  <a:gd name="connsiteX11" fmla="*/ 50482 w 69532"/>
                  <a:gd name="connsiteY11" fmla="*/ 41817 h 94785"/>
                  <a:gd name="connsiteX12" fmla="*/ 60007 w 69532"/>
                  <a:gd name="connsiteY12" fmla="*/ 46463 h 94785"/>
                  <a:gd name="connsiteX13" fmla="*/ 66675 w 69532"/>
                  <a:gd name="connsiteY13" fmla="*/ 53898 h 94785"/>
                  <a:gd name="connsiteX14" fmla="*/ 69532 w 69532"/>
                  <a:gd name="connsiteY14" fmla="*/ 65049 h 94785"/>
                  <a:gd name="connsiteX15" fmla="*/ 66675 w 69532"/>
                  <a:gd name="connsiteY15" fmla="*/ 78059 h 94785"/>
                  <a:gd name="connsiteX16" fmla="*/ 59055 w 69532"/>
                  <a:gd name="connsiteY16" fmla="*/ 87351 h 94785"/>
                  <a:gd name="connsiteX17" fmla="*/ 47625 w 69532"/>
                  <a:gd name="connsiteY17" fmla="*/ 92927 h 94785"/>
                  <a:gd name="connsiteX18" fmla="*/ 34290 w 69532"/>
                  <a:gd name="connsiteY18" fmla="*/ 94785 h 94785"/>
                  <a:gd name="connsiteX19" fmla="*/ 15240 w 69532"/>
                  <a:gd name="connsiteY19" fmla="*/ 91068 h 94785"/>
                  <a:gd name="connsiteX20" fmla="*/ 0 w 69532"/>
                  <a:gd name="connsiteY20" fmla="*/ 81776 h 94785"/>
                  <a:gd name="connsiteX21" fmla="*/ 14288 w 69532"/>
                  <a:gd name="connsiteY21" fmla="*/ 67837 h 94785"/>
                  <a:gd name="connsiteX22" fmla="*/ 22860 w 69532"/>
                  <a:gd name="connsiteY22" fmla="*/ 74341 h 94785"/>
                  <a:gd name="connsiteX23" fmla="*/ 33338 w 69532"/>
                  <a:gd name="connsiteY23" fmla="*/ 77129 h 94785"/>
                  <a:gd name="connsiteX24" fmla="*/ 38100 w 69532"/>
                  <a:gd name="connsiteY24" fmla="*/ 76200 h 94785"/>
                  <a:gd name="connsiteX25" fmla="*/ 41910 w 69532"/>
                  <a:gd name="connsiteY25" fmla="*/ 74341 h 94785"/>
                  <a:gd name="connsiteX26" fmla="*/ 44767 w 69532"/>
                  <a:gd name="connsiteY26" fmla="*/ 71554 h 94785"/>
                  <a:gd name="connsiteX27" fmla="*/ 45720 w 69532"/>
                  <a:gd name="connsiteY27" fmla="*/ 66907 h 94785"/>
                  <a:gd name="connsiteX28" fmla="*/ 44767 w 69532"/>
                  <a:gd name="connsiteY28" fmla="*/ 62261 h 94785"/>
                  <a:gd name="connsiteX29" fmla="*/ 40957 w 69532"/>
                  <a:gd name="connsiteY29" fmla="*/ 59473 h 94785"/>
                  <a:gd name="connsiteX30" fmla="*/ 35242 w 69532"/>
                  <a:gd name="connsiteY30" fmla="*/ 56685 h 94785"/>
                  <a:gd name="connsiteX31" fmla="*/ 27623 w 69532"/>
                  <a:gd name="connsiteY31" fmla="*/ 53898 h 94785"/>
                  <a:gd name="connsiteX32" fmla="*/ 19050 w 69532"/>
                  <a:gd name="connsiteY32" fmla="*/ 50180 h 94785"/>
                  <a:gd name="connsiteX33" fmla="*/ 11430 w 69532"/>
                  <a:gd name="connsiteY33" fmla="*/ 45534 h 94785"/>
                  <a:gd name="connsiteX34" fmla="*/ 5715 w 69532"/>
                  <a:gd name="connsiteY34" fmla="*/ 38100 h 94785"/>
                  <a:gd name="connsiteX35" fmla="*/ 3810 w 69532"/>
                  <a:gd name="connsiteY35" fmla="*/ 27878 h 94785"/>
                  <a:gd name="connsiteX36" fmla="*/ 6667 w 69532"/>
                  <a:gd name="connsiteY36" fmla="*/ 14868 h 94785"/>
                  <a:gd name="connsiteX37" fmla="*/ 14288 w 69532"/>
                  <a:gd name="connsiteY37" fmla="*/ 6505 h 94785"/>
                  <a:gd name="connsiteX38" fmla="*/ 25717 w 69532"/>
                  <a:gd name="connsiteY38" fmla="*/ 1859 h 94785"/>
                  <a:gd name="connsiteX39" fmla="*/ 38100 w 69532"/>
                  <a:gd name="connsiteY39" fmla="*/ 0 h 94785"/>
                  <a:gd name="connsiteX40" fmla="*/ 54292 w 69532"/>
                  <a:gd name="connsiteY40" fmla="*/ 2788 h 94785"/>
                  <a:gd name="connsiteX41" fmla="*/ 68580 w 69532"/>
                  <a:gd name="connsiteY41" fmla="*/ 11151 h 94785"/>
                  <a:gd name="connsiteX42" fmla="*/ 55245 w 69532"/>
                  <a:gd name="connsiteY42" fmla="*/ 26020 h 94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69532" h="94785">
                    <a:moveTo>
                      <a:pt x="55245" y="26020"/>
                    </a:moveTo>
                    <a:cubicBezTo>
                      <a:pt x="53340" y="23232"/>
                      <a:pt x="50482" y="21373"/>
                      <a:pt x="47625" y="20444"/>
                    </a:cubicBezTo>
                    <a:cubicBezTo>
                      <a:pt x="44767" y="19515"/>
                      <a:pt x="41910" y="18585"/>
                      <a:pt x="39052" y="18585"/>
                    </a:cubicBezTo>
                    <a:cubicBezTo>
                      <a:pt x="37148" y="18585"/>
                      <a:pt x="36195" y="18585"/>
                      <a:pt x="34290" y="18585"/>
                    </a:cubicBezTo>
                    <a:cubicBezTo>
                      <a:pt x="32385" y="18585"/>
                      <a:pt x="31432" y="19515"/>
                      <a:pt x="30480" y="20444"/>
                    </a:cubicBezTo>
                    <a:cubicBezTo>
                      <a:pt x="29527" y="21373"/>
                      <a:pt x="28575" y="22302"/>
                      <a:pt x="27623" y="23232"/>
                    </a:cubicBezTo>
                    <a:cubicBezTo>
                      <a:pt x="26670" y="24161"/>
                      <a:pt x="26670" y="26020"/>
                      <a:pt x="26670" y="27878"/>
                    </a:cubicBezTo>
                    <a:cubicBezTo>
                      <a:pt x="26670" y="29737"/>
                      <a:pt x="26670" y="30666"/>
                      <a:pt x="27623" y="31595"/>
                    </a:cubicBezTo>
                    <a:cubicBezTo>
                      <a:pt x="28575" y="32524"/>
                      <a:pt x="29527" y="33454"/>
                      <a:pt x="30480" y="34383"/>
                    </a:cubicBezTo>
                    <a:cubicBezTo>
                      <a:pt x="31432" y="35312"/>
                      <a:pt x="33338" y="36241"/>
                      <a:pt x="35242" y="36241"/>
                    </a:cubicBezTo>
                    <a:cubicBezTo>
                      <a:pt x="37148" y="37171"/>
                      <a:pt x="39052" y="37171"/>
                      <a:pt x="40957" y="38100"/>
                    </a:cubicBezTo>
                    <a:cubicBezTo>
                      <a:pt x="43815" y="39029"/>
                      <a:pt x="47625" y="39959"/>
                      <a:pt x="50482" y="41817"/>
                    </a:cubicBezTo>
                    <a:cubicBezTo>
                      <a:pt x="54292" y="42746"/>
                      <a:pt x="57150" y="44605"/>
                      <a:pt x="60007" y="46463"/>
                    </a:cubicBezTo>
                    <a:cubicBezTo>
                      <a:pt x="62865" y="48322"/>
                      <a:pt x="64770" y="51110"/>
                      <a:pt x="66675" y="53898"/>
                    </a:cubicBezTo>
                    <a:cubicBezTo>
                      <a:pt x="68580" y="56685"/>
                      <a:pt x="69532" y="60402"/>
                      <a:pt x="69532" y="65049"/>
                    </a:cubicBezTo>
                    <a:cubicBezTo>
                      <a:pt x="69532" y="69695"/>
                      <a:pt x="68580" y="74341"/>
                      <a:pt x="66675" y="78059"/>
                    </a:cubicBezTo>
                    <a:cubicBezTo>
                      <a:pt x="64770" y="81776"/>
                      <a:pt x="61913" y="84563"/>
                      <a:pt x="59055" y="87351"/>
                    </a:cubicBezTo>
                    <a:cubicBezTo>
                      <a:pt x="56198" y="90139"/>
                      <a:pt x="52388" y="91998"/>
                      <a:pt x="47625" y="92927"/>
                    </a:cubicBezTo>
                    <a:cubicBezTo>
                      <a:pt x="43815" y="93856"/>
                      <a:pt x="39052" y="94785"/>
                      <a:pt x="34290" y="94785"/>
                    </a:cubicBezTo>
                    <a:cubicBezTo>
                      <a:pt x="27623" y="94785"/>
                      <a:pt x="21907" y="93856"/>
                      <a:pt x="15240" y="91068"/>
                    </a:cubicBezTo>
                    <a:cubicBezTo>
                      <a:pt x="8573" y="88280"/>
                      <a:pt x="3810" y="85493"/>
                      <a:pt x="0" y="81776"/>
                    </a:cubicBezTo>
                    <a:lnTo>
                      <a:pt x="14288" y="67837"/>
                    </a:lnTo>
                    <a:cubicBezTo>
                      <a:pt x="16192" y="70624"/>
                      <a:pt x="19050" y="72483"/>
                      <a:pt x="22860" y="74341"/>
                    </a:cubicBezTo>
                    <a:cubicBezTo>
                      <a:pt x="26670" y="76200"/>
                      <a:pt x="30480" y="77129"/>
                      <a:pt x="33338" y="77129"/>
                    </a:cubicBezTo>
                    <a:cubicBezTo>
                      <a:pt x="35242" y="77129"/>
                      <a:pt x="36195" y="77129"/>
                      <a:pt x="38100" y="76200"/>
                    </a:cubicBezTo>
                    <a:cubicBezTo>
                      <a:pt x="40005" y="76200"/>
                      <a:pt x="40957" y="75271"/>
                      <a:pt x="41910" y="74341"/>
                    </a:cubicBezTo>
                    <a:cubicBezTo>
                      <a:pt x="42863" y="73412"/>
                      <a:pt x="43815" y="72483"/>
                      <a:pt x="44767" y="71554"/>
                    </a:cubicBezTo>
                    <a:cubicBezTo>
                      <a:pt x="45720" y="70624"/>
                      <a:pt x="45720" y="68766"/>
                      <a:pt x="45720" y="66907"/>
                    </a:cubicBezTo>
                    <a:cubicBezTo>
                      <a:pt x="45720" y="65049"/>
                      <a:pt x="45720" y="64120"/>
                      <a:pt x="44767" y="62261"/>
                    </a:cubicBezTo>
                    <a:cubicBezTo>
                      <a:pt x="43815" y="61332"/>
                      <a:pt x="42863" y="60402"/>
                      <a:pt x="40957" y="59473"/>
                    </a:cubicBezTo>
                    <a:cubicBezTo>
                      <a:pt x="39052" y="58544"/>
                      <a:pt x="37148" y="57615"/>
                      <a:pt x="35242" y="56685"/>
                    </a:cubicBezTo>
                    <a:cubicBezTo>
                      <a:pt x="33338" y="55756"/>
                      <a:pt x="30480" y="54827"/>
                      <a:pt x="27623" y="53898"/>
                    </a:cubicBezTo>
                    <a:cubicBezTo>
                      <a:pt x="24765" y="52968"/>
                      <a:pt x="21907" y="52039"/>
                      <a:pt x="19050" y="50180"/>
                    </a:cubicBezTo>
                    <a:cubicBezTo>
                      <a:pt x="16192" y="49251"/>
                      <a:pt x="13335" y="47393"/>
                      <a:pt x="11430" y="45534"/>
                    </a:cubicBezTo>
                    <a:cubicBezTo>
                      <a:pt x="9525" y="43676"/>
                      <a:pt x="7620" y="40888"/>
                      <a:pt x="5715" y="38100"/>
                    </a:cubicBezTo>
                    <a:cubicBezTo>
                      <a:pt x="4763" y="35312"/>
                      <a:pt x="3810" y="31595"/>
                      <a:pt x="3810" y="27878"/>
                    </a:cubicBezTo>
                    <a:cubicBezTo>
                      <a:pt x="3810" y="23232"/>
                      <a:pt x="4763" y="18585"/>
                      <a:pt x="6667" y="14868"/>
                    </a:cubicBezTo>
                    <a:cubicBezTo>
                      <a:pt x="8573" y="11151"/>
                      <a:pt x="11430" y="8363"/>
                      <a:pt x="14288" y="6505"/>
                    </a:cubicBezTo>
                    <a:cubicBezTo>
                      <a:pt x="18098" y="4646"/>
                      <a:pt x="20955" y="2788"/>
                      <a:pt x="25717" y="1859"/>
                    </a:cubicBezTo>
                    <a:cubicBezTo>
                      <a:pt x="29527" y="929"/>
                      <a:pt x="34290" y="0"/>
                      <a:pt x="38100" y="0"/>
                    </a:cubicBezTo>
                    <a:cubicBezTo>
                      <a:pt x="42863" y="0"/>
                      <a:pt x="48577" y="929"/>
                      <a:pt x="54292" y="2788"/>
                    </a:cubicBezTo>
                    <a:cubicBezTo>
                      <a:pt x="60007" y="4646"/>
                      <a:pt x="64770" y="7434"/>
                      <a:pt x="68580" y="11151"/>
                    </a:cubicBezTo>
                    <a:lnTo>
                      <a:pt x="55245" y="26020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6BADA55A-BED8-D9D5-AEC8-620CDBE6C874}"/>
                </a:ext>
              </a:extLst>
            </p:cNvPr>
            <p:cNvSpPr/>
            <p:nvPr/>
          </p:nvSpPr>
          <p:spPr>
            <a:xfrm>
              <a:off x="6268402" y="3395546"/>
              <a:ext cx="73342" cy="89209"/>
            </a:xfrm>
            <a:custGeom>
              <a:avLst/>
              <a:gdLst>
                <a:gd name="connsiteX0" fmla="*/ 47625 w 73342"/>
                <a:gd name="connsiteY0" fmla="*/ 18585 h 89209"/>
                <a:gd name="connsiteX1" fmla="*/ 47625 w 73342"/>
                <a:gd name="connsiteY1" fmla="*/ 89210 h 89209"/>
                <a:gd name="connsiteX2" fmla="*/ 25718 w 73342"/>
                <a:gd name="connsiteY2" fmla="*/ 89210 h 89209"/>
                <a:gd name="connsiteX3" fmla="*/ 25718 w 73342"/>
                <a:gd name="connsiteY3" fmla="*/ 18585 h 89209"/>
                <a:gd name="connsiteX4" fmla="*/ 0 w 73342"/>
                <a:gd name="connsiteY4" fmla="*/ 18585 h 89209"/>
                <a:gd name="connsiteX5" fmla="*/ 0 w 73342"/>
                <a:gd name="connsiteY5" fmla="*/ 0 h 89209"/>
                <a:gd name="connsiteX6" fmla="*/ 73343 w 73342"/>
                <a:gd name="connsiteY6" fmla="*/ 0 h 89209"/>
                <a:gd name="connsiteX7" fmla="*/ 73343 w 73342"/>
                <a:gd name="connsiteY7" fmla="*/ 18585 h 892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3342" h="89209">
                  <a:moveTo>
                    <a:pt x="47625" y="18585"/>
                  </a:moveTo>
                  <a:lnTo>
                    <a:pt x="47625" y="89210"/>
                  </a:lnTo>
                  <a:lnTo>
                    <a:pt x="25718" y="89210"/>
                  </a:lnTo>
                  <a:lnTo>
                    <a:pt x="25718" y="18585"/>
                  </a:lnTo>
                  <a:lnTo>
                    <a:pt x="0" y="18585"/>
                  </a:lnTo>
                  <a:lnTo>
                    <a:pt x="0" y="0"/>
                  </a:lnTo>
                  <a:lnTo>
                    <a:pt x="73343" y="0"/>
                  </a:lnTo>
                  <a:lnTo>
                    <a:pt x="73343" y="1858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4" name="Freeform 43">
              <a:extLst>
                <a:ext uri="{FF2B5EF4-FFF2-40B4-BE49-F238E27FC236}">
                  <a16:creationId xmlns:a16="http://schemas.microsoft.com/office/drawing/2014/main" id="{9CA906EB-7727-A10C-B5D1-5629551D2F69}"/>
                </a:ext>
              </a:extLst>
            </p:cNvPr>
            <p:cNvSpPr/>
            <p:nvPr/>
          </p:nvSpPr>
          <p:spPr>
            <a:xfrm>
              <a:off x="6348412" y="3395546"/>
              <a:ext cx="62864" cy="89209"/>
            </a:xfrm>
            <a:custGeom>
              <a:avLst/>
              <a:gdLst>
                <a:gd name="connsiteX0" fmla="*/ 0 w 62864"/>
                <a:gd name="connsiteY0" fmla="*/ 89210 h 89209"/>
                <a:gd name="connsiteX1" fmla="*/ 0 w 62864"/>
                <a:gd name="connsiteY1" fmla="*/ 0 h 89209"/>
                <a:gd name="connsiteX2" fmla="*/ 60960 w 62864"/>
                <a:gd name="connsiteY2" fmla="*/ 0 h 89209"/>
                <a:gd name="connsiteX3" fmla="*/ 60960 w 62864"/>
                <a:gd name="connsiteY3" fmla="*/ 18585 h 89209"/>
                <a:gd name="connsiteX4" fmla="*/ 20955 w 62864"/>
                <a:gd name="connsiteY4" fmla="*/ 18585 h 89209"/>
                <a:gd name="connsiteX5" fmla="*/ 20955 w 62864"/>
                <a:gd name="connsiteY5" fmla="*/ 35312 h 89209"/>
                <a:gd name="connsiteX6" fmla="*/ 59055 w 62864"/>
                <a:gd name="connsiteY6" fmla="*/ 35312 h 89209"/>
                <a:gd name="connsiteX7" fmla="*/ 59055 w 62864"/>
                <a:gd name="connsiteY7" fmla="*/ 52039 h 89209"/>
                <a:gd name="connsiteX8" fmla="*/ 20955 w 62864"/>
                <a:gd name="connsiteY8" fmla="*/ 52039 h 89209"/>
                <a:gd name="connsiteX9" fmla="*/ 20955 w 62864"/>
                <a:gd name="connsiteY9" fmla="*/ 70624 h 89209"/>
                <a:gd name="connsiteX10" fmla="*/ 62865 w 62864"/>
                <a:gd name="connsiteY10" fmla="*/ 70624 h 89209"/>
                <a:gd name="connsiteX11" fmla="*/ 62865 w 62864"/>
                <a:gd name="connsiteY11" fmla="*/ 89210 h 892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2864" h="89209">
                  <a:moveTo>
                    <a:pt x="0" y="89210"/>
                  </a:moveTo>
                  <a:lnTo>
                    <a:pt x="0" y="0"/>
                  </a:lnTo>
                  <a:lnTo>
                    <a:pt x="60960" y="0"/>
                  </a:lnTo>
                  <a:lnTo>
                    <a:pt x="60960" y="18585"/>
                  </a:lnTo>
                  <a:lnTo>
                    <a:pt x="20955" y="18585"/>
                  </a:lnTo>
                  <a:lnTo>
                    <a:pt x="20955" y="35312"/>
                  </a:lnTo>
                  <a:lnTo>
                    <a:pt x="59055" y="35312"/>
                  </a:lnTo>
                  <a:lnTo>
                    <a:pt x="59055" y="52039"/>
                  </a:lnTo>
                  <a:lnTo>
                    <a:pt x="20955" y="52039"/>
                  </a:lnTo>
                  <a:lnTo>
                    <a:pt x="20955" y="70624"/>
                  </a:lnTo>
                  <a:lnTo>
                    <a:pt x="62865" y="70624"/>
                  </a:lnTo>
                  <a:lnTo>
                    <a:pt x="62865" y="8921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grpSp>
          <p:nvGrpSpPr>
            <p:cNvPr id="45" name="Graphic 9">
              <a:extLst>
                <a:ext uri="{FF2B5EF4-FFF2-40B4-BE49-F238E27FC236}">
                  <a16:creationId xmlns:a16="http://schemas.microsoft.com/office/drawing/2014/main" id="{6E71F7C2-B8C6-BC29-ECA7-B6F89CDAC244}"/>
                </a:ext>
              </a:extLst>
            </p:cNvPr>
            <p:cNvGrpSpPr/>
            <p:nvPr/>
          </p:nvGrpSpPr>
          <p:grpSpPr>
            <a:xfrm>
              <a:off x="6425564" y="3392758"/>
              <a:ext cx="139064" cy="94785"/>
              <a:chOff x="6425564" y="3392758"/>
              <a:chExt cx="139064" cy="94785"/>
            </a:xfrm>
            <a:grpFill/>
          </p:grpSpPr>
          <p:sp>
            <p:nvSpPr>
              <p:cNvPr id="46" name="Freeform 45">
                <a:extLst>
                  <a:ext uri="{FF2B5EF4-FFF2-40B4-BE49-F238E27FC236}">
                    <a16:creationId xmlns:a16="http://schemas.microsoft.com/office/drawing/2014/main" id="{B0EB044B-5BE4-00DE-2093-0B654D1358E2}"/>
                  </a:ext>
                </a:extLst>
              </p:cNvPr>
              <p:cNvSpPr/>
              <p:nvPr/>
            </p:nvSpPr>
            <p:spPr>
              <a:xfrm>
                <a:off x="6425564" y="3396475"/>
                <a:ext cx="67627" cy="88280"/>
              </a:xfrm>
              <a:custGeom>
                <a:avLst/>
                <a:gdLst>
                  <a:gd name="connsiteX0" fmla="*/ 45720 w 67627"/>
                  <a:gd name="connsiteY0" fmla="*/ 26949 h 88280"/>
                  <a:gd name="connsiteX1" fmla="*/ 44768 w 67627"/>
                  <a:gd name="connsiteY1" fmla="*/ 21373 h 88280"/>
                  <a:gd name="connsiteX2" fmla="*/ 40958 w 67627"/>
                  <a:gd name="connsiteY2" fmla="*/ 18585 h 88280"/>
                  <a:gd name="connsiteX3" fmla="*/ 36195 w 67627"/>
                  <a:gd name="connsiteY3" fmla="*/ 16727 h 88280"/>
                  <a:gd name="connsiteX4" fmla="*/ 30480 w 67627"/>
                  <a:gd name="connsiteY4" fmla="*/ 16727 h 88280"/>
                  <a:gd name="connsiteX5" fmla="*/ 20955 w 67627"/>
                  <a:gd name="connsiteY5" fmla="*/ 16727 h 88280"/>
                  <a:gd name="connsiteX6" fmla="*/ 20955 w 67627"/>
                  <a:gd name="connsiteY6" fmla="*/ 37171 h 88280"/>
                  <a:gd name="connsiteX7" fmla="*/ 30480 w 67627"/>
                  <a:gd name="connsiteY7" fmla="*/ 37171 h 88280"/>
                  <a:gd name="connsiteX8" fmla="*/ 36195 w 67627"/>
                  <a:gd name="connsiteY8" fmla="*/ 36241 h 88280"/>
                  <a:gd name="connsiteX9" fmla="*/ 40958 w 67627"/>
                  <a:gd name="connsiteY9" fmla="*/ 34383 h 88280"/>
                  <a:gd name="connsiteX10" fmla="*/ 44768 w 67627"/>
                  <a:gd name="connsiteY10" fmla="*/ 30666 h 88280"/>
                  <a:gd name="connsiteX11" fmla="*/ 45720 w 67627"/>
                  <a:gd name="connsiteY11" fmla="*/ 26949 h 88280"/>
                  <a:gd name="connsiteX12" fmla="*/ 67627 w 67627"/>
                  <a:gd name="connsiteY12" fmla="*/ 26949 h 88280"/>
                  <a:gd name="connsiteX13" fmla="*/ 64770 w 67627"/>
                  <a:gd name="connsiteY13" fmla="*/ 39959 h 88280"/>
                  <a:gd name="connsiteX14" fmla="*/ 57150 w 67627"/>
                  <a:gd name="connsiteY14" fmla="*/ 48322 h 88280"/>
                  <a:gd name="connsiteX15" fmla="*/ 45720 w 67627"/>
                  <a:gd name="connsiteY15" fmla="*/ 52968 h 88280"/>
                  <a:gd name="connsiteX16" fmla="*/ 32385 w 67627"/>
                  <a:gd name="connsiteY16" fmla="*/ 54827 h 88280"/>
                  <a:gd name="connsiteX17" fmla="*/ 21908 w 67627"/>
                  <a:gd name="connsiteY17" fmla="*/ 54827 h 88280"/>
                  <a:gd name="connsiteX18" fmla="*/ 21908 w 67627"/>
                  <a:gd name="connsiteY18" fmla="*/ 88280 h 88280"/>
                  <a:gd name="connsiteX19" fmla="*/ 0 w 67627"/>
                  <a:gd name="connsiteY19" fmla="*/ 88280 h 88280"/>
                  <a:gd name="connsiteX20" fmla="*/ 0 w 67627"/>
                  <a:gd name="connsiteY20" fmla="*/ 0 h 88280"/>
                  <a:gd name="connsiteX21" fmla="*/ 33338 w 67627"/>
                  <a:gd name="connsiteY21" fmla="*/ 0 h 88280"/>
                  <a:gd name="connsiteX22" fmla="*/ 47625 w 67627"/>
                  <a:gd name="connsiteY22" fmla="*/ 1859 h 88280"/>
                  <a:gd name="connsiteX23" fmla="*/ 59055 w 67627"/>
                  <a:gd name="connsiteY23" fmla="*/ 6505 h 88280"/>
                  <a:gd name="connsiteX24" fmla="*/ 66675 w 67627"/>
                  <a:gd name="connsiteY24" fmla="*/ 14868 h 88280"/>
                  <a:gd name="connsiteX25" fmla="*/ 67627 w 67627"/>
                  <a:gd name="connsiteY25" fmla="*/ 26949 h 882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7627" h="88280">
                    <a:moveTo>
                      <a:pt x="45720" y="26949"/>
                    </a:moveTo>
                    <a:cubicBezTo>
                      <a:pt x="45720" y="25090"/>
                      <a:pt x="45720" y="23232"/>
                      <a:pt x="44768" y="21373"/>
                    </a:cubicBezTo>
                    <a:cubicBezTo>
                      <a:pt x="43815" y="20444"/>
                      <a:pt x="42863" y="18585"/>
                      <a:pt x="40958" y="18585"/>
                    </a:cubicBezTo>
                    <a:cubicBezTo>
                      <a:pt x="39052" y="17656"/>
                      <a:pt x="38100" y="17656"/>
                      <a:pt x="36195" y="16727"/>
                    </a:cubicBezTo>
                    <a:cubicBezTo>
                      <a:pt x="34290" y="16727"/>
                      <a:pt x="32385" y="16727"/>
                      <a:pt x="30480" y="16727"/>
                    </a:cubicBezTo>
                    <a:lnTo>
                      <a:pt x="20955" y="16727"/>
                    </a:lnTo>
                    <a:lnTo>
                      <a:pt x="20955" y="37171"/>
                    </a:lnTo>
                    <a:lnTo>
                      <a:pt x="30480" y="37171"/>
                    </a:lnTo>
                    <a:cubicBezTo>
                      <a:pt x="32385" y="37171"/>
                      <a:pt x="34290" y="37171"/>
                      <a:pt x="36195" y="36241"/>
                    </a:cubicBezTo>
                    <a:cubicBezTo>
                      <a:pt x="38100" y="36241"/>
                      <a:pt x="40005" y="35312"/>
                      <a:pt x="40958" y="34383"/>
                    </a:cubicBezTo>
                    <a:cubicBezTo>
                      <a:pt x="42863" y="33454"/>
                      <a:pt x="43815" y="32524"/>
                      <a:pt x="44768" y="30666"/>
                    </a:cubicBezTo>
                    <a:cubicBezTo>
                      <a:pt x="44768" y="30666"/>
                      <a:pt x="45720" y="28807"/>
                      <a:pt x="45720" y="26949"/>
                    </a:cubicBezTo>
                    <a:moveTo>
                      <a:pt x="67627" y="26949"/>
                    </a:moveTo>
                    <a:cubicBezTo>
                      <a:pt x="67627" y="32524"/>
                      <a:pt x="66675" y="36241"/>
                      <a:pt x="64770" y="39959"/>
                    </a:cubicBezTo>
                    <a:cubicBezTo>
                      <a:pt x="62865" y="43676"/>
                      <a:pt x="60008" y="46463"/>
                      <a:pt x="57150" y="48322"/>
                    </a:cubicBezTo>
                    <a:cubicBezTo>
                      <a:pt x="54293" y="50180"/>
                      <a:pt x="49530" y="52039"/>
                      <a:pt x="45720" y="52968"/>
                    </a:cubicBezTo>
                    <a:cubicBezTo>
                      <a:pt x="40958" y="53898"/>
                      <a:pt x="37148" y="54827"/>
                      <a:pt x="32385" y="54827"/>
                    </a:cubicBezTo>
                    <a:lnTo>
                      <a:pt x="21908" y="54827"/>
                    </a:lnTo>
                    <a:lnTo>
                      <a:pt x="21908" y="88280"/>
                    </a:lnTo>
                    <a:lnTo>
                      <a:pt x="0" y="88280"/>
                    </a:lnTo>
                    <a:lnTo>
                      <a:pt x="0" y="0"/>
                    </a:lnTo>
                    <a:lnTo>
                      <a:pt x="33338" y="0"/>
                    </a:lnTo>
                    <a:cubicBezTo>
                      <a:pt x="38100" y="0"/>
                      <a:pt x="42863" y="929"/>
                      <a:pt x="47625" y="1859"/>
                    </a:cubicBezTo>
                    <a:cubicBezTo>
                      <a:pt x="52388" y="2788"/>
                      <a:pt x="55245" y="4646"/>
                      <a:pt x="59055" y="6505"/>
                    </a:cubicBezTo>
                    <a:cubicBezTo>
                      <a:pt x="61913" y="8363"/>
                      <a:pt x="64770" y="11151"/>
                      <a:pt x="66675" y="14868"/>
                    </a:cubicBezTo>
                    <a:cubicBezTo>
                      <a:pt x="66675" y="17656"/>
                      <a:pt x="67627" y="21373"/>
                      <a:pt x="67627" y="26949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47" name="Freeform 46">
                <a:extLst>
                  <a:ext uri="{FF2B5EF4-FFF2-40B4-BE49-F238E27FC236}">
                    <a16:creationId xmlns:a16="http://schemas.microsoft.com/office/drawing/2014/main" id="{DD6CBDBB-3E8E-51A5-81AD-8639ED7A4C0B}"/>
                  </a:ext>
                </a:extLst>
              </p:cNvPr>
              <p:cNvSpPr/>
              <p:nvPr/>
            </p:nvSpPr>
            <p:spPr>
              <a:xfrm>
                <a:off x="6495097" y="3392758"/>
                <a:ext cx="69532" cy="94785"/>
              </a:xfrm>
              <a:custGeom>
                <a:avLst/>
                <a:gdLst>
                  <a:gd name="connsiteX0" fmla="*/ 55245 w 69532"/>
                  <a:gd name="connsiteY0" fmla="*/ 26020 h 94785"/>
                  <a:gd name="connsiteX1" fmla="*/ 47625 w 69532"/>
                  <a:gd name="connsiteY1" fmla="*/ 20444 h 94785"/>
                  <a:gd name="connsiteX2" fmla="*/ 39052 w 69532"/>
                  <a:gd name="connsiteY2" fmla="*/ 18585 h 94785"/>
                  <a:gd name="connsiteX3" fmla="*/ 34290 w 69532"/>
                  <a:gd name="connsiteY3" fmla="*/ 18585 h 94785"/>
                  <a:gd name="connsiteX4" fmla="*/ 30480 w 69532"/>
                  <a:gd name="connsiteY4" fmla="*/ 20444 h 94785"/>
                  <a:gd name="connsiteX5" fmla="*/ 27623 w 69532"/>
                  <a:gd name="connsiteY5" fmla="*/ 23232 h 94785"/>
                  <a:gd name="connsiteX6" fmla="*/ 26670 w 69532"/>
                  <a:gd name="connsiteY6" fmla="*/ 27878 h 94785"/>
                  <a:gd name="connsiteX7" fmla="*/ 27623 w 69532"/>
                  <a:gd name="connsiteY7" fmla="*/ 31595 h 94785"/>
                  <a:gd name="connsiteX8" fmla="*/ 30480 w 69532"/>
                  <a:gd name="connsiteY8" fmla="*/ 34383 h 94785"/>
                  <a:gd name="connsiteX9" fmla="*/ 35242 w 69532"/>
                  <a:gd name="connsiteY9" fmla="*/ 36241 h 94785"/>
                  <a:gd name="connsiteX10" fmla="*/ 40957 w 69532"/>
                  <a:gd name="connsiteY10" fmla="*/ 38100 h 94785"/>
                  <a:gd name="connsiteX11" fmla="*/ 50482 w 69532"/>
                  <a:gd name="connsiteY11" fmla="*/ 41817 h 94785"/>
                  <a:gd name="connsiteX12" fmla="*/ 60007 w 69532"/>
                  <a:gd name="connsiteY12" fmla="*/ 46463 h 94785"/>
                  <a:gd name="connsiteX13" fmla="*/ 66675 w 69532"/>
                  <a:gd name="connsiteY13" fmla="*/ 53898 h 94785"/>
                  <a:gd name="connsiteX14" fmla="*/ 69532 w 69532"/>
                  <a:gd name="connsiteY14" fmla="*/ 65049 h 94785"/>
                  <a:gd name="connsiteX15" fmla="*/ 66675 w 69532"/>
                  <a:gd name="connsiteY15" fmla="*/ 78059 h 94785"/>
                  <a:gd name="connsiteX16" fmla="*/ 59055 w 69532"/>
                  <a:gd name="connsiteY16" fmla="*/ 87351 h 94785"/>
                  <a:gd name="connsiteX17" fmla="*/ 47625 w 69532"/>
                  <a:gd name="connsiteY17" fmla="*/ 92927 h 94785"/>
                  <a:gd name="connsiteX18" fmla="*/ 34290 w 69532"/>
                  <a:gd name="connsiteY18" fmla="*/ 94785 h 94785"/>
                  <a:gd name="connsiteX19" fmla="*/ 15240 w 69532"/>
                  <a:gd name="connsiteY19" fmla="*/ 91068 h 94785"/>
                  <a:gd name="connsiteX20" fmla="*/ 0 w 69532"/>
                  <a:gd name="connsiteY20" fmla="*/ 81776 h 94785"/>
                  <a:gd name="connsiteX21" fmla="*/ 14288 w 69532"/>
                  <a:gd name="connsiteY21" fmla="*/ 67837 h 94785"/>
                  <a:gd name="connsiteX22" fmla="*/ 22860 w 69532"/>
                  <a:gd name="connsiteY22" fmla="*/ 74341 h 94785"/>
                  <a:gd name="connsiteX23" fmla="*/ 33338 w 69532"/>
                  <a:gd name="connsiteY23" fmla="*/ 77129 h 94785"/>
                  <a:gd name="connsiteX24" fmla="*/ 38100 w 69532"/>
                  <a:gd name="connsiteY24" fmla="*/ 76200 h 94785"/>
                  <a:gd name="connsiteX25" fmla="*/ 41910 w 69532"/>
                  <a:gd name="connsiteY25" fmla="*/ 74341 h 94785"/>
                  <a:gd name="connsiteX26" fmla="*/ 44767 w 69532"/>
                  <a:gd name="connsiteY26" fmla="*/ 71554 h 94785"/>
                  <a:gd name="connsiteX27" fmla="*/ 45720 w 69532"/>
                  <a:gd name="connsiteY27" fmla="*/ 66907 h 94785"/>
                  <a:gd name="connsiteX28" fmla="*/ 44767 w 69532"/>
                  <a:gd name="connsiteY28" fmla="*/ 62261 h 94785"/>
                  <a:gd name="connsiteX29" fmla="*/ 40957 w 69532"/>
                  <a:gd name="connsiteY29" fmla="*/ 59473 h 94785"/>
                  <a:gd name="connsiteX30" fmla="*/ 35242 w 69532"/>
                  <a:gd name="connsiteY30" fmla="*/ 56685 h 94785"/>
                  <a:gd name="connsiteX31" fmla="*/ 27623 w 69532"/>
                  <a:gd name="connsiteY31" fmla="*/ 53898 h 94785"/>
                  <a:gd name="connsiteX32" fmla="*/ 19050 w 69532"/>
                  <a:gd name="connsiteY32" fmla="*/ 50180 h 94785"/>
                  <a:gd name="connsiteX33" fmla="*/ 11430 w 69532"/>
                  <a:gd name="connsiteY33" fmla="*/ 45534 h 94785"/>
                  <a:gd name="connsiteX34" fmla="*/ 5715 w 69532"/>
                  <a:gd name="connsiteY34" fmla="*/ 38100 h 94785"/>
                  <a:gd name="connsiteX35" fmla="*/ 3810 w 69532"/>
                  <a:gd name="connsiteY35" fmla="*/ 27878 h 94785"/>
                  <a:gd name="connsiteX36" fmla="*/ 6667 w 69532"/>
                  <a:gd name="connsiteY36" fmla="*/ 14868 h 94785"/>
                  <a:gd name="connsiteX37" fmla="*/ 14288 w 69532"/>
                  <a:gd name="connsiteY37" fmla="*/ 6505 h 94785"/>
                  <a:gd name="connsiteX38" fmla="*/ 25717 w 69532"/>
                  <a:gd name="connsiteY38" fmla="*/ 1859 h 94785"/>
                  <a:gd name="connsiteX39" fmla="*/ 38100 w 69532"/>
                  <a:gd name="connsiteY39" fmla="*/ 0 h 94785"/>
                  <a:gd name="connsiteX40" fmla="*/ 54292 w 69532"/>
                  <a:gd name="connsiteY40" fmla="*/ 2788 h 94785"/>
                  <a:gd name="connsiteX41" fmla="*/ 68580 w 69532"/>
                  <a:gd name="connsiteY41" fmla="*/ 11151 h 94785"/>
                  <a:gd name="connsiteX42" fmla="*/ 55245 w 69532"/>
                  <a:gd name="connsiteY42" fmla="*/ 26020 h 94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69532" h="94785">
                    <a:moveTo>
                      <a:pt x="55245" y="26020"/>
                    </a:moveTo>
                    <a:cubicBezTo>
                      <a:pt x="53340" y="23232"/>
                      <a:pt x="50482" y="21373"/>
                      <a:pt x="47625" y="20444"/>
                    </a:cubicBezTo>
                    <a:cubicBezTo>
                      <a:pt x="44767" y="19515"/>
                      <a:pt x="41910" y="18585"/>
                      <a:pt x="39052" y="18585"/>
                    </a:cubicBezTo>
                    <a:cubicBezTo>
                      <a:pt x="37148" y="18585"/>
                      <a:pt x="36195" y="18585"/>
                      <a:pt x="34290" y="18585"/>
                    </a:cubicBezTo>
                    <a:cubicBezTo>
                      <a:pt x="32385" y="18585"/>
                      <a:pt x="31432" y="19515"/>
                      <a:pt x="30480" y="20444"/>
                    </a:cubicBezTo>
                    <a:cubicBezTo>
                      <a:pt x="29527" y="21373"/>
                      <a:pt x="28575" y="22302"/>
                      <a:pt x="27623" y="23232"/>
                    </a:cubicBezTo>
                    <a:cubicBezTo>
                      <a:pt x="26670" y="24161"/>
                      <a:pt x="26670" y="26020"/>
                      <a:pt x="26670" y="27878"/>
                    </a:cubicBezTo>
                    <a:cubicBezTo>
                      <a:pt x="26670" y="29737"/>
                      <a:pt x="26670" y="30666"/>
                      <a:pt x="27623" y="31595"/>
                    </a:cubicBezTo>
                    <a:cubicBezTo>
                      <a:pt x="28575" y="32524"/>
                      <a:pt x="29527" y="33454"/>
                      <a:pt x="30480" y="34383"/>
                    </a:cubicBezTo>
                    <a:cubicBezTo>
                      <a:pt x="31432" y="35312"/>
                      <a:pt x="33338" y="36241"/>
                      <a:pt x="35242" y="36241"/>
                    </a:cubicBezTo>
                    <a:cubicBezTo>
                      <a:pt x="37148" y="37171"/>
                      <a:pt x="39052" y="37171"/>
                      <a:pt x="40957" y="38100"/>
                    </a:cubicBezTo>
                    <a:cubicBezTo>
                      <a:pt x="43815" y="39029"/>
                      <a:pt x="47625" y="39959"/>
                      <a:pt x="50482" y="41817"/>
                    </a:cubicBezTo>
                    <a:cubicBezTo>
                      <a:pt x="54292" y="42746"/>
                      <a:pt x="57150" y="44605"/>
                      <a:pt x="60007" y="46463"/>
                    </a:cubicBezTo>
                    <a:cubicBezTo>
                      <a:pt x="62865" y="48322"/>
                      <a:pt x="64770" y="51110"/>
                      <a:pt x="66675" y="53898"/>
                    </a:cubicBezTo>
                    <a:cubicBezTo>
                      <a:pt x="68580" y="56685"/>
                      <a:pt x="69532" y="60402"/>
                      <a:pt x="69532" y="65049"/>
                    </a:cubicBezTo>
                    <a:cubicBezTo>
                      <a:pt x="69532" y="69695"/>
                      <a:pt x="68580" y="74341"/>
                      <a:pt x="66675" y="78059"/>
                    </a:cubicBezTo>
                    <a:cubicBezTo>
                      <a:pt x="64770" y="81776"/>
                      <a:pt x="61913" y="84563"/>
                      <a:pt x="59055" y="87351"/>
                    </a:cubicBezTo>
                    <a:cubicBezTo>
                      <a:pt x="56198" y="90139"/>
                      <a:pt x="52388" y="91998"/>
                      <a:pt x="47625" y="92927"/>
                    </a:cubicBezTo>
                    <a:cubicBezTo>
                      <a:pt x="43815" y="93856"/>
                      <a:pt x="39052" y="94785"/>
                      <a:pt x="34290" y="94785"/>
                    </a:cubicBezTo>
                    <a:cubicBezTo>
                      <a:pt x="27623" y="94785"/>
                      <a:pt x="21907" y="93856"/>
                      <a:pt x="15240" y="91068"/>
                    </a:cubicBezTo>
                    <a:cubicBezTo>
                      <a:pt x="9525" y="89210"/>
                      <a:pt x="3810" y="85493"/>
                      <a:pt x="0" y="81776"/>
                    </a:cubicBezTo>
                    <a:lnTo>
                      <a:pt x="14288" y="67837"/>
                    </a:lnTo>
                    <a:cubicBezTo>
                      <a:pt x="16192" y="70624"/>
                      <a:pt x="19050" y="72483"/>
                      <a:pt x="22860" y="74341"/>
                    </a:cubicBezTo>
                    <a:cubicBezTo>
                      <a:pt x="26670" y="76200"/>
                      <a:pt x="30480" y="77129"/>
                      <a:pt x="33338" y="77129"/>
                    </a:cubicBezTo>
                    <a:cubicBezTo>
                      <a:pt x="35242" y="77129"/>
                      <a:pt x="36195" y="77129"/>
                      <a:pt x="38100" y="76200"/>
                    </a:cubicBezTo>
                    <a:cubicBezTo>
                      <a:pt x="40005" y="76200"/>
                      <a:pt x="40957" y="75271"/>
                      <a:pt x="41910" y="74341"/>
                    </a:cubicBezTo>
                    <a:cubicBezTo>
                      <a:pt x="42863" y="73412"/>
                      <a:pt x="43815" y="72483"/>
                      <a:pt x="44767" y="71554"/>
                    </a:cubicBezTo>
                    <a:cubicBezTo>
                      <a:pt x="45720" y="70624"/>
                      <a:pt x="45720" y="68766"/>
                      <a:pt x="45720" y="66907"/>
                    </a:cubicBezTo>
                    <a:cubicBezTo>
                      <a:pt x="45720" y="65049"/>
                      <a:pt x="45720" y="64120"/>
                      <a:pt x="44767" y="62261"/>
                    </a:cubicBezTo>
                    <a:cubicBezTo>
                      <a:pt x="43815" y="61332"/>
                      <a:pt x="42863" y="60402"/>
                      <a:pt x="40957" y="59473"/>
                    </a:cubicBezTo>
                    <a:cubicBezTo>
                      <a:pt x="39052" y="58544"/>
                      <a:pt x="37148" y="57615"/>
                      <a:pt x="35242" y="56685"/>
                    </a:cubicBezTo>
                    <a:cubicBezTo>
                      <a:pt x="33338" y="55756"/>
                      <a:pt x="30480" y="54827"/>
                      <a:pt x="27623" y="53898"/>
                    </a:cubicBezTo>
                    <a:cubicBezTo>
                      <a:pt x="24765" y="52968"/>
                      <a:pt x="21907" y="52039"/>
                      <a:pt x="19050" y="50180"/>
                    </a:cubicBezTo>
                    <a:cubicBezTo>
                      <a:pt x="16192" y="49251"/>
                      <a:pt x="13335" y="47393"/>
                      <a:pt x="11430" y="45534"/>
                    </a:cubicBezTo>
                    <a:cubicBezTo>
                      <a:pt x="9525" y="43676"/>
                      <a:pt x="7620" y="40888"/>
                      <a:pt x="5715" y="38100"/>
                    </a:cubicBezTo>
                    <a:cubicBezTo>
                      <a:pt x="4763" y="35312"/>
                      <a:pt x="3810" y="31595"/>
                      <a:pt x="3810" y="27878"/>
                    </a:cubicBezTo>
                    <a:cubicBezTo>
                      <a:pt x="3810" y="23232"/>
                      <a:pt x="4763" y="18585"/>
                      <a:pt x="6667" y="14868"/>
                    </a:cubicBezTo>
                    <a:cubicBezTo>
                      <a:pt x="8573" y="11151"/>
                      <a:pt x="11430" y="8363"/>
                      <a:pt x="14288" y="6505"/>
                    </a:cubicBezTo>
                    <a:cubicBezTo>
                      <a:pt x="18098" y="4646"/>
                      <a:pt x="20955" y="2788"/>
                      <a:pt x="25717" y="1859"/>
                    </a:cubicBezTo>
                    <a:cubicBezTo>
                      <a:pt x="29527" y="929"/>
                      <a:pt x="34290" y="0"/>
                      <a:pt x="38100" y="0"/>
                    </a:cubicBezTo>
                    <a:cubicBezTo>
                      <a:pt x="42863" y="0"/>
                      <a:pt x="48577" y="929"/>
                      <a:pt x="54292" y="2788"/>
                    </a:cubicBezTo>
                    <a:cubicBezTo>
                      <a:pt x="60007" y="4646"/>
                      <a:pt x="64770" y="7434"/>
                      <a:pt x="68580" y="11151"/>
                    </a:cubicBezTo>
                    <a:lnTo>
                      <a:pt x="55245" y="26020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48" name="Freeform 47">
              <a:extLst>
                <a:ext uri="{FF2B5EF4-FFF2-40B4-BE49-F238E27FC236}">
                  <a16:creationId xmlns:a16="http://schemas.microsoft.com/office/drawing/2014/main" id="{B02FCD9C-3FF7-D33A-2009-A1567E621FBE}"/>
                </a:ext>
              </a:extLst>
            </p:cNvPr>
            <p:cNvSpPr/>
            <p:nvPr/>
          </p:nvSpPr>
          <p:spPr>
            <a:xfrm>
              <a:off x="5592127" y="3533078"/>
              <a:ext cx="26670" cy="37170"/>
            </a:xfrm>
            <a:custGeom>
              <a:avLst/>
              <a:gdLst>
                <a:gd name="connsiteX0" fmla="*/ 0 w 26670"/>
                <a:gd name="connsiteY0" fmla="*/ 0 h 37170"/>
                <a:gd name="connsiteX1" fmla="*/ 0 w 26670"/>
                <a:gd name="connsiteY1" fmla="*/ 37171 h 37170"/>
                <a:gd name="connsiteX2" fmla="*/ 26670 w 26670"/>
                <a:gd name="connsiteY2" fmla="*/ 37171 h 37170"/>
                <a:gd name="connsiteX3" fmla="*/ 26670 w 26670"/>
                <a:gd name="connsiteY3" fmla="*/ 29737 h 37170"/>
                <a:gd name="connsiteX4" fmla="*/ 8573 w 26670"/>
                <a:gd name="connsiteY4" fmla="*/ 29737 h 37170"/>
                <a:gd name="connsiteX5" fmla="*/ 8573 w 26670"/>
                <a:gd name="connsiteY5" fmla="*/ 21373 h 37170"/>
                <a:gd name="connsiteX6" fmla="*/ 24765 w 26670"/>
                <a:gd name="connsiteY6" fmla="*/ 21373 h 37170"/>
                <a:gd name="connsiteX7" fmla="*/ 24765 w 26670"/>
                <a:gd name="connsiteY7" fmla="*/ 14868 h 37170"/>
                <a:gd name="connsiteX8" fmla="*/ 8573 w 26670"/>
                <a:gd name="connsiteY8" fmla="*/ 14868 h 37170"/>
                <a:gd name="connsiteX9" fmla="*/ 8573 w 26670"/>
                <a:gd name="connsiteY9" fmla="*/ 7434 h 37170"/>
                <a:gd name="connsiteX10" fmla="*/ 25718 w 26670"/>
                <a:gd name="connsiteY10" fmla="*/ 7434 h 37170"/>
                <a:gd name="connsiteX11" fmla="*/ 25718 w 26670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670" h="37170">
                  <a:moveTo>
                    <a:pt x="0" y="0"/>
                  </a:moveTo>
                  <a:lnTo>
                    <a:pt x="0" y="37171"/>
                  </a:lnTo>
                  <a:lnTo>
                    <a:pt x="26670" y="37171"/>
                  </a:lnTo>
                  <a:lnTo>
                    <a:pt x="26670" y="29737"/>
                  </a:lnTo>
                  <a:lnTo>
                    <a:pt x="8573" y="29737"/>
                  </a:lnTo>
                  <a:lnTo>
                    <a:pt x="8573" y="21373"/>
                  </a:lnTo>
                  <a:lnTo>
                    <a:pt x="24765" y="21373"/>
                  </a:lnTo>
                  <a:lnTo>
                    <a:pt x="24765" y="14868"/>
                  </a:lnTo>
                  <a:lnTo>
                    <a:pt x="8573" y="14868"/>
                  </a:lnTo>
                  <a:lnTo>
                    <a:pt x="8573" y="7434"/>
                  </a:lnTo>
                  <a:lnTo>
                    <a:pt x="25718" y="7434"/>
                  </a:lnTo>
                  <a:lnTo>
                    <a:pt x="2571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5EE41523-5D67-1348-DC97-F10FC7FA2FEB}"/>
                </a:ext>
              </a:extLst>
            </p:cNvPr>
            <p:cNvSpPr/>
            <p:nvPr/>
          </p:nvSpPr>
          <p:spPr>
            <a:xfrm>
              <a:off x="5620702" y="3533078"/>
              <a:ext cx="39052" cy="37170"/>
            </a:xfrm>
            <a:custGeom>
              <a:avLst/>
              <a:gdLst>
                <a:gd name="connsiteX0" fmla="*/ 26670 w 39052"/>
                <a:gd name="connsiteY0" fmla="*/ 0 h 37170"/>
                <a:gd name="connsiteX1" fmla="*/ 19050 w 39052"/>
                <a:gd name="connsiteY1" fmla="*/ 11151 h 37170"/>
                <a:gd name="connsiteX2" fmla="*/ 12383 w 39052"/>
                <a:gd name="connsiteY2" fmla="*/ 0 h 37170"/>
                <a:gd name="connsiteX3" fmla="*/ 952 w 39052"/>
                <a:gd name="connsiteY3" fmla="*/ 0 h 37170"/>
                <a:gd name="connsiteX4" fmla="*/ 13335 w 39052"/>
                <a:gd name="connsiteY4" fmla="*/ 17656 h 37170"/>
                <a:gd name="connsiteX5" fmla="*/ 0 w 39052"/>
                <a:gd name="connsiteY5" fmla="*/ 37171 h 37170"/>
                <a:gd name="connsiteX6" fmla="*/ 11430 w 39052"/>
                <a:gd name="connsiteY6" fmla="*/ 37171 h 37170"/>
                <a:gd name="connsiteX7" fmla="*/ 19050 w 39052"/>
                <a:gd name="connsiteY7" fmla="*/ 24161 h 37170"/>
                <a:gd name="connsiteX8" fmla="*/ 27623 w 39052"/>
                <a:gd name="connsiteY8" fmla="*/ 37171 h 37170"/>
                <a:gd name="connsiteX9" fmla="*/ 39053 w 39052"/>
                <a:gd name="connsiteY9" fmla="*/ 37171 h 37170"/>
                <a:gd name="connsiteX10" fmla="*/ 24765 w 39052"/>
                <a:gd name="connsiteY10" fmla="*/ 17656 h 37170"/>
                <a:gd name="connsiteX11" fmla="*/ 37148 w 39052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052" h="37170">
                  <a:moveTo>
                    <a:pt x="26670" y="0"/>
                  </a:moveTo>
                  <a:lnTo>
                    <a:pt x="19050" y="11151"/>
                  </a:lnTo>
                  <a:lnTo>
                    <a:pt x="12383" y="0"/>
                  </a:lnTo>
                  <a:lnTo>
                    <a:pt x="952" y="0"/>
                  </a:lnTo>
                  <a:lnTo>
                    <a:pt x="13335" y="17656"/>
                  </a:lnTo>
                  <a:lnTo>
                    <a:pt x="0" y="37171"/>
                  </a:lnTo>
                  <a:lnTo>
                    <a:pt x="11430" y="37171"/>
                  </a:lnTo>
                  <a:lnTo>
                    <a:pt x="19050" y="24161"/>
                  </a:lnTo>
                  <a:lnTo>
                    <a:pt x="27623" y="37171"/>
                  </a:lnTo>
                  <a:lnTo>
                    <a:pt x="39053" y="37171"/>
                  </a:lnTo>
                  <a:lnTo>
                    <a:pt x="24765" y="17656"/>
                  </a:lnTo>
                  <a:lnTo>
                    <a:pt x="3714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50" name="Freeform 49">
              <a:extLst>
                <a:ext uri="{FF2B5EF4-FFF2-40B4-BE49-F238E27FC236}">
                  <a16:creationId xmlns:a16="http://schemas.microsoft.com/office/drawing/2014/main" id="{777A730B-5045-6FC3-DCB6-C2DFF1371D1C}"/>
                </a:ext>
              </a:extLst>
            </p:cNvPr>
            <p:cNvSpPr/>
            <p:nvPr/>
          </p:nvSpPr>
          <p:spPr>
            <a:xfrm>
              <a:off x="5661659" y="3533078"/>
              <a:ext cx="29527" cy="37170"/>
            </a:xfrm>
            <a:custGeom>
              <a:avLst/>
              <a:gdLst>
                <a:gd name="connsiteX0" fmla="*/ 20955 w 29527"/>
                <a:gd name="connsiteY0" fmla="*/ 11151 h 37170"/>
                <a:gd name="connsiteX1" fmla="*/ 20003 w 29527"/>
                <a:gd name="connsiteY1" fmla="*/ 9293 h 37170"/>
                <a:gd name="connsiteX2" fmla="*/ 18098 w 29527"/>
                <a:gd name="connsiteY2" fmla="*/ 8363 h 37170"/>
                <a:gd name="connsiteX3" fmla="*/ 16193 w 29527"/>
                <a:gd name="connsiteY3" fmla="*/ 7434 h 37170"/>
                <a:gd name="connsiteX4" fmla="*/ 13335 w 29527"/>
                <a:gd name="connsiteY4" fmla="*/ 7434 h 37170"/>
                <a:gd name="connsiteX5" fmla="*/ 9525 w 29527"/>
                <a:gd name="connsiteY5" fmla="*/ 7434 h 37170"/>
                <a:gd name="connsiteX6" fmla="*/ 9525 w 29527"/>
                <a:gd name="connsiteY6" fmla="*/ 15798 h 37170"/>
                <a:gd name="connsiteX7" fmla="*/ 13335 w 29527"/>
                <a:gd name="connsiteY7" fmla="*/ 15798 h 37170"/>
                <a:gd name="connsiteX8" fmla="*/ 16193 w 29527"/>
                <a:gd name="connsiteY8" fmla="*/ 15798 h 37170"/>
                <a:gd name="connsiteX9" fmla="*/ 18098 w 29527"/>
                <a:gd name="connsiteY9" fmla="*/ 14868 h 37170"/>
                <a:gd name="connsiteX10" fmla="*/ 20003 w 29527"/>
                <a:gd name="connsiteY10" fmla="*/ 13010 h 37170"/>
                <a:gd name="connsiteX11" fmla="*/ 20955 w 29527"/>
                <a:gd name="connsiteY11" fmla="*/ 11151 h 37170"/>
                <a:gd name="connsiteX12" fmla="*/ 29528 w 29527"/>
                <a:gd name="connsiteY12" fmla="*/ 11151 h 37170"/>
                <a:gd name="connsiteX13" fmla="*/ 28575 w 29527"/>
                <a:gd name="connsiteY13" fmla="*/ 16727 h 37170"/>
                <a:gd name="connsiteX14" fmla="*/ 24765 w 29527"/>
                <a:gd name="connsiteY14" fmla="*/ 20444 h 37170"/>
                <a:gd name="connsiteX15" fmla="*/ 20003 w 29527"/>
                <a:gd name="connsiteY15" fmla="*/ 22302 h 37170"/>
                <a:gd name="connsiteX16" fmla="*/ 14288 w 29527"/>
                <a:gd name="connsiteY16" fmla="*/ 23232 h 37170"/>
                <a:gd name="connsiteX17" fmla="*/ 9525 w 29527"/>
                <a:gd name="connsiteY17" fmla="*/ 23232 h 37170"/>
                <a:gd name="connsiteX18" fmla="*/ 9525 w 29527"/>
                <a:gd name="connsiteY18" fmla="*/ 37171 h 37170"/>
                <a:gd name="connsiteX19" fmla="*/ 0 w 29527"/>
                <a:gd name="connsiteY19" fmla="*/ 37171 h 37170"/>
                <a:gd name="connsiteX20" fmla="*/ 0 w 29527"/>
                <a:gd name="connsiteY20" fmla="*/ 0 h 37170"/>
                <a:gd name="connsiteX21" fmla="*/ 14288 w 29527"/>
                <a:gd name="connsiteY21" fmla="*/ 0 h 37170"/>
                <a:gd name="connsiteX22" fmla="*/ 20003 w 29527"/>
                <a:gd name="connsiteY22" fmla="*/ 929 h 37170"/>
                <a:gd name="connsiteX23" fmla="*/ 24765 w 29527"/>
                <a:gd name="connsiteY23" fmla="*/ 2788 h 37170"/>
                <a:gd name="connsiteX24" fmla="*/ 27623 w 29527"/>
                <a:gd name="connsiteY24" fmla="*/ 6505 h 37170"/>
                <a:gd name="connsiteX25" fmla="*/ 29528 w 29527"/>
                <a:gd name="connsiteY25" fmla="*/ 11151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9527" h="37170">
                  <a:moveTo>
                    <a:pt x="20955" y="11151"/>
                  </a:moveTo>
                  <a:cubicBezTo>
                    <a:pt x="20955" y="10222"/>
                    <a:pt x="20955" y="9293"/>
                    <a:pt x="20003" y="9293"/>
                  </a:cubicBezTo>
                  <a:cubicBezTo>
                    <a:pt x="20003" y="8363"/>
                    <a:pt x="19050" y="8363"/>
                    <a:pt x="18098" y="8363"/>
                  </a:cubicBezTo>
                  <a:cubicBezTo>
                    <a:pt x="17145" y="8363"/>
                    <a:pt x="17145" y="7434"/>
                    <a:pt x="16193" y="7434"/>
                  </a:cubicBezTo>
                  <a:cubicBezTo>
                    <a:pt x="15240" y="7434"/>
                    <a:pt x="14288" y="7434"/>
                    <a:pt x="13335" y="7434"/>
                  </a:cubicBezTo>
                  <a:lnTo>
                    <a:pt x="9525" y="7434"/>
                  </a:lnTo>
                  <a:lnTo>
                    <a:pt x="9525" y="15798"/>
                  </a:lnTo>
                  <a:lnTo>
                    <a:pt x="13335" y="15798"/>
                  </a:lnTo>
                  <a:cubicBezTo>
                    <a:pt x="14288" y="15798"/>
                    <a:pt x="15240" y="15798"/>
                    <a:pt x="16193" y="15798"/>
                  </a:cubicBezTo>
                  <a:cubicBezTo>
                    <a:pt x="17145" y="15798"/>
                    <a:pt x="18098" y="15798"/>
                    <a:pt x="18098" y="14868"/>
                  </a:cubicBezTo>
                  <a:cubicBezTo>
                    <a:pt x="19050" y="14868"/>
                    <a:pt x="19050" y="13939"/>
                    <a:pt x="20003" y="13010"/>
                  </a:cubicBezTo>
                  <a:cubicBezTo>
                    <a:pt x="20003" y="13010"/>
                    <a:pt x="20955" y="12080"/>
                    <a:pt x="20955" y="11151"/>
                  </a:cubicBezTo>
                  <a:moveTo>
                    <a:pt x="29528" y="11151"/>
                  </a:moveTo>
                  <a:cubicBezTo>
                    <a:pt x="29528" y="13010"/>
                    <a:pt x="29528" y="14868"/>
                    <a:pt x="28575" y="16727"/>
                  </a:cubicBezTo>
                  <a:cubicBezTo>
                    <a:pt x="27623" y="18585"/>
                    <a:pt x="26670" y="19515"/>
                    <a:pt x="24765" y="20444"/>
                  </a:cubicBezTo>
                  <a:cubicBezTo>
                    <a:pt x="23813" y="21373"/>
                    <a:pt x="21908" y="22302"/>
                    <a:pt x="20003" y="22302"/>
                  </a:cubicBezTo>
                  <a:cubicBezTo>
                    <a:pt x="18098" y="22302"/>
                    <a:pt x="16193" y="23232"/>
                    <a:pt x="14288" y="23232"/>
                  </a:cubicBezTo>
                  <a:lnTo>
                    <a:pt x="9525" y="23232"/>
                  </a:lnTo>
                  <a:lnTo>
                    <a:pt x="9525" y="37171"/>
                  </a:lnTo>
                  <a:lnTo>
                    <a:pt x="0" y="37171"/>
                  </a:lnTo>
                  <a:lnTo>
                    <a:pt x="0" y="0"/>
                  </a:lnTo>
                  <a:lnTo>
                    <a:pt x="14288" y="0"/>
                  </a:lnTo>
                  <a:cubicBezTo>
                    <a:pt x="16193" y="0"/>
                    <a:pt x="18098" y="0"/>
                    <a:pt x="20003" y="929"/>
                  </a:cubicBezTo>
                  <a:cubicBezTo>
                    <a:pt x="21908" y="929"/>
                    <a:pt x="23813" y="1859"/>
                    <a:pt x="24765" y="2788"/>
                  </a:cubicBezTo>
                  <a:cubicBezTo>
                    <a:pt x="25718" y="3717"/>
                    <a:pt x="27623" y="4646"/>
                    <a:pt x="27623" y="6505"/>
                  </a:cubicBezTo>
                  <a:cubicBezTo>
                    <a:pt x="29528" y="7434"/>
                    <a:pt x="29528" y="9293"/>
                    <a:pt x="29528" y="11151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51" name="Freeform 50">
              <a:extLst>
                <a:ext uri="{FF2B5EF4-FFF2-40B4-BE49-F238E27FC236}">
                  <a16:creationId xmlns:a16="http://schemas.microsoft.com/office/drawing/2014/main" id="{49FAE7BD-BD6A-7EFD-A0C4-C5E757EBD708}"/>
                </a:ext>
              </a:extLst>
            </p:cNvPr>
            <p:cNvSpPr/>
            <p:nvPr/>
          </p:nvSpPr>
          <p:spPr>
            <a:xfrm>
              <a:off x="5694997" y="3533078"/>
              <a:ext cx="24765" cy="37170"/>
            </a:xfrm>
            <a:custGeom>
              <a:avLst/>
              <a:gdLst>
                <a:gd name="connsiteX0" fmla="*/ 0 w 24765"/>
                <a:gd name="connsiteY0" fmla="*/ 0 h 37170"/>
                <a:gd name="connsiteX1" fmla="*/ 0 w 24765"/>
                <a:gd name="connsiteY1" fmla="*/ 37171 h 37170"/>
                <a:gd name="connsiteX2" fmla="*/ 24765 w 24765"/>
                <a:gd name="connsiteY2" fmla="*/ 37171 h 37170"/>
                <a:gd name="connsiteX3" fmla="*/ 24765 w 24765"/>
                <a:gd name="connsiteY3" fmla="*/ 29737 h 37170"/>
                <a:gd name="connsiteX4" fmla="*/ 9525 w 24765"/>
                <a:gd name="connsiteY4" fmla="*/ 29737 h 37170"/>
                <a:gd name="connsiteX5" fmla="*/ 9525 w 24765"/>
                <a:gd name="connsiteY5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765" h="37170">
                  <a:moveTo>
                    <a:pt x="0" y="0"/>
                  </a:moveTo>
                  <a:lnTo>
                    <a:pt x="0" y="37171"/>
                  </a:lnTo>
                  <a:lnTo>
                    <a:pt x="24765" y="37171"/>
                  </a:lnTo>
                  <a:lnTo>
                    <a:pt x="24765" y="29737"/>
                  </a:lnTo>
                  <a:lnTo>
                    <a:pt x="9525" y="29737"/>
                  </a:lnTo>
                  <a:lnTo>
                    <a:pt x="9525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grpSp>
          <p:nvGrpSpPr>
            <p:cNvPr id="52" name="Graphic 9">
              <a:extLst>
                <a:ext uri="{FF2B5EF4-FFF2-40B4-BE49-F238E27FC236}">
                  <a16:creationId xmlns:a16="http://schemas.microsoft.com/office/drawing/2014/main" id="{010691CB-1C59-11E4-B6CD-51BB57BDAD5B}"/>
                </a:ext>
              </a:extLst>
            </p:cNvPr>
            <p:cNvGrpSpPr/>
            <p:nvPr/>
          </p:nvGrpSpPr>
          <p:grpSpPr>
            <a:xfrm>
              <a:off x="5717857" y="3532148"/>
              <a:ext cx="80962" cy="39958"/>
              <a:chOff x="5717857" y="3532148"/>
              <a:chExt cx="80962" cy="39958"/>
            </a:xfrm>
            <a:grpFill/>
          </p:grpSpPr>
          <p:sp>
            <p:nvSpPr>
              <p:cNvPr id="53" name="Freeform 52">
                <a:extLst>
                  <a:ext uri="{FF2B5EF4-FFF2-40B4-BE49-F238E27FC236}">
                    <a16:creationId xmlns:a16="http://schemas.microsoft.com/office/drawing/2014/main" id="{B5002835-7093-65DC-BEEE-89CEF041EF71}"/>
                  </a:ext>
                </a:extLst>
              </p:cNvPr>
              <p:cNvSpPr/>
              <p:nvPr/>
            </p:nvSpPr>
            <p:spPr>
              <a:xfrm>
                <a:off x="5717857" y="3532148"/>
                <a:ext cx="43814" cy="39958"/>
              </a:xfrm>
              <a:custGeom>
                <a:avLst/>
                <a:gdLst>
                  <a:gd name="connsiteX0" fmla="*/ 34290 w 43814"/>
                  <a:gd name="connsiteY0" fmla="*/ 19515 h 39958"/>
                  <a:gd name="connsiteX1" fmla="*/ 33337 w 43814"/>
                  <a:gd name="connsiteY1" fmla="*/ 14868 h 39958"/>
                  <a:gd name="connsiteX2" fmla="*/ 31433 w 43814"/>
                  <a:gd name="connsiteY2" fmla="*/ 11151 h 39958"/>
                  <a:gd name="connsiteX3" fmla="*/ 27623 w 43814"/>
                  <a:gd name="connsiteY3" fmla="*/ 8363 h 39958"/>
                  <a:gd name="connsiteX4" fmla="*/ 22860 w 43814"/>
                  <a:gd name="connsiteY4" fmla="*/ 7434 h 39958"/>
                  <a:gd name="connsiteX5" fmla="*/ 18098 w 43814"/>
                  <a:gd name="connsiteY5" fmla="*/ 8363 h 39958"/>
                  <a:gd name="connsiteX6" fmla="*/ 14288 w 43814"/>
                  <a:gd name="connsiteY6" fmla="*/ 11151 h 39958"/>
                  <a:gd name="connsiteX7" fmla="*/ 12383 w 43814"/>
                  <a:gd name="connsiteY7" fmla="*/ 14868 h 39958"/>
                  <a:gd name="connsiteX8" fmla="*/ 11430 w 43814"/>
                  <a:gd name="connsiteY8" fmla="*/ 19515 h 39958"/>
                  <a:gd name="connsiteX9" fmla="*/ 12383 w 43814"/>
                  <a:gd name="connsiteY9" fmla="*/ 24161 h 39958"/>
                  <a:gd name="connsiteX10" fmla="*/ 14288 w 43814"/>
                  <a:gd name="connsiteY10" fmla="*/ 27878 h 39958"/>
                  <a:gd name="connsiteX11" fmla="*/ 18098 w 43814"/>
                  <a:gd name="connsiteY11" fmla="*/ 30666 h 39958"/>
                  <a:gd name="connsiteX12" fmla="*/ 22860 w 43814"/>
                  <a:gd name="connsiteY12" fmla="*/ 31595 h 39958"/>
                  <a:gd name="connsiteX13" fmla="*/ 27623 w 43814"/>
                  <a:gd name="connsiteY13" fmla="*/ 30666 h 39958"/>
                  <a:gd name="connsiteX14" fmla="*/ 31433 w 43814"/>
                  <a:gd name="connsiteY14" fmla="*/ 27878 h 39958"/>
                  <a:gd name="connsiteX15" fmla="*/ 33337 w 43814"/>
                  <a:gd name="connsiteY15" fmla="*/ 24161 h 39958"/>
                  <a:gd name="connsiteX16" fmla="*/ 34290 w 43814"/>
                  <a:gd name="connsiteY16" fmla="*/ 19515 h 39958"/>
                  <a:gd name="connsiteX17" fmla="*/ 43815 w 43814"/>
                  <a:gd name="connsiteY17" fmla="*/ 19515 h 39958"/>
                  <a:gd name="connsiteX18" fmla="*/ 41910 w 43814"/>
                  <a:gd name="connsiteY18" fmla="*/ 27878 h 39958"/>
                  <a:gd name="connsiteX19" fmla="*/ 37148 w 43814"/>
                  <a:gd name="connsiteY19" fmla="*/ 34383 h 39958"/>
                  <a:gd name="connsiteX20" fmla="*/ 30480 w 43814"/>
                  <a:gd name="connsiteY20" fmla="*/ 38100 h 39958"/>
                  <a:gd name="connsiteX21" fmla="*/ 21908 w 43814"/>
                  <a:gd name="connsiteY21" fmla="*/ 39959 h 39958"/>
                  <a:gd name="connsiteX22" fmla="*/ 13335 w 43814"/>
                  <a:gd name="connsiteY22" fmla="*/ 38100 h 39958"/>
                  <a:gd name="connsiteX23" fmla="*/ 6667 w 43814"/>
                  <a:gd name="connsiteY23" fmla="*/ 34383 h 39958"/>
                  <a:gd name="connsiteX24" fmla="*/ 1905 w 43814"/>
                  <a:gd name="connsiteY24" fmla="*/ 27878 h 39958"/>
                  <a:gd name="connsiteX25" fmla="*/ 0 w 43814"/>
                  <a:gd name="connsiteY25" fmla="*/ 19515 h 39958"/>
                  <a:gd name="connsiteX26" fmla="*/ 1905 w 43814"/>
                  <a:gd name="connsiteY26" fmla="*/ 11151 h 39958"/>
                  <a:gd name="connsiteX27" fmla="*/ 6667 w 43814"/>
                  <a:gd name="connsiteY27" fmla="*/ 4646 h 39958"/>
                  <a:gd name="connsiteX28" fmla="*/ 13335 w 43814"/>
                  <a:gd name="connsiteY28" fmla="*/ 929 h 39958"/>
                  <a:gd name="connsiteX29" fmla="*/ 21908 w 43814"/>
                  <a:gd name="connsiteY29" fmla="*/ 0 h 39958"/>
                  <a:gd name="connsiteX30" fmla="*/ 30480 w 43814"/>
                  <a:gd name="connsiteY30" fmla="*/ 929 h 39958"/>
                  <a:gd name="connsiteX31" fmla="*/ 37148 w 43814"/>
                  <a:gd name="connsiteY31" fmla="*/ 4646 h 39958"/>
                  <a:gd name="connsiteX32" fmla="*/ 41910 w 43814"/>
                  <a:gd name="connsiteY32" fmla="*/ 11151 h 39958"/>
                  <a:gd name="connsiteX33" fmla="*/ 43815 w 43814"/>
                  <a:gd name="connsiteY33" fmla="*/ 19515 h 399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43814" h="39958">
                    <a:moveTo>
                      <a:pt x="34290" y="19515"/>
                    </a:moveTo>
                    <a:cubicBezTo>
                      <a:pt x="34290" y="17656"/>
                      <a:pt x="34290" y="16727"/>
                      <a:pt x="33337" y="14868"/>
                    </a:cubicBezTo>
                    <a:cubicBezTo>
                      <a:pt x="32385" y="13010"/>
                      <a:pt x="32385" y="12080"/>
                      <a:pt x="31433" y="11151"/>
                    </a:cubicBezTo>
                    <a:cubicBezTo>
                      <a:pt x="30480" y="10222"/>
                      <a:pt x="29527" y="9293"/>
                      <a:pt x="27623" y="8363"/>
                    </a:cubicBezTo>
                    <a:cubicBezTo>
                      <a:pt x="26670" y="7434"/>
                      <a:pt x="24765" y="7434"/>
                      <a:pt x="22860" y="7434"/>
                    </a:cubicBezTo>
                    <a:cubicBezTo>
                      <a:pt x="20955" y="7434"/>
                      <a:pt x="20002" y="7434"/>
                      <a:pt x="18098" y="8363"/>
                    </a:cubicBezTo>
                    <a:cubicBezTo>
                      <a:pt x="17145" y="9293"/>
                      <a:pt x="15240" y="9293"/>
                      <a:pt x="14288" y="11151"/>
                    </a:cubicBezTo>
                    <a:cubicBezTo>
                      <a:pt x="13335" y="12080"/>
                      <a:pt x="12383" y="13010"/>
                      <a:pt x="12383" y="14868"/>
                    </a:cubicBezTo>
                    <a:cubicBezTo>
                      <a:pt x="12383" y="16727"/>
                      <a:pt x="11430" y="17656"/>
                      <a:pt x="11430" y="19515"/>
                    </a:cubicBezTo>
                    <a:cubicBezTo>
                      <a:pt x="11430" y="21373"/>
                      <a:pt x="11430" y="22302"/>
                      <a:pt x="12383" y="24161"/>
                    </a:cubicBezTo>
                    <a:cubicBezTo>
                      <a:pt x="13335" y="26020"/>
                      <a:pt x="13335" y="26949"/>
                      <a:pt x="14288" y="27878"/>
                    </a:cubicBezTo>
                    <a:cubicBezTo>
                      <a:pt x="15240" y="28807"/>
                      <a:pt x="16192" y="29737"/>
                      <a:pt x="18098" y="30666"/>
                    </a:cubicBezTo>
                    <a:cubicBezTo>
                      <a:pt x="19050" y="31595"/>
                      <a:pt x="20955" y="31595"/>
                      <a:pt x="22860" y="31595"/>
                    </a:cubicBezTo>
                    <a:cubicBezTo>
                      <a:pt x="24765" y="31595"/>
                      <a:pt x="25717" y="31595"/>
                      <a:pt x="27623" y="30666"/>
                    </a:cubicBezTo>
                    <a:cubicBezTo>
                      <a:pt x="28575" y="29737"/>
                      <a:pt x="30480" y="29737"/>
                      <a:pt x="31433" y="27878"/>
                    </a:cubicBezTo>
                    <a:cubicBezTo>
                      <a:pt x="32385" y="26949"/>
                      <a:pt x="33337" y="26020"/>
                      <a:pt x="33337" y="24161"/>
                    </a:cubicBezTo>
                    <a:cubicBezTo>
                      <a:pt x="34290" y="22302"/>
                      <a:pt x="34290" y="21373"/>
                      <a:pt x="34290" y="19515"/>
                    </a:cubicBezTo>
                    <a:moveTo>
                      <a:pt x="43815" y="19515"/>
                    </a:moveTo>
                    <a:cubicBezTo>
                      <a:pt x="43815" y="22302"/>
                      <a:pt x="42862" y="25090"/>
                      <a:pt x="41910" y="27878"/>
                    </a:cubicBezTo>
                    <a:cubicBezTo>
                      <a:pt x="40958" y="30666"/>
                      <a:pt x="39052" y="32524"/>
                      <a:pt x="37148" y="34383"/>
                    </a:cubicBezTo>
                    <a:cubicBezTo>
                      <a:pt x="35243" y="36241"/>
                      <a:pt x="33337" y="37171"/>
                      <a:pt x="30480" y="38100"/>
                    </a:cubicBezTo>
                    <a:cubicBezTo>
                      <a:pt x="27623" y="39029"/>
                      <a:pt x="24765" y="39959"/>
                      <a:pt x="21908" y="39959"/>
                    </a:cubicBezTo>
                    <a:cubicBezTo>
                      <a:pt x="19050" y="39959"/>
                      <a:pt x="16192" y="39029"/>
                      <a:pt x="13335" y="38100"/>
                    </a:cubicBezTo>
                    <a:cubicBezTo>
                      <a:pt x="10477" y="37171"/>
                      <a:pt x="8572" y="36241"/>
                      <a:pt x="6667" y="34383"/>
                    </a:cubicBezTo>
                    <a:cubicBezTo>
                      <a:pt x="4763" y="32524"/>
                      <a:pt x="3810" y="30666"/>
                      <a:pt x="1905" y="27878"/>
                    </a:cubicBezTo>
                    <a:cubicBezTo>
                      <a:pt x="952" y="25090"/>
                      <a:pt x="0" y="22302"/>
                      <a:pt x="0" y="19515"/>
                    </a:cubicBezTo>
                    <a:cubicBezTo>
                      <a:pt x="0" y="16727"/>
                      <a:pt x="952" y="13939"/>
                      <a:pt x="1905" y="11151"/>
                    </a:cubicBezTo>
                    <a:cubicBezTo>
                      <a:pt x="2858" y="8363"/>
                      <a:pt x="4763" y="6505"/>
                      <a:pt x="6667" y="4646"/>
                    </a:cubicBezTo>
                    <a:cubicBezTo>
                      <a:pt x="8572" y="2788"/>
                      <a:pt x="10477" y="1859"/>
                      <a:pt x="13335" y="929"/>
                    </a:cubicBezTo>
                    <a:cubicBezTo>
                      <a:pt x="16192" y="0"/>
                      <a:pt x="19050" y="0"/>
                      <a:pt x="21908" y="0"/>
                    </a:cubicBezTo>
                    <a:cubicBezTo>
                      <a:pt x="24765" y="0"/>
                      <a:pt x="27623" y="0"/>
                      <a:pt x="30480" y="929"/>
                    </a:cubicBezTo>
                    <a:cubicBezTo>
                      <a:pt x="33337" y="1859"/>
                      <a:pt x="35243" y="2788"/>
                      <a:pt x="37148" y="4646"/>
                    </a:cubicBezTo>
                    <a:cubicBezTo>
                      <a:pt x="39052" y="6505"/>
                      <a:pt x="40005" y="8363"/>
                      <a:pt x="41910" y="11151"/>
                    </a:cubicBezTo>
                    <a:cubicBezTo>
                      <a:pt x="43815" y="13939"/>
                      <a:pt x="43815" y="16727"/>
                      <a:pt x="43815" y="19515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54" name="Freeform 53">
                <a:extLst>
                  <a:ext uri="{FF2B5EF4-FFF2-40B4-BE49-F238E27FC236}">
                    <a16:creationId xmlns:a16="http://schemas.microsoft.com/office/drawing/2014/main" id="{BDDD6AB2-3203-8DE1-6B1B-823294969751}"/>
                  </a:ext>
                </a:extLst>
              </p:cNvPr>
              <p:cNvSpPr/>
              <p:nvPr/>
            </p:nvSpPr>
            <p:spPr>
              <a:xfrm>
                <a:off x="5767387" y="3533078"/>
                <a:ext cx="31432" cy="38099"/>
              </a:xfrm>
              <a:custGeom>
                <a:avLst/>
                <a:gdLst>
                  <a:gd name="connsiteX0" fmla="*/ 20003 w 31432"/>
                  <a:gd name="connsiteY0" fmla="*/ 11151 h 38099"/>
                  <a:gd name="connsiteX1" fmla="*/ 19050 w 31432"/>
                  <a:gd name="connsiteY1" fmla="*/ 9293 h 38099"/>
                  <a:gd name="connsiteX2" fmla="*/ 17145 w 31432"/>
                  <a:gd name="connsiteY2" fmla="*/ 8363 h 38099"/>
                  <a:gd name="connsiteX3" fmla="*/ 15240 w 31432"/>
                  <a:gd name="connsiteY3" fmla="*/ 7434 h 38099"/>
                  <a:gd name="connsiteX4" fmla="*/ 13335 w 31432"/>
                  <a:gd name="connsiteY4" fmla="*/ 7434 h 38099"/>
                  <a:gd name="connsiteX5" fmla="*/ 8572 w 31432"/>
                  <a:gd name="connsiteY5" fmla="*/ 7434 h 38099"/>
                  <a:gd name="connsiteX6" fmla="*/ 8572 w 31432"/>
                  <a:gd name="connsiteY6" fmla="*/ 15798 h 38099"/>
                  <a:gd name="connsiteX7" fmla="*/ 13335 w 31432"/>
                  <a:gd name="connsiteY7" fmla="*/ 15798 h 38099"/>
                  <a:gd name="connsiteX8" fmla="*/ 15240 w 31432"/>
                  <a:gd name="connsiteY8" fmla="*/ 15798 h 38099"/>
                  <a:gd name="connsiteX9" fmla="*/ 17145 w 31432"/>
                  <a:gd name="connsiteY9" fmla="*/ 14868 h 38099"/>
                  <a:gd name="connsiteX10" fmla="*/ 19050 w 31432"/>
                  <a:gd name="connsiteY10" fmla="*/ 13939 h 38099"/>
                  <a:gd name="connsiteX11" fmla="*/ 20003 w 31432"/>
                  <a:gd name="connsiteY11" fmla="*/ 11151 h 38099"/>
                  <a:gd name="connsiteX12" fmla="*/ 20003 w 31432"/>
                  <a:gd name="connsiteY12" fmla="*/ 37171 h 38099"/>
                  <a:gd name="connsiteX13" fmla="*/ 11430 w 31432"/>
                  <a:gd name="connsiteY13" fmla="*/ 22302 h 38099"/>
                  <a:gd name="connsiteX14" fmla="*/ 8572 w 31432"/>
                  <a:gd name="connsiteY14" fmla="*/ 22302 h 38099"/>
                  <a:gd name="connsiteX15" fmla="*/ 8572 w 31432"/>
                  <a:gd name="connsiteY15" fmla="*/ 37171 h 38099"/>
                  <a:gd name="connsiteX16" fmla="*/ 0 w 31432"/>
                  <a:gd name="connsiteY16" fmla="*/ 37171 h 38099"/>
                  <a:gd name="connsiteX17" fmla="*/ 0 w 31432"/>
                  <a:gd name="connsiteY17" fmla="*/ 0 h 38099"/>
                  <a:gd name="connsiteX18" fmla="*/ 14288 w 31432"/>
                  <a:gd name="connsiteY18" fmla="*/ 0 h 38099"/>
                  <a:gd name="connsiteX19" fmla="*/ 20003 w 31432"/>
                  <a:gd name="connsiteY19" fmla="*/ 929 h 38099"/>
                  <a:gd name="connsiteX20" fmla="*/ 24765 w 31432"/>
                  <a:gd name="connsiteY20" fmla="*/ 2788 h 38099"/>
                  <a:gd name="connsiteX21" fmla="*/ 27622 w 31432"/>
                  <a:gd name="connsiteY21" fmla="*/ 6505 h 38099"/>
                  <a:gd name="connsiteX22" fmla="*/ 28575 w 31432"/>
                  <a:gd name="connsiteY22" fmla="*/ 12080 h 38099"/>
                  <a:gd name="connsiteX23" fmla="*/ 26670 w 31432"/>
                  <a:gd name="connsiteY23" fmla="*/ 18585 h 38099"/>
                  <a:gd name="connsiteX24" fmla="*/ 20955 w 31432"/>
                  <a:gd name="connsiteY24" fmla="*/ 22302 h 38099"/>
                  <a:gd name="connsiteX25" fmla="*/ 31432 w 31432"/>
                  <a:gd name="connsiteY25" fmla="*/ 38100 h 38099"/>
                  <a:gd name="connsiteX26" fmla="*/ 20003 w 31432"/>
                  <a:gd name="connsiteY26" fmla="*/ 38100 h 38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31432" h="38099">
                    <a:moveTo>
                      <a:pt x="20003" y="11151"/>
                    </a:moveTo>
                    <a:cubicBezTo>
                      <a:pt x="20003" y="10222"/>
                      <a:pt x="20003" y="9293"/>
                      <a:pt x="19050" y="9293"/>
                    </a:cubicBezTo>
                    <a:cubicBezTo>
                      <a:pt x="19050" y="8363"/>
                      <a:pt x="18097" y="8363"/>
                      <a:pt x="17145" y="8363"/>
                    </a:cubicBezTo>
                    <a:cubicBezTo>
                      <a:pt x="16193" y="8363"/>
                      <a:pt x="16193" y="7434"/>
                      <a:pt x="15240" y="7434"/>
                    </a:cubicBezTo>
                    <a:cubicBezTo>
                      <a:pt x="14288" y="7434"/>
                      <a:pt x="13335" y="7434"/>
                      <a:pt x="13335" y="7434"/>
                    </a:cubicBezTo>
                    <a:lnTo>
                      <a:pt x="8572" y="7434"/>
                    </a:lnTo>
                    <a:lnTo>
                      <a:pt x="8572" y="15798"/>
                    </a:lnTo>
                    <a:lnTo>
                      <a:pt x="13335" y="15798"/>
                    </a:lnTo>
                    <a:cubicBezTo>
                      <a:pt x="14288" y="15798"/>
                      <a:pt x="15240" y="15798"/>
                      <a:pt x="15240" y="15798"/>
                    </a:cubicBezTo>
                    <a:cubicBezTo>
                      <a:pt x="16193" y="15798"/>
                      <a:pt x="17145" y="15798"/>
                      <a:pt x="17145" y="14868"/>
                    </a:cubicBezTo>
                    <a:cubicBezTo>
                      <a:pt x="18097" y="14868"/>
                      <a:pt x="18097" y="13939"/>
                      <a:pt x="19050" y="13939"/>
                    </a:cubicBezTo>
                    <a:cubicBezTo>
                      <a:pt x="20003" y="13010"/>
                      <a:pt x="20003" y="12080"/>
                      <a:pt x="20003" y="11151"/>
                    </a:cubicBezTo>
                    <a:moveTo>
                      <a:pt x="20003" y="37171"/>
                    </a:moveTo>
                    <a:lnTo>
                      <a:pt x="11430" y="22302"/>
                    </a:lnTo>
                    <a:lnTo>
                      <a:pt x="8572" y="22302"/>
                    </a:lnTo>
                    <a:lnTo>
                      <a:pt x="8572" y="37171"/>
                    </a:lnTo>
                    <a:lnTo>
                      <a:pt x="0" y="37171"/>
                    </a:lnTo>
                    <a:lnTo>
                      <a:pt x="0" y="0"/>
                    </a:lnTo>
                    <a:lnTo>
                      <a:pt x="14288" y="0"/>
                    </a:lnTo>
                    <a:cubicBezTo>
                      <a:pt x="16193" y="0"/>
                      <a:pt x="18097" y="0"/>
                      <a:pt x="20003" y="929"/>
                    </a:cubicBezTo>
                    <a:cubicBezTo>
                      <a:pt x="21907" y="929"/>
                      <a:pt x="22860" y="1859"/>
                      <a:pt x="24765" y="2788"/>
                    </a:cubicBezTo>
                    <a:cubicBezTo>
                      <a:pt x="25718" y="3717"/>
                      <a:pt x="27622" y="4646"/>
                      <a:pt x="27622" y="6505"/>
                    </a:cubicBezTo>
                    <a:cubicBezTo>
                      <a:pt x="28575" y="8363"/>
                      <a:pt x="28575" y="9293"/>
                      <a:pt x="28575" y="12080"/>
                    </a:cubicBezTo>
                    <a:cubicBezTo>
                      <a:pt x="28575" y="14868"/>
                      <a:pt x="27622" y="16727"/>
                      <a:pt x="26670" y="18585"/>
                    </a:cubicBezTo>
                    <a:cubicBezTo>
                      <a:pt x="25718" y="20444"/>
                      <a:pt x="22860" y="21373"/>
                      <a:pt x="20955" y="22302"/>
                    </a:cubicBezTo>
                    <a:lnTo>
                      <a:pt x="31432" y="38100"/>
                    </a:lnTo>
                    <a:lnTo>
                      <a:pt x="20003" y="38100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55" name="Freeform 54">
              <a:extLst>
                <a:ext uri="{FF2B5EF4-FFF2-40B4-BE49-F238E27FC236}">
                  <a16:creationId xmlns:a16="http://schemas.microsoft.com/office/drawing/2014/main" id="{5D1DE91F-54F9-A8AB-DA98-D61813B3E151}"/>
                </a:ext>
              </a:extLst>
            </p:cNvPr>
            <p:cNvSpPr/>
            <p:nvPr/>
          </p:nvSpPr>
          <p:spPr>
            <a:xfrm>
              <a:off x="5801677" y="3533078"/>
              <a:ext cx="9525" cy="37170"/>
            </a:xfrm>
            <a:custGeom>
              <a:avLst/>
              <a:gdLst>
                <a:gd name="connsiteX0" fmla="*/ 0 w 9525"/>
                <a:gd name="connsiteY0" fmla="*/ 0 h 37170"/>
                <a:gd name="connsiteX1" fmla="*/ 9525 w 9525"/>
                <a:gd name="connsiteY1" fmla="*/ 0 h 37170"/>
                <a:gd name="connsiteX2" fmla="*/ 9525 w 9525"/>
                <a:gd name="connsiteY2" fmla="*/ 37171 h 37170"/>
                <a:gd name="connsiteX3" fmla="*/ 0 w 9525"/>
                <a:gd name="connsiteY3" fmla="*/ 37171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37170">
                  <a:moveTo>
                    <a:pt x="0" y="0"/>
                  </a:moveTo>
                  <a:lnTo>
                    <a:pt x="9525" y="0"/>
                  </a:lnTo>
                  <a:lnTo>
                    <a:pt x="9525" y="37171"/>
                  </a:lnTo>
                  <a:lnTo>
                    <a:pt x="0" y="3717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56" name="Freeform 55">
              <a:extLst>
                <a:ext uri="{FF2B5EF4-FFF2-40B4-BE49-F238E27FC236}">
                  <a16:creationId xmlns:a16="http://schemas.microsoft.com/office/drawing/2014/main" id="{20954103-FAFF-F773-FEBA-B06CF524FABC}"/>
                </a:ext>
              </a:extLst>
            </p:cNvPr>
            <p:cNvSpPr/>
            <p:nvPr/>
          </p:nvSpPr>
          <p:spPr>
            <a:xfrm>
              <a:off x="5817869" y="3533078"/>
              <a:ext cx="35242" cy="37170"/>
            </a:xfrm>
            <a:custGeom>
              <a:avLst/>
              <a:gdLst>
                <a:gd name="connsiteX0" fmla="*/ 26670 w 35242"/>
                <a:gd name="connsiteY0" fmla="*/ 0 h 37170"/>
                <a:gd name="connsiteX1" fmla="*/ 26670 w 35242"/>
                <a:gd name="connsiteY1" fmla="*/ 24161 h 37170"/>
                <a:gd name="connsiteX2" fmla="*/ 26670 w 35242"/>
                <a:gd name="connsiteY2" fmla="*/ 24161 h 37170"/>
                <a:gd name="connsiteX3" fmla="*/ 10478 w 35242"/>
                <a:gd name="connsiteY3" fmla="*/ 0 h 37170"/>
                <a:gd name="connsiteX4" fmla="*/ 0 w 35242"/>
                <a:gd name="connsiteY4" fmla="*/ 0 h 37170"/>
                <a:gd name="connsiteX5" fmla="*/ 0 w 35242"/>
                <a:gd name="connsiteY5" fmla="*/ 37171 h 37170"/>
                <a:gd name="connsiteX6" fmla="*/ 9525 w 35242"/>
                <a:gd name="connsiteY6" fmla="*/ 37171 h 37170"/>
                <a:gd name="connsiteX7" fmla="*/ 9525 w 35242"/>
                <a:gd name="connsiteY7" fmla="*/ 13010 h 37170"/>
                <a:gd name="connsiteX8" fmla="*/ 9525 w 35242"/>
                <a:gd name="connsiteY8" fmla="*/ 13010 h 37170"/>
                <a:gd name="connsiteX9" fmla="*/ 24765 w 35242"/>
                <a:gd name="connsiteY9" fmla="*/ 37171 h 37170"/>
                <a:gd name="connsiteX10" fmla="*/ 35243 w 35242"/>
                <a:gd name="connsiteY10" fmla="*/ 37171 h 37170"/>
                <a:gd name="connsiteX11" fmla="*/ 35243 w 35242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5242" h="37170">
                  <a:moveTo>
                    <a:pt x="26670" y="0"/>
                  </a:moveTo>
                  <a:lnTo>
                    <a:pt x="26670" y="24161"/>
                  </a:lnTo>
                  <a:lnTo>
                    <a:pt x="26670" y="24161"/>
                  </a:lnTo>
                  <a:lnTo>
                    <a:pt x="10478" y="0"/>
                  </a:lnTo>
                  <a:lnTo>
                    <a:pt x="0" y="0"/>
                  </a:lnTo>
                  <a:lnTo>
                    <a:pt x="0" y="37171"/>
                  </a:lnTo>
                  <a:lnTo>
                    <a:pt x="9525" y="37171"/>
                  </a:lnTo>
                  <a:lnTo>
                    <a:pt x="9525" y="13010"/>
                  </a:lnTo>
                  <a:lnTo>
                    <a:pt x="9525" y="13010"/>
                  </a:lnTo>
                  <a:lnTo>
                    <a:pt x="24765" y="37171"/>
                  </a:lnTo>
                  <a:lnTo>
                    <a:pt x="35243" y="37171"/>
                  </a:lnTo>
                  <a:lnTo>
                    <a:pt x="3524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57" name="Freeform 56">
              <a:extLst>
                <a:ext uri="{FF2B5EF4-FFF2-40B4-BE49-F238E27FC236}">
                  <a16:creationId xmlns:a16="http://schemas.microsoft.com/office/drawing/2014/main" id="{DC04BEF1-31FE-E06C-4A30-6946FF639915}"/>
                </a:ext>
              </a:extLst>
            </p:cNvPr>
            <p:cNvSpPr/>
            <p:nvPr/>
          </p:nvSpPr>
          <p:spPr>
            <a:xfrm>
              <a:off x="5857875" y="3532148"/>
              <a:ext cx="37147" cy="39029"/>
            </a:xfrm>
            <a:custGeom>
              <a:avLst/>
              <a:gdLst>
                <a:gd name="connsiteX0" fmla="*/ 29527 w 37147"/>
                <a:gd name="connsiteY0" fmla="*/ 38100 h 39029"/>
                <a:gd name="connsiteX1" fmla="*/ 20955 w 37147"/>
                <a:gd name="connsiteY1" fmla="*/ 39029 h 39029"/>
                <a:gd name="connsiteX2" fmla="*/ 12382 w 37147"/>
                <a:gd name="connsiteY2" fmla="*/ 37171 h 39029"/>
                <a:gd name="connsiteX3" fmla="*/ 5715 w 37147"/>
                <a:gd name="connsiteY3" fmla="*/ 33454 h 39029"/>
                <a:gd name="connsiteX4" fmla="*/ 953 w 37147"/>
                <a:gd name="connsiteY4" fmla="*/ 26949 h 39029"/>
                <a:gd name="connsiteX5" fmla="*/ 0 w 37147"/>
                <a:gd name="connsiteY5" fmla="*/ 19515 h 39029"/>
                <a:gd name="connsiteX6" fmla="*/ 1905 w 37147"/>
                <a:gd name="connsiteY6" fmla="*/ 11151 h 39029"/>
                <a:gd name="connsiteX7" fmla="*/ 6668 w 37147"/>
                <a:gd name="connsiteY7" fmla="*/ 4646 h 39029"/>
                <a:gd name="connsiteX8" fmla="*/ 13335 w 37147"/>
                <a:gd name="connsiteY8" fmla="*/ 929 h 39029"/>
                <a:gd name="connsiteX9" fmla="*/ 21907 w 37147"/>
                <a:gd name="connsiteY9" fmla="*/ 0 h 39029"/>
                <a:gd name="connsiteX10" fmla="*/ 30480 w 37147"/>
                <a:gd name="connsiteY10" fmla="*/ 929 h 39029"/>
                <a:gd name="connsiteX11" fmla="*/ 37148 w 37147"/>
                <a:gd name="connsiteY11" fmla="*/ 4646 h 39029"/>
                <a:gd name="connsiteX12" fmla="*/ 31432 w 37147"/>
                <a:gd name="connsiteY12" fmla="*/ 11151 h 39029"/>
                <a:gd name="connsiteX13" fmla="*/ 27622 w 37147"/>
                <a:gd name="connsiteY13" fmla="*/ 8363 h 39029"/>
                <a:gd name="connsiteX14" fmla="*/ 22860 w 37147"/>
                <a:gd name="connsiteY14" fmla="*/ 7434 h 39029"/>
                <a:gd name="connsiteX15" fmla="*/ 18097 w 37147"/>
                <a:gd name="connsiteY15" fmla="*/ 8363 h 39029"/>
                <a:gd name="connsiteX16" fmla="*/ 14288 w 37147"/>
                <a:gd name="connsiteY16" fmla="*/ 11151 h 39029"/>
                <a:gd name="connsiteX17" fmla="*/ 12382 w 37147"/>
                <a:gd name="connsiteY17" fmla="*/ 14868 h 39029"/>
                <a:gd name="connsiteX18" fmla="*/ 11430 w 37147"/>
                <a:gd name="connsiteY18" fmla="*/ 19515 h 39029"/>
                <a:gd name="connsiteX19" fmla="*/ 12382 w 37147"/>
                <a:gd name="connsiteY19" fmla="*/ 24161 h 39029"/>
                <a:gd name="connsiteX20" fmla="*/ 14288 w 37147"/>
                <a:gd name="connsiteY20" fmla="*/ 27878 h 39029"/>
                <a:gd name="connsiteX21" fmla="*/ 18097 w 37147"/>
                <a:gd name="connsiteY21" fmla="*/ 30666 h 39029"/>
                <a:gd name="connsiteX22" fmla="*/ 22860 w 37147"/>
                <a:gd name="connsiteY22" fmla="*/ 31595 h 39029"/>
                <a:gd name="connsiteX23" fmla="*/ 25718 w 37147"/>
                <a:gd name="connsiteY23" fmla="*/ 31595 h 39029"/>
                <a:gd name="connsiteX24" fmla="*/ 28575 w 37147"/>
                <a:gd name="connsiteY24" fmla="*/ 30666 h 39029"/>
                <a:gd name="connsiteX25" fmla="*/ 28575 w 37147"/>
                <a:gd name="connsiteY25" fmla="*/ 24161 h 39029"/>
                <a:gd name="connsiteX26" fmla="*/ 20955 w 37147"/>
                <a:gd name="connsiteY26" fmla="*/ 24161 h 39029"/>
                <a:gd name="connsiteX27" fmla="*/ 20955 w 37147"/>
                <a:gd name="connsiteY27" fmla="*/ 16727 h 39029"/>
                <a:gd name="connsiteX28" fmla="*/ 37148 w 37147"/>
                <a:gd name="connsiteY28" fmla="*/ 16727 h 39029"/>
                <a:gd name="connsiteX29" fmla="*/ 37148 w 37147"/>
                <a:gd name="connsiteY29" fmla="*/ 36241 h 39029"/>
                <a:gd name="connsiteX30" fmla="*/ 29527 w 37147"/>
                <a:gd name="connsiteY30" fmla="*/ 38100 h 39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7147" h="39029">
                  <a:moveTo>
                    <a:pt x="29527" y="38100"/>
                  </a:moveTo>
                  <a:cubicBezTo>
                    <a:pt x="26670" y="39029"/>
                    <a:pt x="24765" y="39029"/>
                    <a:pt x="20955" y="39029"/>
                  </a:cubicBezTo>
                  <a:cubicBezTo>
                    <a:pt x="18097" y="39029"/>
                    <a:pt x="15240" y="38100"/>
                    <a:pt x="12382" y="37171"/>
                  </a:cubicBezTo>
                  <a:cubicBezTo>
                    <a:pt x="9525" y="36241"/>
                    <a:pt x="7620" y="35312"/>
                    <a:pt x="5715" y="33454"/>
                  </a:cubicBezTo>
                  <a:cubicBezTo>
                    <a:pt x="3810" y="31595"/>
                    <a:pt x="2857" y="29737"/>
                    <a:pt x="953" y="26949"/>
                  </a:cubicBezTo>
                  <a:cubicBezTo>
                    <a:pt x="953" y="25090"/>
                    <a:pt x="0" y="22302"/>
                    <a:pt x="0" y="19515"/>
                  </a:cubicBezTo>
                  <a:cubicBezTo>
                    <a:pt x="0" y="16727"/>
                    <a:pt x="953" y="13939"/>
                    <a:pt x="1905" y="11151"/>
                  </a:cubicBezTo>
                  <a:cubicBezTo>
                    <a:pt x="2857" y="8363"/>
                    <a:pt x="4763" y="6505"/>
                    <a:pt x="6668" y="4646"/>
                  </a:cubicBezTo>
                  <a:cubicBezTo>
                    <a:pt x="8572" y="2788"/>
                    <a:pt x="10478" y="1859"/>
                    <a:pt x="13335" y="929"/>
                  </a:cubicBezTo>
                  <a:cubicBezTo>
                    <a:pt x="16193" y="0"/>
                    <a:pt x="19050" y="0"/>
                    <a:pt x="21907" y="0"/>
                  </a:cubicBezTo>
                  <a:cubicBezTo>
                    <a:pt x="24765" y="0"/>
                    <a:pt x="27622" y="0"/>
                    <a:pt x="30480" y="929"/>
                  </a:cubicBezTo>
                  <a:cubicBezTo>
                    <a:pt x="33338" y="1859"/>
                    <a:pt x="35243" y="2788"/>
                    <a:pt x="37148" y="4646"/>
                  </a:cubicBezTo>
                  <a:lnTo>
                    <a:pt x="31432" y="11151"/>
                  </a:lnTo>
                  <a:cubicBezTo>
                    <a:pt x="30480" y="10222"/>
                    <a:pt x="29527" y="9293"/>
                    <a:pt x="27622" y="8363"/>
                  </a:cubicBezTo>
                  <a:cubicBezTo>
                    <a:pt x="25718" y="7434"/>
                    <a:pt x="24765" y="7434"/>
                    <a:pt x="22860" y="7434"/>
                  </a:cubicBezTo>
                  <a:cubicBezTo>
                    <a:pt x="20955" y="7434"/>
                    <a:pt x="20003" y="7434"/>
                    <a:pt x="18097" y="8363"/>
                  </a:cubicBezTo>
                  <a:cubicBezTo>
                    <a:pt x="16193" y="9293"/>
                    <a:pt x="15240" y="9293"/>
                    <a:pt x="14288" y="11151"/>
                  </a:cubicBezTo>
                  <a:cubicBezTo>
                    <a:pt x="13335" y="12080"/>
                    <a:pt x="12382" y="13010"/>
                    <a:pt x="12382" y="14868"/>
                  </a:cubicBezTo>
                  <a:cubicBezTo>
                    <a:pt x="11430" y="16727"/>
                    <a:pt x="11430" y="17656"/>
                    <a:pt x="11430" y="19515"/>
                  </a:cubicBezTo>
                  <a:cubicBezTo>
                    <a:pt x="11430" y="21373"/>
                    <a:pt x="11430" y="23232"/>
                    <a:pt x="12382" y="24161"/>
                  </a:cubicBezTo>
                  <a:cubicBezTo>
                    <a:pt x="13335" y="25090"/>
                    <a:pt x="13335" y="26949"/>
                    <a:pt x="14288" y="27878"/>
                  </a:cubicBezTo>
                  <a:cubicBezTo>
                    <a:pt x="15240" y="28807"/>
                    <a:pt x="16193" y="29737"/>
                    <a:pt x="18097" y="30666"/>
                  </a:cubicBezTo>
                  <a:cubicBezTo>
                    <a:pt x="20003" y="31595"/>
                    <a:pt x="20955" y="31595"/>
                    <a:pt x="22860" y="31595"/>
                  </a:cubicBezTo>
                  <a:cubicBezTo>
                    <a:pt x="23813" y="31595"/>
                    <a:pt x="24765" y="31595"/>
                    <a:pt x="25718" y="31595"/>
                  </a:cubicBezTo>
                  <a:cubicBezTo>
                    <a:pt x="26670" y="31595"/>
                    <a:pt x="27622" y="31595"/>
                    <a:pt x="28575" y="30666"/>
                  </a:cubicBezTo>
                  <a:lnTo>
                    <a:pt x="28575" y="24161"/>
                  </a:lnTo>
                  <a:lnTo>
                    <a:pt x="20955" y="24161"/>
                  </a:lnTo>
                  <a:lnTo>
                    <a:pt x="20955" y="16727"/>
                  </a:lnTo>
                  <a:lnTo>
                    <a:pt x="37148" y="16727"/>
                  </a:lnTo>
                  <a:lnTo>
                    <a:pt x="37148" y="36241"/>
                  </a:lnTo>
                  <a:cubicBezTo>
                    <a:pt x="34290" y="37171"/>
                    <a:pt x="32385" y="38100"/>
                    <a:pt x="29527" y="3810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58" name="Freeform 57">
              <a:extLst>
                <a:ext uri="{FF2B5EF4-FFF2-40B4-BE49-F238E27FC236}">
                  <a16:creationId xmlns:a16="http://schemas.microsoft.com/office/drawing/2014/main" id="{6B287E35-2144-3B2A-BBF4-EBF599D20EB5}"/>
                </a:ext>
              </a:extLst>
            </p:cNvPr>
            <p:cNvSpPr/>
            <p:nvPr/>
          </p:nvSpPr>
          <p:spPr>
            <a:xfrm>
              <a:off x="5909310" y="3533078"/>
              <a:ext cx="30479" cy="37170"/>
            </a:xfrm>
            <a:custGeom>
              <a:avLst/>
              <a:gdLst>
                <a:gd name="connsiteX0" fmla="*/ 0 w 30479"/>
                <a:gd name="connsiteY0" fmla="*/ 0 h 37170"/>
                <a:gd name="connsiteX1" fmla="*/ 0 w 30479"/>
                <a:gd name="connsiteY1" fmla="*/ 7434 h 37170"/>
                <a:gd name="connsiteX2" fmla="*/ 10477 w 30479"/>
                <a:gd name="connsiteY2" fmla="*/ 7434 h 37170"/>
                <a:gd name="connsiteX3" fmla="*/ 10477 w 30479"/>
                <a:gd name="connsiteY3" fmla="*/ 37171 h 37170"/>
                <a:gd name="connsiteX4" fmla="*/ 20002 w 30479"/>
                <a:gd name="connsiteY4" fmla="*/ 37171 h 37170"/>
                <a:gd name="connsiteX5" fmla="*/ 20002 w 30479"/>
                <a:gd name="connsiteY5" fmla="*/ 7434 h 37170"/>
                <a:gd name="connsiteX6" fmla="*/ 30480 w 30479"/>
                <a:gd name="connsiteY6" fmla="*/ 7434 h 37170"/>
                <a:gd name="connsiteX7" fmla="*/ 30480 w 30479"/>
                <a:gd name="connsiteY7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0479" h="37170">
                  <a:moveTo>
                    <a:pt x="0" y="0"/>
                  </a:moveTo>
                  <a:lnTo>
                    <a:pt x="0" y="7434"/>
                  </a:lnTo>
                  <a:lnTo>
                    <a:pt x="10477" y="7434"/>
                  </a:lnTo>
                  <a:lnTo>
                    <a:pt x="10477" y="37171"/>
                  </a:lnTo>
                  <a:lnTo>
                    <a:pt x="20002" y="37171"/>
                  </a:lnTo>
                  <a:lnTo>
                    <a:pt x="20002" y="7434"/>
                  </a:lnTo>
                  <a:lnTo>
                    <a:pt x="30480" y="7434"/>
                  </a:lnTo>
                  <a:lnTo>
                    <a:pt x="30480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59" name="Freeform 58">
              <a:extLst>
                <a:ext uri="{FF2B5EF4-FFF2-40B4-BE49-F238E27FC236}">
                  <a16:creationId xmlns:a16="http://schemas.microsoft.com/office/drawing/2014/main" id="{D3AB1814-E594-B851-681A-A11F28D6B366}"/>
                </a:ext>
              </a:extLst>
            </p:cNvPr>
            <p:cNvSpPr/>
            <p:nvPr/>
          </p:nvSpPr>
          <p:spPr>
            <a:xfrm>
              <a:off x="5943600" y="3533078"/>
              <a:ext cx="33337" cy="37170"/>
            </a:xfrm>
            <a:custGeom>
              <a:avLst/>
              <a:gdLst>
                <a:gd name="connsiteX0" fmla="*/ 23813 w 33337"/>
                <a:gd name="connsiteY0" fmla="*/ 0 h 37170"/>
                <a:gd name="connsiteX1" fmla="*/ 23813 w 33337"/>
                <a:gd name="connsiteY1" fmla="*/ 13939 h 37170"/>
                <a:gd name="connsiteX2" fmla="*/ 8573 w 33337"/>
                <a:gd name="connsiteY2" fmla="*/ 13939 h 37170"/>
                <a:gd name="connsiteX3" fmla="*/ 8573 w 33337"/>
                <a:gd name="connsiteY3" fmla="*/ 0 h 37170"/>
                <a:gd name="connsiteX4" fmla="*/ 0 w 33337"/>
                <a:gd name="connsiteY4" fmla="*/ 0 h 37170"/>
                <a:gd name="connsiteX5" fmla="*/ 0 w 33337"/>
                <a:gd name="connsiteY5" fmla="*/ 37171 h 37170"/>
                <a:gd name="connsiteX6" fmla="*/ 8573 w 33337"/>
                <a:gd name="connsiteY6" fmla="*/ 37171 h 37170"/>
                <a:gd name="connsiteX7" fmla="*/ 8573 w 33337"/>
                <a:gd name="connsiteY7" fmla="*/ 21373 h 37170"/>
                <a:gd name="connsiteX8" fmla="*/ 23813 w 33337"/>
                <a:gd name="connsiteY8" fmla="*/ 21373 h 37170"/>
                <a:gd name="connsiteX9" fmla="*/ 23813 w 33337"/>
                <a:gd name="connsiteY9" fmla="*/ 37171 h 37170"/>
                <a:gd name="connsiteX10" fmla="*/ 33338 w 33337"/>
                <a:gd name="connsiteY10" fmla="*/ 37171 h 37170"/>
                <a:gd name="connsiteX11" fmla="*/ 33338 w 33337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3337" h="37170">
                  <a:moveTo>
                    <a:pt x="23813" y="0"/>
                  </a:moveTo>
                  <a:lnTo>
                    <a:pt x="23813" y="13939"/>
                  </a:lnTo>
                  <a:lnTo>
                    <a:pt x="8573" y="13939"/>
                  </a:lnTo>
                  <a:lnTo>
                    <a:pt x="8573" y="0"/>
                  </a:lnTo>
                  <a:lnTo>
                    <a:pt x="0" y="0"/>
                  </a:lnTo>
                  <a:lnTo>
                    <a:pt x="0" y="37171"/>
                  </a:lnTo>
                  <a:lnTo>
                    <a:pt x="8573" y="37171"/>
                  </a:lnTo>
                  <a:lnTo>
                    <a:pt x="8573" y="21373"/>
                  </a:lnTo>
                  <a:lnTo>
                    <a:pt x="23813" y="21373"/>
                  </a:lnTo>
                  <a:lnTo>
                    <a:pt x="23813" y="37171"/>
                  </a:lnTo>
                  <a:lnTo>
                    <a:pt x="33338" y="37171"/>
                  </a:lnTo>
                  <a:lnTo>
                    <a:pt x="3333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0" name="Freeform 59">
              <a:extLst>
                <a:ext uri="{FF2B5EF4-FFF2-40B4-BE49-F238E27FC236}">
                  <a16:creationId xmlns:a16="http://schemas.microsoft.com/office/drawing/2014/main" id="{59B54C54-13A0-D17A-F905-16D53DB7149F}"/>
                </a:ext>
              </a:extLst>
            </p:cNvPr>
            <p:cNvSpPr/>
            <p:nvPr/>
          </p:nvSpPr>
          <p:spPr>
            <a:xfrm>
              <a:off x="5983605" y="3533078"/>
              <a:ext cx="26669" cy="37170"/>
            </a:xfrm>
            <a:custGeom>
              <a:avLst/>
              <a:gdLst>
                <a:gd name="connsiteX0" fmla="*/ 0 w 26669"/>
                <a:gd name="connsiteY0" fmla="*/ 0 h 37170"/>
                <a:gd name="connsiteX1" fmla="*/ 0 w 26669"/>
                <a:gd name="connsiteY1" fmla="*/ 37171 h 37170"/>
                <a:gd name="connsiteX2" fmla="*/ 26670 w 26669"/>
                <a:gd name="connsiteY2" fmla="*/ 37171 h 37170"/>
                <a:gd name="connsiteX3" fmla="*/ 26670 w 26669"/>
                <a:gd name="connsiteY3" fmla="*/ 29737 h 37170"/>
                <a:gd name="connsiteX4" fmla="*/ 9525 w 26669"/>
                <a:gd name="connsiteY4" fmla="*/ 29737 h 37170"/>
                <a:gd name="connsiteX5" fmla="*/ 9525 w 26669"/>
                <a:gd name="connsiteY5" fmla="*/ 21373 h 37170"/>
                <a:gd name="connsiteX6" fmla="*/ 24765 w 26669"/>
                <a:gd name="connsiteY6" fmla="*/ 21373 h 37170"/>
                <a:gd name="connsiteX7" fmla="*/ 24765 w 26669"/>
                <a:gd name="connsiteY7" fmla="*/ 14868 h 37170"/>
                <a:gd name="connsiteX8" fmla="*/ 9525 w 26669"/>
                <a:gd name="connsiteY8" fmla="*/ 14868 h 37170"/>
                <a:gd name="connsiteX9" fmla="*/ 9525 w 26669"/>
                <a:gd name="connsiteY9" fmla="*/ 7434 h 37170"/>
                <a:gd name="connsiteX10" fmla="*/ 25718 w 26669"/>
                <a:gd name="connsiteY10" fmla="*/ 7434 h 37170"/>
                <a:gd name="connsiteX11" fmla="*/ 25718 w 26669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669" h="37170">
                  <a:moveTo>
                    <a:pt x="0" y="0"/>
                  </a:moveTo>
                  <a:lnTo>
                    <a:pt x="0" y="37171"/>
                  </a:lnTo>
                  <a:lnTo>
                    <a:pt x="26670" y="37171"/>
                  </a:lnTo>
                  <a:lnTo>
                    <a:pt x="26670" y="29737"/>
                  </a:lnTo>
                  <a:lnTo>
                    <a:pt x="9525" y="29737"/>
                  </a:lnTo>
                  <a:lnTo>
                    <a:pt x="9525" y="21373"/>
                  </a:lnTo>
                  <a:lnTo>
                    <a:pt x="24765" y="21373"/>
                  </a:lnTo>
                  <a:lnTo>
                    <a:pt x="24765" y="14868"/>
                  </a:lnTo>
                  <a:lnTo>
                    <a:pt x="9525" y="14868"/>
                  </a:lnTo>
                  <a:lnTo>
                    <a:pt x="9525" y="7434"/>
                  </a:lnTo>
                  <a:lnTo>
                    <a:pt x="25718" y="7434"/>
                  </a:lnTo>
                  <a:lnTo>
                    <a:pt x="2571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1" name="Freeform 60">
              <a:extLst>
                <a:ext uri="{FF2B5EF4-FFF2-40B4-BE49-F238E27FC236}">
                  <a16:creationId xmlns:a16="http://schemas.microsoft.com/office/drawing/2014/main" id="{970FD581-E40D-585F-8EB3-5DA6F2906059}"/>
                </a:ext>
              </a:extLst>
            </p:cNvPr>
            <p:cNvSpPr/>
            <p:nvPr/>
          </p:nvSpPr>
          <p:spPr>
            <a:xfrm>
              <a:off x="6028372" y="3533078"/>
              <a:ext cx="31432" cy="38099"/>
            </a:xfrm>
            <a:custGeom>
              <a:avLst/>
              <a:gdLst>
                <a:gd name="connsiteX0" fmla="*/ 20002 w 31432"/>
                <a:gd name="connsiteY0" fmla="*/ 11151 h 38099"/>
                <a:gd name="connsiteX1" fmla="*/ 19050 w 31432"/>
                <a:gd name="connsiteY1" fmla="*/ 9293 h 38099"/>
                <a:gd name="connsiteX2" fmla="*/ 17145 w 31432"/>
                <a:gd name="connsiteY2" fmla="*/ 8363 h 38099"/>
                <a:gd name="connsiteX3" fmla="*/ 15240 w 31432"/>
                <a:gd name="connsiteY3" fmla="*/ 7434 h 38099"/>
                <a:gd name="connsiteX4" fmla="*/ 13335 w 31432"/>
                <a:gd name="connsiteY4" fmla="*/ 7434 h 38099"/>
                <a:gd name="connsiteX5" fmla="*/ 8572 w 31432"/>
                <a:gd name="connsiteY5" fmla="*/ 7434 h 38099"/>
                <a:gd name="connsiteX6" fmla="*/ 8572 w 31432"/>
                <a:gd name="connsiteY6" fmla="*/ 15798 h 38099"/>
                <a:gd name="connsiteX7" fmla="*/ 13335 w 31432"/>
                <a:gd name="connsiteY7" fmla="*/ 15798 h 38099"/>
                <a:gd name="connsiteX8" fmla="*/ 15240 w 31432"/>
                <a:gd name="connsiteY8" fmla="*/ 15798 h 38099"/>
                <a:gd name="connsiteX9" fmla="*/ 17145 w 31432"/>
                <a:gd name="connsiteY9" fmla="*/ 14868 h 38099"/>
                <a:gd name="connsiteX10" fmla="*/ 19050 w 31432"/>
                <a:gd name="connsiteY10" fmla="*/ 13939 h 38099"/>
                <a:gd name="connsiteX11" fmla="*/ 20002 w 31432"/>
                <a:gd name="connsiteY11" fmla="*/ 11151 h 38099"/>
                <a:gd name="connsiteX12" fmla="*/ 20002 w 31432"/>
                <a:gd name="connsiteY12" fmla="*/ 37171 h 38099"/>
                <a:gd name="connsiteX13" fmla="*/ 11430 w 31432"/>
                <a:gd name="connsiteY13" fmla="*/ 22302 h 38099"/>
                <a:gd name="connsiteX14" fmla="*/ 8572 w 31432"/>
                <a:gd name="connsiteY14" fmla="*/ 22302 h 38099"/>
                <a:gd name="connsiteX15" fmla="*/ 8572 w 31432"/>
                <a:gd name="connsiteY15" fmla="*/ 37171 h 38099"/>
                <a:gd name="connsiteX16" fmla="*/ 0 w 31432"/>
                <a:gd name="connsiteY16" fmla="*/ 37171 h 38099"/>
                <a:gd name="connsiteX17" fmla="*/ 0 w 31432"/>
                <a:gd name="connsiteY17" fmla="*/ 0 h 38099"/>
                <a:gd name="connsiteX18" fmla="*/ 14288 w 31432"/>
                <a:gd name="connsiteY18" fmla="*/ 0 h 38099"/>
                <a:gd name="connsiteX19" fmla="*/ 20002 w 31432"/>
                <a:gd name="connsiteY19" fmla="*/ 929 h 38099"/>
                <a:gd name="connsiteX20" fmla="*/ 24765 w 31432"/>
                <a:gd name="connsiteY20" fmla="*/ 2788 h 38099"/>
                <a:gd name="connsiteX21" fmla="*/ 27622 w 31432"/>
                <a:gd name="connsiteY21" fmla="*/ 6505 h 38099"/>
                <a:gd name="connsiteX22" fmla="*/ 28575 w 31432"/>
                <a:gd name="connsiteY22" fmla="*/ 12080 h 38099"/>
                <a:gd name="connsiteX23" fmla="*/ 26670 w 31432"/>
                <a:gd name="connsiteY23" fmla="*/ 18585 h 38099"/>
                <a:gd name="connsiteX24" fmla="*/ 20955 w 31432"/>
                <a:gd name="connsiteY24" fmla="*/ 22302 h 38099"/>
                <a:gd name="connsiteX25" fmla="*/ 31432 w 31432"/>
                <a:gd name="connsiteY25" fmla="*/ 38100 h 38099"/>
                <a:gd name="connsiteX26" fmla="*/ 20002 w 31432"/>
                <a:gd name="connsiteY26" fmla="*/ 38100 h 38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1432" h="38099">
                  <a:moveTo>
                    <a:pt x="20002" y="11151"/>
                  </a:moveTo>
                  <a:cubicBezTo>
                    <a:pt x="20002" y="10222"/>
                    <a:pt x="20002" y="9293"/>
                    <a:pt x="19050" y="9293"/>
                  </a:cubicBezTo>
                  <a:cubicBezTo>
                    <a:pt x="19050" y="8363"/>
                    <a:pt x="18097" y="8363"/>
                    <a:pt x="17145" y="8363"/>
                  </a:cubicBezTo>
                  <a:cubicBezTo>
                    <a:pt x="16192" y="8363"/>
                    <a:pt x="16192" y="7434"/>
                    <a:pt x="15240" y="7434"/>
                  </a:cubicBezTo>
                  <a:cubicBezTo>
                    <a:pt x="14288" y="7434"/>
                    <a:pt x="13335" y="7434"/>
                    <a:pt x="13335" y="7434"/>
                  </a:cubicBezTo>
                  <a:lnTo>
                    <a:pt x="8572" y="7434"/>
                  </a:lnTo>
                  <a:lnTo>
                    <a:pt x="8572" y="15798"/>
                  </a:lnTo>
                  <a:lnTo>
                    <a:pt x="13335" y="15798"/>
                  </a:lnTo>
                  <a:cubicBezTo>
                    <a:pt x="14288" y="15798"/>
                    <a:pt x="15240" y="15798"/>
                    <a:pt x="15240" y="15798"/>
                  </a:cubicBezTo>
                  <a:cubicBezTo>
                    <a:pt x="16192" y="15798"/>
                    <a:pt x="17145" y="15798"/>
                    <a:pt x="17145" y="14868"/>
                  </a:cubicBezTo>
                  <a:cubicBezTo>
                    <a:pt x="18097" y="14868"/>
                    <a:pt x="18097" y="13939"/>
                    <a:pt x="19050" y="13939"/>
                  </a:cubicBezTo>
                  <a:cubicBezTo>
                    <a:pt x="20002" y="13010"/>
                    <a:pt x="20002" y="12080"/>
                    <a:pt x="20002" y="11151"/>
                  </a:cubicBezTo>
                  <a:moveTo>
                    <a:pt x="20002" y="37171"/>
                  </a:moveTo>
                  <a:lnTo>
                    <a:pt x="11430" y="22302"/>
                  </a:lnTo>
                  <a:lnTo>
                    <a:pt x="8572" y="22302"/>
                  </a:lnTo>
                  <a:lnTo>
                    <a:pt x="8572" y="37171"/>
                  </a:lnTo>
                  <a:lnTo>
                    <a:pt x="0" y="37171"/>
                  </a:lnTo>
                  <a:lnTo>
                    <a:pt x="0" y="0"/>
                  </a:lnTo>
                  <a:lnTo>
                    <a:pt x="14288" y="0"/>
                  </a:lnTo>
                  <a:cubicBezTo>
                    <a:pt x="16192" y="0"/>
                    <a:pt x="18097" y="0"/>
                    <a:pt x="20002" y="929"/>
                  </a:cubicBezTo>
                  <a:cubicBezTo>
                    <a:pt x="21907" y="929"/>
                    <a:pt x="22860" y="1859"/>
                    <a:pt x="24765" y="2788"/>
                  </a:cubicBezTo>
                  <a:cubicBezTo>
                    <a:pt x="26670" y="3717"/>
                    <a:pt x="27622" y="4646"/>
                    <a:pt x="27622" y="6505"/>
                  </a:cubicBezTo>
                  <a:cubicBezTo>
                    <a:pt x="28575" y="8363"/>
                    <a:pt x="28575" y="9293"/>
                    <a:pt x="28575" y="12080"/>
                  </a:cubicBezTo>
                  <a:cubicBezTo>
                    <a:pt x="28575" y="14868"/>
                    <a:pt x="27622" y="16727"/>
                    <a:pt x="26670" y="18585"/>
                  </a:cubicBezTo>
                  <a:cubicBezTo>
                    <a:pt x="25717" y="20444"/>
                    <a:pt x="22860" y="21373"/>
                    <a:pt x="20955" y="22302"/>
                  </a:cubicBezTo>
                  <a:lnTo>
                    <a:pt x="31432" y="38100"/>
                  </a:lnTo>
                  <a:lnTo>
                    <a:pt x="20002" y="3810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2" name="Freeform 61">
              <a:extLst>
                <a:ext uri="{FF2B5EF4-FFF2-40B4-BE49-F238E27FC236}">
                  <a16:creationId xmlns:a16="http://schemas.microsoft.com/office/drawing/2014/main" id="{5A809561-F6C1-80B7-541E-9F103D9FCD61}"/>
                </a:ext>
              </a:extLst>
            </p:cNvPr>
            <p:cNvSpPr/>
            <p:nvPr/>
          </p:nvSpPr>
          <p:spPr>
            <a:xfrm>
              <a:off x="6062662" y="3533078"/>
              <a:ext cx="26669" cy="37170"/>
            </a:xfrm>
            <a:custGeom>
              <a:avLst/>
              <a:gdLst>
                <a:gd name="connsiteX0" fmla="*/ 0 w 26669"/>
                <a:gd name="connsiteY0" fmla="*/ 0 h 37170"/>
                <a:gd name="connsiteX1" fmla="*/ 0 w 26669"/>
                <a:gd name="connsiteY1" fmla="*/ 37171 h 37170"/>
                <a:gd name="connsiteX2" fmla="*/ 26670 w 26669"/>
                <a:gd name="connsiteY2" fmla="*/ 37171 h 37170"/>
                <a:gd name="connsiteX3" fmla="*/ 26670 w 26669"/>
                <a:gd name="connsiteY3" fmla="*/ 29737 h 37170"/>
                <a:gd name="connsiteX4" fmla="*/ 9525 w 26669"/>
                <a:gd name="connsiteY4" fmla="*/ 29737 h 37170"/>
                <a:gd name="connsiteX5" fmla="*/ 9525 w 26669"/>
                <a:gd name="connsiteY5" fmla="*/ 21373 h 37170"/>
                <a:gd name="connsiteX6" fmla="*/ 24765 w 26669"/>
                <a:gd name="connsiteY6" fmla="*/ 21373 h 37170"/>
                <a:gd name="connsiteX7" fmla="*/ 24765 w 26669"/>
                <a:gd name="connsiteY7" fmla="*/ 14868 h 37170"/>
                <a:gd name="connsiteX8" fmla="*/ 9525 w 26669"/>
                <a:gd name="connsiteY8" fmla="*/ 14868 h 37170"/>
                <a:gd name="connsiteX9" fmla="*/ 9525 w 26669"/>
                <a:gd name="connsiteY9" fmla="*/ 7434 h 37170"/>
                <a:gd name="connsiteX10" fmla="*/ 25718 w 26669"/>
                <a:gd name="connsiteY10" fmla="*/ 7434 h 37170"/>
                <a:gd name="connsiteX11" fmla="*/ 25718 w 26669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669" h="37170">
                  <a:moveTo>
                    <a:pt x="0" y="0"/>
                  </a:moveTo>
                  <a:lnTo>
                    <a:pt x="0" y="37171"/>
                  </a:lnTo>
                  <a:lnTo>
                    <a:pt x="26670" y="37171"/>
                  </a:lnTo>
                  <a:lnTo>
                    <a:pt x="26670" y="29737"/>
                  </a:lnTo>
                  <a:lnTo>
                    <a:pt x="9525" y="29737"/>
                  </a:lnTo>
                  <a:lnTo>
                    <a:pt x="9525" y="21373"/>
                  </a:lnTo>
                  <a:lnTo>
                    <a:pt x="24765" y="21373"/>
                  </a:lnTo>
                  <a:lnTo>
                    <a:pt x="24765" y="14868"/>
                  </a:lnTo>
                  <a:lnTo>
                    <a:pt x="9525" y="14868"/>
                  </a:lnTo>
                  <a:lnTo>
                    <a:pt x="9525" y="7434"/>
                  </a:lnTo>
                  <a:lnTo>
                    <a:pt x="25718" y="7434"/>
                  </a:lnTo>
                  <a:lnTo>
                    <a:pt x="2571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3" name="Freeform 62">
              <a:extLst>
                <a:ext uri="{FF2B5EF4-FFF2-40B4-BE49-F238E27FC236}">
                  <a16:creationId xmlns:a16="http://schemas.microsoft.com/office/drawing/2014/main" id="{49C58BDE-7EE7-201D-72BA-32BF24DDE6AC}"/>
                </a:ext>
              </a:extLst>
            </p:cNvPr>
            <p:cNvSpPr/>
            <p:nvPr/>
          </p:nvSpPr>
          <p:spPr>
            <a:xfrm>
              <a:off x="6096000" y="3533078"/>
              <a:ext cx="35242" cy="37170"/>
            </a:xfrm>
            <a:custGeom>
              <a:avLst/>
              <a:gdLst>
                <a:gd name="connsiteX0" fmla="*/ 25718 w 35242"/>
                <a:gd name="connsiteY0" fmla="*/ 18585 h 37170"/>
                <a:gd name="connsiteX1" fmla="*/ 24765 w 35242"/>
                <a:gd name="connsiteY1" fmla="*/ 13010 h 37170"/>
                <a:gd name="connsiteX2" fmla="*/ 21907 w 35242"/>
                <a:gd name="connsiteY2" fmla="*/ 9293 h 37170"/>
                <a:gd name="connsiteX3" fmla="*/ 18098 w 35242"/>
                <a:gd name="connsiteY3" fmla="*/ 7434 h 37170"/>
                <a:gd name="connsiteX4" fmla="*/ 13335 w 35242"/>
                <a:gd name="connsiteY4" fmla="*/ 6505 h 37170"/>
                <a:gd name="connsiteX5" fmla="*/ 8573 w 35242"/>
                <a:gd name="connsiteY5" fmla="*/ 6505 h 37170"/>
                <a:gd name="connsiteX6" fmla="*/ 8573 w 35242"/>
                <a:gd name="connsiteY6" fmla="*/ 28807 h 37170"/>
                <a:gd name="connsiteX7" fmla="*/ 13335 w 35242"/>
                <a:gd name="connsiteY7" fmla="*/ 28807 h 37170"/>
                <a:gd name="connsiteX8" fmla="*/ 18098 w 35242"/>
                <a:gd name="connsiteY8" fmla="*/ 27878 h 37170"/>
                <a:gd name="connsiteX9" fmla="*/ 21907 w 35242"/>
                <a:gd name="connsiteY9" fmla="*/ 26020 h 37170"/>
                <a:gd name="connsiteX10" fmla="*/ 24765 w 35242"/>
                <a:gd name="connsiteY10" fmla="*/ 22302 h 37170"/>
                <a:gd name="connsiteX11" fmla="*/ 25718 w 35242"/>
                <a:gd name="connsiteY11" fmla="*/ 18585 h 37170"/>
                <a:gd name="connsiteX12" fmla="*/ 35243 w 35242"/>
                <a:gd name="connsiteY12" fmla="*/ 18585 h 37170"/>
                <a:gd name="connsiteX13" fmla="*/ 33338 w 35242"/>
                <a:gd name="connsiteY13" fmla="*/ 26949 h 37170"/>
                <a:gd name="connsiteX14" fmla="*/ 28575 w 35242"/>
                <a:gd name="connsiteY14" fmla="*/ 32524 h 37170"/>
                <a:gd name="connsiteX15" fmla="*/ 21907 w 35242"/>
                <a:gd name="connsiteY15" fmla="*/ 36241 h 37170"/>
                <a:gd name="connsiteX16" fmla="*/ 14288 w 35242"/>
                <a:gd name="connsiteY16" fmla="*/ 37171 h 37170"/>
                <a:gd name="connsiteX17" fmla="*/ 0 w 35242"/>
                <a:gd name="connsiteY17" fmla="*/ 37171 h 37170"/>
                <a:gd name="connsiteX18" fmla="*/ 0 w 35242"/>
                <a:gd name="connsiteY18" fmla="*/ 0 h 37170"/>
                <a:gd name="connsiteX19" fmla="*/ 14288 w 35242"/>
                <a:gd name="connsiteY19" fmla="*/ 0 h 37170"/>
                <a:gd name="connsiteX20" fmla="*/ 21907 w 35242"/>
                <a:gd name="connsiteY20" fmla="*/ 929 h 37170"/>
                <a:gd name="connsiteX21" fmla="*/ 28575 w 35242"/>
                <a:gd name="connsiteY21" fmla="*/ 3717 h 37170"/>
                <a:gd name="connsiteX22" fmla="*/ 33338 w 35242"/>
                <a:gd name="connsiteY22" fmla="*/ 9293 h 37170"/>
                <a:gd name="connsiteX23" fmla="*/ 35243 w 35242"/>
                <a:gd name="connsiteY23" fmla="*/ 18585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5242" h="37170">
                  <a:moveTo>
                    <a:pt x="25718" y="18585"/>
                  </a:moveTo>
                  <a:cubicBezTo>
                    <a:pt x="25718" y="16727"/>
                    <a:pt x="25718" y="14868"/>
                    <a:pt x="24765" y="13010"/>
                  </a:cubicBezTo>
                  <a:cubicBezTo>
                    <a:pt x="23813" y="12080"/>
                    <a:pt x="22860" y="10222"/>
                    <a:pt x="21907" y="9293"/>
                  </a:cubicBezTo>
                  <a:cubicBezTo>
                    <a:pt x="20955" y="8363"/>
                    <a:pt x="19050" y="7434"/>
                    <a:pt x="18098" y="7434"/>
                  </a:cubicBezTo>
                  <a:cubicBezTo>
                    <a:pt x="16193" y="7434"/>
                    <a:pt x="15240" y="6505"/>
                    <a:pt x="13335" y="6505"/>
                  </a:cubicBezTo>
                  <a:lnTo>
                    <a:pt x="8573" y="6505"/>
                  </a:lnTo>
                  <a:lnTo>
                    <a:pt x="8573" y="28807"/>
                  </a:lnTo>
                  <a:lnTo>
                    <a:pt x="13335" y="28807"/>
                  </a:lnTo>
                  <a:cubicBezTo>
                    <a:pt x="15240" y="28807"/>
                    <a:pt x="16193" y="28807"/>
                    <a:pt x="18098" y="27878"/>
                  </a:cubicBezTo>
                  <a:cubicBezTo>
                    <a:pt x="20002" y="27878"/>
                    <a:pt x="20955" y="26949"/>
                    <a:pt x="21907" y="26020"/>
                  </a:cubicBezTo>
                  <a:cubicBezTo>
                    <a:pt x="22860" y="25090"/>
                    <a:pt x="23813" y="24161"/>
                    <a:pt x="24765" y="22302"/>
                  </a:cubicBezTo>
                  <a:cubicBezTo>
                    <a:pt x="24765" y="22302"/>
                    <a:pt x="25718" y="20444"/>
                    <a:pt x="25718" y="18585"/>
                  </a:cubicBezTo>
                  <a:moveTo>
                    <a:pt x="35243" y="18585"/>
                  </a:moveTo>
                  <a:cubicBezTo>
                    <a:pt x="35243" y="22302"/>
                    <a:pt x="34290" y="25090"/>
                    <a:pt x="33338" y="26949"/>
                  </a:cubicBezTo>
                  <a:cubicBezTo>
                    <a:pt x="32385" y="29737"/>
                    <a:pt x="30480" y="31595"/>
                    <a:pt x="28575" y="32524"/>
                  </a:cubicBezTo>
                  <a:cubicBezTo>
                    <a:pt x="26670" y="34383"/>
                    <a:pt x="23813" y="35312"/>
                    <a:pt x="21907" y="36241"/>
                  </a:cubicBezTo>
                  <a:cubicBezTo>
                    <a:pt x="19050" y="37171"/>
                    <a:pt x="17145" y="37171"/>
                    <a:pt x="14288" y="37171"/>
                  </a:cubicBezTo>
                  <a:lnTo>
                    <a:pt x="0" y="37171"/>
                  </a:lnTo>
                  <a:lnTo>
                    <a:pt x="0" y="0"/>
                  </a:lnTo>
                  <a:lnTo>
                    <a:pt x="14288" y="0"/>
                  </a:lnTo>
                  <a:cubicBezTo>
                    <a:pt x="17145" y="0"/>
                    <a:pt x="20002" y="0"/>
                    <a:pt x="21907" y="929"/>
                  </a:cubicBezTo>
                  <a:cubicBezTo>
                    <a:pt x="24765" y="1859"/>
                    <a:pt x="26670" y="2788"/>
                    <a:pt x="28575" y="3717"/>
                  </a:cubicBezTo>
                  <a:cubicBezTo>
                    <a:pt x="30480" y="5576"/>
                    <a:pt x="32385" y="7434"/>
                    <a:pt x="33338" y="9293"/>
                  </a:cubicBezTo>
                  <a:cubicBezTo>
                    <a:pt x="34290" y="12080"/>
                    <a:pt x="35243" y="14868"/>
                    <a:pt x="35243" y="18585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4" name="Freeform 63">
              <a:extLst>
                <a:ext uri="{FF2B5EF4-FFF2-40B4-BE49-F238E27FC236}">
                  <a16:creationId xmlns:a16="http://schemas.microsoft.com/office/drawing/2014/main" id="{CA1C234A-1918-BC99-E4D0-F2F9BC13910C}"/>
                </a:ext>
              </a:extLst>
            </p:cNvPr>
            <p:cNvSpPr/>
            <p:nvPr/>
          </p:nvSpPr>
          <p:spPr>
            <a:xfrm>
              <a:off x="6148387" y="3533078"/>
              <a:ext cx="43814" cy="37170"/>
            </a:xfrm>
            <a:custGeom>
              <a:avLst/>
              <a:gdLst>
                <a:gd name="connsiteX0" fmla="*/ 30480 w 43814"/>
                <a:gd name="connsiteY0" fmla="*/ 0 h 37170"/>
                <a:gd name="connsiteX1" fmla="*/ 21907 w 43814"/>
                <a:gd name="connsiteY1" fmla="*/ 24161 h 37170"/>
                <a:gd name="connsiteX2" fmla="*/ 21907 w 43814"/>
                <a:gd name="connsiteY2" fmla="*/ 24161 h 37170"/>
                <a:gd name="connsiteX3" fmla="*/ 13335 w 43814"/>
                <a:gd name="connsiteY3" fmla="*/ 0 h 37170"/>
                <a:gd name="connsiteX4" fmla="*/ 0 w 43814"/>
                <a:gd name="connsiteY4" fmla="*/ 0 h 37170"/>
                <a:gd name="connsiteX5" fmla="*/ 0 w 43814"/>
                <a:gd name="connsiteY5" fmla="*/ 37171 h 37170"/>
                <a:gd name="connsiteX6" fmla="*/ 8573 w 43814"/>
                <a:gd name="connsiteY6" fmla="*/ 37171 h 37170"/>
                <a:gd name="connsiteX7" fmla="*/ 8573 w 43814"/>
                <a:gd name="connsiteY7" fmla="*/ 11151 h 37170"/>
                <a:gd name="connsiteX8" fmla="*/ 8573 w 43814"/>
                <a:gd name="connsiteY8" fmla="*/ 11151 h 37170"/>
                <a:gd name="connsiteX9" fmla="*/ 18098 w 43814"/>
                <a:gd name="connsiteY9" fmla="*/ 37171 h 37170"/>
                <a:gd name="connsiteX10" fmla="*/ 24765 w 43814"/>
                <a:gd name="connsiteY10" fmla="*/ 37171 h 37170"/>
                <a:gd name="connsiteX11" fmla="*/ 35243 w 43814"/>
                <a:gd name="connsiteY11" fmla="*/ 11151 h 37170"/>
                <a:gd name="connsiteX12" fmla="*/ 35243 w 43814"/>
                <a:gd name="connsiteY12" fmla="*/ 11151 h 37170"/>
                <a:gd name="connsiteX13" fmla="*/ 35243 w 43814"/>
                <a:gd name="connsiteY13" fmla="*/ 37171 h 37170"/>
                <a:gd name="connsiteX14" fmla="*/ 43815 w 43814"/>
                <a:gd name="connsiteY14" fmla="*/ 37171 h 37170"/>
                <a:gd name="connsiteX15" fmla="*/ 43815 w 43814"/>
                <a:gd name="connsiteY15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3814" h="37170">
                  <a:moveTo>
                    <a:pt x="30480" y="0"/>
                  </a:moveTo>
                  <a:lnTo>
                    <a:pt x="21907" y="24161"/>
                  </a:lnTo>
                  <a:lnTo>
                    <a:pt x="21907" y="24161"/>
                  </a:lnTo>
                  <a:lnTo>
                    <a:pt x="13335" y="0"/>
                  </a:lnTo>
                  <a:lnTo>
                    <a:pt x="0" y="0"/>
                  </a:lnTo>
                  <a:lnTo>
                    <a:pt x="0" y="37171"/>
                  </a:lnTo>
                  <a:lnTo>
                    <a:pt x="8573" y="37171"/>
                  </a:lnTo>
                  <a:lnTo>
                    <a:pt x="8573" y="11151"/>
                  </a:lnTo>
                  <a:lnTo>
                    <a:pt x="8573" y="11151"/>
                  </a:lnTo>
                  <a:lnTo>
                    <a:pt x="18098" y="37171"/>
                  </a:lnTo>
                  <a:lnTo>
                    <a:pt x="24765" y="37171"/>
                  </a:lnTo>
                  <a:lnTo>
                    <a:pt x="35243" y="11151"/>
                  </a:lnTo>
                  <a:lnTo>
                    <a:pt x="35243" y="11151"/>
                  </a:lnTo>
                  <a:lnTo>
                    <a:pt x="35243" y="37171"/>
                  </a:lnTo>
                  <a:lnTo>
                    <a:pt x="43815" y="37171"/>
                  </a:lnTo>
                  <a:lnTo>
                    <a:pt x="43815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5" name="Freeform 64">
              <a:extLst>
                <a:ext uri="{FF2B5EF4-FFF2-40B4-BE49-F238E27FC236}">
                  <a16:creationId xmlns:a16="http://schemas.microsoft.com/office/drawing/2014/main" id="{EFDD9AB4-1C21-9564-F777-701216A3B647}"/>
                </a:ext>
              </a:extLst>
            </p:cNvPr>
            <p:cNvSpPr/>
            <p:nvPr/>
          </p:nvSpPr>
          <p:spPr>
            <a:xfrm>
              <a:off x="6199822" y="3533078"/>
              <a:ext cx="26669" cy="37170"/>
            </a:xfrm>
            <a:custGeom>
              <a:avLst/>
              <a:gdLst>
                <a:gd name="connsiteX0" fmla="*/ 0 w 26669"/>
                <a:gd name="connsiteY0" fmla="*/ 0 h 37170"/>
                <a:gd name="connsiteX1" fmla="*/ 0 w 26669"/>
                <a:gd name="connsiteY1" fmla="*/ 37171 h 37170"/>
                <a:gd name="connsiteX2" fmla="*/ 26670 w 26669"/>
                <a:gd name="connsiteY2" fmla="*/ 37171 h 37170"/>
                <a:gd name="connsiteX3" fmla="*/ 26670 w 26669"/>
                <a:gd name="connsiteY3" fmla="*/ 29737 h 37170"/>
                <a:gd name="connsiteX4" fmla="*/ 8573 w 26669"/>
                <a:gd name="connsiteY4" fmla="*/ 29737 h 37170"/>
                <a:gd name="connsiteX5" fmla="*/ 8573 w 26669"/>
                <a:gd name="connsiteY5" fmla="*/ 21373 h 37170"/>
                <a:gd name="connsiteX6" fmla="*/ 24765 w 26669"/>
                <a:gd name="connsiteY6" fmla="*/ 21373 h 37170"/>
                <a:gd name="connsiteX7" fmla="*/ 24765 w 26669"/>
                <a:gd name="connsiteY7" fmla="*/ 14868 h 37170"/>
                <a:gd name="connsiteX8" fmla="*/ 8573 w 26669"/>
                <a:gd name="connsiteY8" fmla="*/ 14868 h 37170"/>
                <a:gd name="connsiteX9" fmla="*/ 8573 w 26669"/>
                <a:gd name="connsiteY9" fmla="*/ 7434 h 37170"/>
                <a:gd name="connsiteX10" fmla="*/ 25717 w 26669"/>
                <a:gd name="connsiteY10" fmla="*/ 7434 h 37170"/>
                <a:gd name="connsiteX11" fmla="*/ 25717 w 26669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669" h="37170">
                  <a:moveTo>
                    <a:pt x="0" y="0"/>
                  </a:moveTo>
                  <a:lnTo>
                    <a:pt x="0" y="37171"/>
                  </a:lnTo>
                  <a:lnTo>
                    <a:pt x="26670" y="37171"/>
                  </a:lnTo>
                  <a:lnTo>
                    <a:pt x="26670" y="29737"/>
                  </a:lnTo>
                  <a:lnTo>
                    <a:pt x="8573" y="29737"/>
                  </a:lnTo>
                  <a:lnTo>
                    <a:pt x="8573" y="21373"/>
                  </a:lnTo>
                  <a:lnTo>
                    <a:pt x="24765" y="21373"/>
                  </a:lnTo>
                  <a:lnTo>
                    <a:pt x="24765" y="14868"/>
                  </a:lnTo>
                  <a:lnTo>
                    <a:pt x="8573" y="14868"/>
                  </a:lnTo>
                  <a:lnTo>
                    <a:pt x="8573" y="7434"/>
                  </a:lnTo>
                  <a:lnTo>
                    <a:pt x="25717" y="7434"/>
                  </a:lnTo>
                  <a:lnTo>
                    <a:pt x="25717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6" name="Freeform 65">
              <a:extLst>
                <a:ext uri="{FF2B5EF4-FFF2-40B4-BE49-F238E27FC236}">
                  <a16:creationId xmlns:a16="http://schemas.microsoft.com/office/drawing/2014/main" id="{A895C41E-489E-00BC-004B-3F26FF56C123}"/>
                </a:ext>
              </a:extLst>
            </p:cNvPr>
            <p:cNvSpPr/>
            <p:nvPr/>
          </p:nvSpPr>
          <p:spPr>
            <a:xfrm>
              <a:off x="6227445" y="3533078"/>
              <a:ext cx="41909" cy="37170"/>
            </a:xfrm>
            <a:custGeom>
              <a:avLst/>
              <a:gdLst>
                <a:gd name="connsiteX0" fmla="*/ 20955 w 41909"/>
                <a:gd name="connsiteY0" fmla="*/ 10222 h 37170"/>
                <a:gd name="connsiteX1" fmla="*/ 25717 w 41909"/>
                <a:gd name="connsiteY1" fmla="*/ 23232 h 37170"/>
                <a:gd name="connsiteX2" fmla="*/ 16192 w 41909"/>
                <a:gd name="connsiteY2" fmla="*/ 23232 h 37170"/>
                <a:gd name="connsiteX3" fmla="*/ 20955 w 41909"/>
                <a:gd name="connsiteY3" fmla="*/ 10222 h 37170"/>
                <a:gd name="connsiteX4" fmla="*/ 16192 w 41909"/>
                <a:gd name="connsiteY4" fmla="*/ 0 h 37170"/>
                <a:gd name="connsiteX5" fmla="*/ 0 w 41909"/>
                <a:gd name="connsiteY5" fmla="*/ 37171 h 37170"/>
                <a:gd name="connsiteX6" fmla="*/ 10477 w 41909"/>
                <a:gd name="connsiteY6" fmla="*/ 37171 h 37170"/>
                <a:gd name="connsiteX7" fmla="*/ 13335 w 41909"/>
                <a:gd name="connsiteY7" fmla="*/ 29737 h 37170"/>
                <a:gd name="connsiteX8" fmla="*/ 28575 w 41909"/>
                <a:gd name="connsiteY8" fmla="*/ 29737 h 37170"/>
                <a:gd name="connsiteX9" fmla="*/ 31432 w 41909"/>
                <a:gd name="connsiteY9" fmla="*/ 37171 h 37170"/>
                <a:gd name="connsiteX10" fmla="*/ 41910 w 41909"/>
                <a:gd name="connsiteY10" fmla="*/ 37171 h 37170"/>
                <a:gd name="connsiteX11" fmla="*/ 25717 w 41909"/>
                <a:gd name="connsiteY11" fmla="*/ 0 h 37170"/>
                <a:gd name="connsiteX12" fmla="*/ 16192 w 41909"/>
                <a:gd name="connsiteY12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1909" h="37170">
                  <a:moveTo>
                    <a:pt x="20955" y="10222"/>
                  </a:moveTo>
                  <a:lnTo>
                    <a:pt x="25717" y="23232"/>
                  </a:lnTo>
                  <a:lnTo>
                    <a:pt x="16192" y="23232"/>
                  </a:lnTo>
                  <a:lnTo>
                    <a:pt x="20955" y="10222"/>
                  </a:lnTo>
                  <a:close/>
                  <a:moveTo>
                    <a:pt x="16192" y="0"/>
                  </a:moveTo>
                  <a:lnTo>
                    <a:pt x="0" y="37171"/>
                  </a:lnTo>
                  <a:lnTo>
                    <a:pt x="10477" y="37171"/>
                  </a:lnTo>
                  <a:lnTo>
                    <a:pt x="13335" y="29737"/>
                  </a:lnTo>
                  <a:lnTo>
                    <a:pt x="28575" y="29737"/>
                  </a:lnTo>
                  <a:lnTo>
                    <a:pt x="31432" y="37171"/>
                  </a:lnTo>
                  <a:lnTo>
                    <a:pt x="41910" y="37171"/>
                  </a:lnTo>
                  <a:lnTo>
                    <a:pt x="25717" y="0"/>
                  </a:lnTo>
                  <a:lnTo>
                    <a:pt x="16192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7" name="Freeform 66">
              <a:extLst>
                <a:ext uri="{FF2B5EF4-FFF2-40B4-BE49-F238E27FC236}">
                  <a16:creationId xmlns:a16="http://schemas.microsoft.com/office/drawing/2014/main" id="{BDCDA051-686D-C090-66DF-7D9A6E3A302C}"/>
                </a:ext>
              </a:extLst>
            </p:cNvPr>
            <p:cNvSpPr/>
            <p:nvPr/>
          </p:nvSpPr>
          <p:spPr>
            <a:xfrm>
              <a:off x="6263639" y="3533078"/>
              <a:ext cx="31432" cy="37170"/>
            </a:xfrm>
            <a:custGeom>
              <a:avLst/>
              <a:gdLst>
                <a:gd name="connsiteX0" fmla="*/ 0 w 31432"/>
                <a:gd name="connsiteY0" fmla="*/ 0 h 37170"/>
                <a:gd name="connsiteX1" fmla="*/ 0 w 31432"/>
                <a:gd name="connsiteY1" fmla="*/ 7434 h 37170"/>
                <a:gd name="connsiteX2" fmla="*/ 11430 w 31432"/>
                <a:gd name="connsiteY2" fmla="*/ 7434 h 37170"/>
                <a:gd name="connsiteX3" fmla="*/ 11430 w 31432"/>
                <a:gd name="connsiteY3" fmla="*/ 37171 h 37170"/>
                <a:gd name="connsiteX4" fmla="*/ 20002 w 31432"/>
                <a:gd name="connsiteY4" fmla="*/ 37171 h 37170"/>
                <a:gd name="connsiteX5" fmla="*/ 20002 w 31432"/>
                <a:gd name="connsiteY5" fmla="*/ 7434 h 37170"/>
                <a:gd name="connsiteX6" fmla="*/ 31433 w 31432"/>
                <a:gd name="connsiteY6" fmla="*/ 7434 h 37170"/>
                <a:gd name="connsiteX7" fmla="*/ 31433 w 31432"/>
                <a:gd name="connsiteY7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432" h="37170">
                  <a:moveTo>
                    <a:pt x="0" y="0"/>
                  </a:moveTo>
                  <a:lnTo>
                    <a:pt x="0" y="7434"/>
                  </a:lnTo>
                  <a:lnTo>
                    <a:pt x="11430" y="7434"/>
                  </a:lnTo>
                  <a:lnTo>
                    <a:pt x="11430" y="37171"/>
                  </a:lnTo>
                  <a:lnTo>
                    <a:pt x="20002" y="37171"/>
                  </a:lnTo>
                  <a:lnTo>
                    <a:pt x="20002" y="7434"/>
                  </a:lnTo>
                  <a:lnTo>
                    <a:pt x="31433" y="7434"/>
                  </a:lnTo>
                  <a:lnTo>
                    <a:pt x="3143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grpSp>
          <p:nvGrpSpPr>
            <p:cNvPr id="68" name="Graphic 9">
              <a:extLst>
                <a:ext uri="{FF2B5EF4-FFF2-40B4-BE49-F238E27FC236}">
                  <a16:creationId xmlns:a16="http://schemas.microsoft.com/office/drawing/2014/main" id="{394E8873-CA52-E6BB-AD91-3398D9E7467F}"/>
                </a:ext>
              </a:extLst>
            </p:cNvPr>
            <p:cNvGrpSpPr/>
            <p:nvPr/>
          </p:nvGrpSpPr>
          <p:grpSpPr>
            <a:xfrm>
              <a:off x="6305550" y="3532148"/>
              <a:ext cx="148589" cy="39958"/>
              <a:chOff x="6305550" y="3532148"/>
              <a:chExt cx="148589" cy="39958"/>
            </a:xfrm>
            <a:grpFill/>
          </p:grpSpPr>
          <p:sp>
            <p:nvSpPr>
              <p:cNvPr id="69" name="Freeform 68">
                <a:extLst>
                  <a:ext uri="{FF2B5EF4-FFF2-40B4-BE49-F238E27FC236}">
                    <a16:creationId xmlns:a16="http://schemas.microsoft.com/office/drawing/2014/main" id="{DA74B5C6-3B2E-F93F-DFC1-0354C6A88E49}"/>
                  </a:ext>
                </a:extLst>
              </p:cNvPr>
              <p:cNvSpPr/>
              <p:nvPr/>
            </p:nvSpPr>
            <p:spPr>
              <a:xfrm>
                <a:off x="6305550" y="3532148"/>
                <a:ext cx="25717" cy="39029"/>
              </a:xfrm>
              <a:custGeom>
                <a:avLst/>
                <a:gdLst>
                  <a:gd name="connsiteX0" fmla="*/ 25717 w 25717"/>
                  <a:gd name="connsiteY0" fmla="*/ 29737 h 39029"/>
                  <a:gd name="connsiteX1" fmla="*/ 23813 w 25717"/>
                  <a:gd name="connsiteY1" fmla="*/ 34383 h 39029"/>
                  <a:gd name="connsiteX2" fmla="*/ 20002 w 25717"/>
                  <a:gd name="connsiteY2" fmla="*/ 38100 h 39029"/>
                  <a:gd name="connsiteX3" fmla="*/ 13335 w 25717"/>
                  <a:gd name="connsiteY3" fmla="*/ 39029 h 39029"/>
                  <a:gd name="connsiteX4" fmla="*/ 4763 w 25717"/>
                  <a:gd name="connsiteY4" fmla="*/ 36241 h 39029"/>
                  <a:gd name="connsiteX5" fmla="*/ 0 w 25717"/>
                  <a:gd name="connsiteY5" fmla="*/ 29737 h 39029"/>
                  <a:gd name="connsiteX6" fmla="*/ 8573 w 25717"/>
                  <a:gd name="connsiteY6" fmla="*/ 26949 h 39029"/>
                  <a:gd name="connsiteX7" fmla="*/ 9525 w 25717"/>
                  <a:gd name="connsiteY7" fmla="*/ 29737 h 39029"/>
                  <a:gd name="connsiteX8" fmla="*/ 12383 w 25717"/>
                  <a:gd name="connsiteY8" fmla="*/ 30666 h 39029"/>
                  <a:gd name="connsiteX9" fmla="*/ 15240 w 25717"/>
                  <a:gd name="connsiteY9" fmla="*/ 28807 h 39029"/>
                  <a:gd name="connsiteX10" fmla="*/ 16192 w 25717"/>
                  <a:gd name="connsiteY10" fmla="*/ 25090 h 39029"/>
                  <a:gd name="connsiteX11" fmla="*/ 16192 w 25717"/>
                  <a:gd name="connsiteY11" fmla="*/ 0 h 39029"/>
                  <a:gd name="connsiteX12" fmla="*/ 25717 w 25717"/>
                  <a:gd name="connsiteY12" fmla="*/ 0 h 39029"/>
                  <a:gd name="connsiteX13" fmla="*/ 25717 w 25717"/>
                  <a:gd name="connsiteY13" fmla="*/ 24161 h 39029"/>
                  <a:gd name="connsiteX14" fmla="*/ 25717 w 25717"/>
                  <a:gd name="connsiteY14" fmla="*/ 29737 h 390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717" h="39029">
                    <a:moveTo>
                      <a:pt x="25717" y="29737"/>
                    </a:moveTo>
                    <a:cubicBezTo>
                      <a:pt x="25717" y="31595"/>
                      <a:pt x="24765" y="32524"/>
                      <a:pt x="23813" y="34383"/>
                    </a:cubicBezTo>
                    <a:cubicBezTo>
                      <a:pt x="22860" y="35312"/>
                      <a:pt x="21908" y="37171"/>
                      <a:pt x="20002" y="38100"/>
                    </a:cubicBezTo>
                    <a:cubicBezTo>
                      <a:pt x="18098" y="39029"/>
                      <a:pt x="16192" y="39029"/>
                      <a:pt x="13335" y="39029"/>
                    </a:cubicBezTo>
                    <a:cubicBezTo>
                      <a:pt x="10477" y="39029"/>
                      <a:pt x="7620" y="38100"/>
                      <a:pt x="4763" y="36241"/>
                    </a:cubicBezTo>
                    <a:cubicBezTo>
                      <a:pt x="2858" y="34383"/>
                      <a:pt x="952" y="32524"/>
                      <a:pt x="0" y="29737"/>
                    </a:cubicBezTo>
                    <a:lnTo>
                      <a:pt x="8573" y="26949"/>
                    </a:lnTo>
                    <a:cubicBezTo>
                      <a:pt x="8573" y="27878"/>
                      <a:pt x="9525" y="28807"/>
                      <a:pt x="9525" y="29737"/>
                    </a:cubicBezTo>
                    <a:cubicBezTo>
                      <a:pt x="10477" y="30666"/>
                      <a:pt x="11430" y="30666"/>
                      <a:pt x="12383" y="30666"/>
                    </a:cubicBezTo>
                    <a:cubicBezTo>
                      <a:pt x="14288" y="30666"/>
                      <a:pt x="15240" y="29737"/>
                      <a:pt x="15240" y="28807"/>
                    </a:cubicBezTo>
                    <a:cubicBezTo>
                      <a:pt x="16192" y="27878"/>
                      <a:pt x="16192" y="26020"/>
                      <a:pt x="16192" y="25090"/>
                    </a:cubicBezTo>
                    <a:lnTo>
                      <a:pt x="16192" y="0"/>
                    </a:lnTo>
                    <a:lnTo>
                      <a:pt x="25717" y="0"/>
                    </a:lnTo>
                    <a:lnTo>
                      <a:pt x="25717" y="24161"/>
                    </a:lnTo>
                    <a:cubicBezTo>
                      <a:pt x="25717" y="26949"/>
                      <a:pt x="25717" y="28807"/>
                      <a:pt x="25717" y="29737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70" name="Freeform 69">
                <a:extLst>
                  <a:ext uri="{FF2B5EF4-FFF2-40B4-BE49-F238E27FC236}">
                    <a16:creationId xmlns:a16="http://schemas.microsoft.com/office/drawing/2014/main" id="{787910E5-5BE4-45DC-E7F5-2F44BF9BE696}"/>
                  </a:ext>
                </a:extLst>
              </p:cNvPr>
              <p:cNvSpPr/>
              <p:nvPr/>
            </p:nvSpPr>
            <p:spPr>
              <a:xfrm>
                <a:off x="6334125" y="3532148"/>
                <a:ext cx="43814" cy="39958"/>
              </a:xfrm>
              <a:custGeom>
                <a:avLst/>
                <a:gdLst>
                  <a:gd name="connsiteX0" fmla="*/ 34290 w 43814"/>
                  <a:gd name="connsiteY0" fmla="*/ 19515 h 39958"/>
                  <a:gd name="connsiteX1" fmla="*/ 33338 w 43814"/>
                  <a:gd name="connsiteY1" fmla="*/ 14868 h 39958"/>
                  <a:gd name="connsiteX2" fmla="*/ 31433 w 43814"/>
                  <a:gd name="connsiteY2" fmla="*/ 11151 h 39958"/>
                  <a:gd name="connsiteX3" fmla="*/ 27623 w 43814"/>
                  <a:gd name="connsiteY3" fmla="*/ 8363 h 39958"/>
                  <a:gd name="connsiteX4" fmla="*/ 22860 w 43814"/>
                  <a:gd name="connsiteY4" fmla="*/ 7434 h 39958"/>
                  <a:gd name="connsiteX5" fmla="*/ 18098 w 43814"/>
                  <a:gd name="connsiteY5" fmla="*/ 8363 h 39958"/>
                  <a:gd name="connsiteX6" fmla="*/ 14288 w 43814"/>
                  <a:gd name="connsiteY6" fmla="*/ 11151 h 39958"/>
                  <a:gd name="connsiteX7" fmla="*/ 12383 w 43814"/>
                  <a:gd name="connsiteY7" fmla="*/ 14868 h 39958"/>
                  <a:gd name="connsiteX8" fmla="*/ 11430 w 43814"/>
                  <a:gd name="connsiteY8" fmla="*/ 19515 h 39958"/>
                  <a:gd name="connsiteX9" fmla="*/ 12383 w 43814"/>
                  <a:gd name="connsiteY9" fmla="*/ 24161 h 39958"/>
                  <a:gd name="connsiteX10" fmla="*/ 14288 w 43814"/>
                  <a:gd name="connsiteY10" fmla="*/ 27878 h 39958"/>
                  <a:gd name="connsiteX11" fmla="*/ 18098 w 43814"/>
                  <a:gd name="connsiteY11" fmla="*/ 30666 h 39958"/>
                  <a:gd name="connsiteX12" fmla="*/ 22860 w 43814"/>
                  <a:gd name="connsiteY12" fmla="*/ 31595 h 39958"/>
                  <a:gd name="connsiteX13" fmla="*/ 27623 w 43814"/>
                  <a:gd name="connsiteY13" fmla="*/ 30666 h 39958"/>
                  <a:gd name="connsiteX14" fmla="*/ 31433 w 43814"/>
                  <a:gd name="connsiteY14" fmla="*/ 27878 h 39958"/>
                  <a:gd name="connsiteX15" fmla="*/ 33338 w 43814"/>
                  <a:gd name="connsiteY15" fmla="*/ 24161 h 39958"/>
                  <a:gd name="connsiteX16" fmla="*/ 34290 w 43814"/>
                  <a:gd name="connsiteY16" fmla="*/ 19515 h 39958"/>
                  <a:gd name="connsiteX17" fmla="*/ 43815 w 43814"/>
                  <a:gd name="connsiteY17" fmla="*/ 19515 h 39958"/>
                  <a:gd name="connsiteX18" fmla="*/ 41910 w 43814"/>
                  <a:gd name="connsiteY18" fmla="*/ 27878 h 39958"/>
                  <a:gd name="connsiteX19" fmla="*/ 37148 w 43814"/>
                  <a:gd name="connsiteY19" fmla="*/ 34383 h 39958"/>
                  <a:gd name="connsiteX20" fmla="*/ 30480 w 43814"/>
                  <a:gd name="connsiteY20" fmla="*/ 38100 h 39958"/>
                  <a:gd name="connsiteX21" fmla="*/ 21908 w 43814"/>
                  <a:gd name="connsiteY21" fmla="*/ 39959 h 39958"/>
                  <a:gd name="connsiteX22" fmla="*/ 13335 w 43814"/>
                  <a:gd name="connsiteY22" fmla="*/ 38100 h 39958"/>
                  <a:gd name="connsiteX23" fmla="*/ 6667 w 43814"/>
                  <a:gd name="connsiteY23" fmla="*/ 34383 h 39958"/>
                  <a:gd name="connsiteX24" fmla="*/ 1905 w 43814"/>
                  <a:gd name="connsiteY24" fmla="*/ 27878 h 39958"/>
                  <a:gd name="connsiteX25" fmla="*/ 0 w 43814"/>
                  <a:gd name="connsiteY25" fmla="*/ 19515 h 39958"/>
                  <a:gd name="connsiteX26" fmla="*/ 1905 w 43814"/>
                  <a:gd name="connsiteY26" fmla="*/ 11151 h 39958"/>
                  <a:gd name="connsiteX27" fmla="*/ 6667 w 43814"/>
                  <a:gd name="connsiteY27" fmla="*/ 4646 h 39958"/>
                  <a:gd name="connsiteX28" fmla="*/ 13335 w 43814"/>
                  <a:gd name="connsiteY28" fmla="*/ 929 h 39958"/>
                  <a:gd name="connsiteX29" fmla="*/ 21908 w 43814"/>
                  <a:gd name="connsiteY29" fmla="*/ 0 h 39958"/>
                  <a:gd name="connsiteX30" fmla="*/ 30480 w 43814"/>
                  <a:gd name="connsiteY30" fmla="*/ 929 h 39958"/>
                  <a:gd name="connsiteX31" fmla="*/ 37148 w 43814"/>
                  <a:gd name="connsiteY31" fmla="*/ 4646 h 39958"/>
                  <a:gd name="connsiteX32" fmla="*/ 41910 w 43814"/>
                  <a:gd name="connsiteY32" fmla="*/ 11151 h 39958"/>
                  <a:gd name="connsiteX33" fmla="*/ 43815 w 43814"/>
                  <a:gd name="connsiteY33" fmla="*/ 19515 h 399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43814" h="39958">
                    <a:moveTo>
                      <a:pt x="34290" y="19515"/>
                    </a:moveTo>
                    <a:cubicBezTo>
                      <a:pt x="34290" y="17656"/>
                      <a:pt x="34290" y="16727"/>
                      <a:pt x="33338" y="14868"/>
                    </a:cubicBezTo>
                    <a:cubicBezTo>
                      <a:pt x="32385" y="13010"/>
                      <a:pt x="32385" y="12080"/>
                      <a:pt x="31433" y="11151"/>
                    </a:cubicBezTo>
                    <a:cubicBezTo>
                      <a:pt x="30480" y="10222"/>
                      <a:pt x="29527" y="9293"/>
                      <a:pt x="27623" y="8363"/>
                    </a:cubicBezTo>
                    <a:cubicBezTo>
                      <a:pt x="26670" y="7434"/>
                      <a:pt x="24765" y="7434"/>
                      <a:pt x="22860" y="7434"/>
                    </a:cubicBezTo>
                    <a:cubicBezTo>
                      <a:pt x="20955" y="7434"/>
                      <a:pt x="20002" y="7434"/>
                      <a:pt x="18098" y="8363"/>
                    </a:cubicBezTo>
                    <a:cubicBezTo>
                      <a:pt x="17145" y="9293"/>
                      <a:pt x="15240" y="9293"/>
                      <a:pt x="14288" y="11151"/>
                    </a:cubicBezTo>
                    <a:cubicBezTo>
                      <a:pt x="13335" y="12080"/>
                      <a:pt x="12383" y="13010"/>
                      <a:pt x="12383" y="14868"/>
                    </a:cubicBezTo>
                    <a:cubicBezTo>
                      <a:pt x="11430" y="16727"/>
                      <a:pt x="11430" y="17656"/>
                      <a:pt x="11430" y="19515"/>
                    </a:cubicBezTo>
                    <a:cubicBezTo>
                      <a:pt x="11430" y="21373"/>
                      <a:pt x="11430" y="22302"/>
                      <a:pt x="12383" y="24161"/>
                    </a:cubicBezTo>
                    <a:cubicBezTo>
                      <a:pt x="13335" y="26020"/>
                      <a:pt x="13335" y="26949"/>
                      <a:pt x="14288" y="27878"/>
                    </a:cubicBezTo>
                    <a:cubicBezTo>
                      <a:pt x="15240" y="28807"/>
                      <a:pt x="16192" y="29737"/>
                      <a:pt x="18098" y="30666"/>
                    </a:cubicBezTo>
                    <a:cubicBezTo>
                      <a:pt x="19050" y="31595"/>
                      <a:pt x="20955" y="31595"/>
                      <a:pt x="22860" y="31595"/>
                    </a:cubicBezTo>
                    <a:cubicBezTo>
                      <a:pt x="24765" y="31595"/>
                      <a:pt x="25717" y="31595"/>
                      <a:pt x="27623" y="30666"/>
                    </a:cubicBezTo>
                    <a:cubicBezTo>
                      <a:pt x="28575" y="29737"/>
                      <a:pt x="30480" y="29737"/>
                      <a:pt x="31433" y="27878"/>
                    </a:cubicBezTo>
                    <a:cubicBezTo>
                      <a:pt x="32385" y="26949"/>
                      <a:pt x="33338" y="26020"/>
                      <a:pt x="33338" y="24161"/>
                    </a:cubicBezTo>
                    <a:cubicBezTo>
                      <a:pt x="33338" y="22302"/>
                      <a:pt x="34290" y="21373"/>
                      <a:pt x="34290" y="19515"/>
                    </a:cubicBezTo>
                    <a:moveTo>
                      <a:pt x="43815" y="19515"/>
                    </a:moveTo>
                    <a:cubicBezTo>
                      <a:pt x="43815" y="22302"/>
                      <a:pt x="42863" y="25090"/>
                      <a:pt x="41910" y="27878"/>
                    </a:cubicBezTo>
                    <a:cubicBezTo>
                      <a:pt x="40958" y="30666"/>
                      <a:pt x="39052" y="32524"/>
                      <a:pt x="37148" y="34383"/>
                    </a:cubicBezTo>
                    <a:cubicBezTo>
                      <a:pt x="35242" y="36241"/>
                      <a:pt x="33338" y="37171"/>
                      <a:pt x="30480" y="38100"/>
                    </a:cubicBezTo>
                    <a:cubicBezTo>
                      <a:pt x="27623" y="39029"/>
                      <a:pt x="24765" y="39959"/>
                      <a:pt x="21908" y="39959"/>
                    </a:cubicBezTo>
                    <a:cubicBezTo>
                      <a:pt x="19050" y="39959"/>
                      <a:pt x="16192" y="39029"/>
                      <a:pt x="13335" y="38100"/>
                    </a:cubicBezTo>
                    <a:cubicBezTo>
                      <a:pt x="10477" y="37171"/>
                      <a:pt x="8573" y="36241"/>
                      <a:pt x="6667" y="34383"/>
                    </a:cubicBezTo>
                    <a:cubicBezTo>
                      <a:pt x="4763" y="32524"/>
                      <a:pt x="3810" y="30666"/>
                      <a:pt x="1905" y="27878"/>
                    </a:cubicBezTo>
                    <a:cubicBezTo>
                      <a:pt x="952" y="25090"/>
                      <a:pt x="0" y="22302"/>
                      <a:pt x="0" y="19515"/>
                    </a:cubicBezTo>
                    <a:cubicBezTo>
                      <a:pt x="0" y="16727"/>
                      <a:pt x="952" y="13939"/>
                      <a:pt x="1905" y="11151"/>
                    </a:cubicBezTo>
                    <a:cubicBezTo>
                      <a:pt x="2858" y="8363"/>
                      <a:pt x="4763" y="6505"/>
                      <a:pt x="6667" y="4646"/>
                    </a:cubicBezTo>
                    <a:cubicBezTo>
                      <a:pt x="8573" y="2788"/>
                      <a:pt x="10477" y="1859"/>
                      <a:pt x="13335" y="929"/>
                    </a:cubicBezTo>
                    <a:cubicBezTo>
                      <a:pt x="16192" y="0"/>
                      <a:pt x="19050" y="0"/>
                      <a:pt x="21908" y="0"/>
                    </a:cubicBezTo>
                    <a:cubicBezTo>
                      <a:pt x="24765" y="0"/>
                      <a:pt x="27623" y="0"/>
                      <a:pt x="30480" y="929"/>
                    </a:cubicBezTo>
                    <a:cubicBezTo>
                      <a:pt x="33338" y="1859"/>
                      <a:pt x="35242" y="2788"/>
                      <a:pt x="37148" y="4646"/>
                    </a:cubicBezTo>
                    <a:cubicBezTo>
                      <a:pt x="39052" y="6505"/>
                      <a:pt x="40005" y="8363"/>
                      <a:pt x="41910" y="11151"/>
                    </a:cubicBezTo>
                    <a:cubicBezTo>
                      <a:pt x="43815" y="13939"/>
                      <a:pt x="43815" y="16727"/>
                      <a:pt x="43815" y="19515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71" name="Freeform 70">
                <a:extLst>
                  <a:ext uri="{FF2B5EF4-FFF2-40B4-BE49-F238E27FC236}">
                    <a16:creationId xmlns:a16="http://schemas.microsoft.com/office/drawing/2014/main" id="{6521CAB7-45F7-3BE0-F9BA-1383F8C1FA1B}"/>
                  </a:ext>
                </a:extLst>
              </p:cNvPr>
              <p:cNvSpPr/>
              <p:nvPr/>
            </p:nvSpPr>
            <p:spPr>
              <a:xfrm>
                <a:off x="6384607" y="3533078"/>
                <a:ext cx="30479" cy="38099"/>
              </a:xfrm>
              <a:custGeom>
                <a:avLst/>
                <a:gdLst>
                  <a:gd name="connsiteX0" fmla="*/ 29527 w 30479"/>
                  <a:gd name="connsiteY0" fmla="*/ 29737 h 38099"/>
                  <a:gd name="connsiteX1" fmla="*/ 26670 w 30479"/>
                  <a:gd name="connsiteY1" fmla="*/ 34383 h 38099"/>
                  <a:gd name="connsiteX2" fmla="*/ 21907 w 30479"/>
                  <a:gd name="connsiteY2" fmla="*/ 37171 h 38099"/>
                  <a:gd name="connsiteX3" fmla="*/ 15240 w 30479"/>
                  <a:gd name="connsiteY3" fmla="*/ 38100 h 38099"/>
                  <a:gd name="connsiteX4" fmla="*/ 8572 w 30479"/>
                  <a:gd name="connsiteY4" fmla="*/ 37171 h 38099"/>
                  <a:gd name="connsiteX5" fmla="*/ 3810 w 30479"/>
                  <a:gd name="connsiteY5" fmla="*/ 34383 h 38099"/>
                  <a:gd name="connsiteX6" fmla="*/ 952 w 30479"/>
                  <a:gd name="connsiteY6" fmla="*/ 29737 h 38099"/>
                  <a:gd name="connsiteX7" fmla="*/ 0 w 30479"/>
                  <a:gd name="connsiteY7" fmla="*/ 23232 h 38099"/>
                  <a:gd name="connsiteX8" fmla="*/ 0 w 30479"/>
                  <a:gd name="connsiteY8" fmla="*/ 0 h 38099"/>
                  <a:gd name="connsiteX9" fmla="*/ 9525 w 30479"/>
                  <a:gd name="connsiteY9" fmla="*/ 0 h 38099"/>
                  <a:gd name="connsiteX10" fmla="*/ 9525 w 30479"/>
                  <a:gd name="connsiteY10" fmla="*/ 22302 h 38099"/>
                  <a:gd name="connsiteX11" fmla="*/ 9525 w 30479"/>
                  <a:gd name="connsiteY11" fmla="*/ 25090 h 38099"/>
                  <a:gd name="connsiteX12" fmla="*/ 10477 w 30479"/>
                  <a:gd name="connsiteY12" fmla="*/ 27878 h 38099"/>
                  <a:gd name="connsiteX13" fmla="*/ 12382 w 30479"/>
                  <a:gd name="connsiteY13" fmla="*/ 29737 h 38099"/>
                  <a:gd name="connsiteX14" fmla="*/ 15240 w 30479"/>
                  <a:gd name="connsiteY14" fmla="*/ 30666 h 38099"/>
                  <a:gd name="connsiteX15" fmla="*/ 18097 w 30479"/>
                  <a:gd name="connsiteY15" fmla="*/ 29737 h 38099"/>
                  <a:gd name="connsiteX16" fmla="*/ 20002 w 30479"/>
                  <a:gd name="connsiteY16" fmla="*/ 27878 h 38099"/>
                  <a:gd name="connsiteX17" fmla="*/ 20955 w 30479"/>
                  <a:gd name="connsiteY17" fmla="*/ 25090 h 38099"/>
                  <a:gd name="connsiteX18" fmla="*/ 20955 w 30479"/>
                  <a:gd name="connsiteY18" fmla="*/ 22302 h 38099"/>
                  <a:gd name="connsiteX19" fmla="*/ 20955 w 30479"/>
                  <a:gd name="connsiteY19" fmla="*/ 0 h 38099"/>
                  <a:gd name="connsiteX20" fmla="*/ 30480 w 30479"/>
                  <a:gd name="connsiteY20" fmla="*/ 0 h 38099"/>
                  <a:gd name="connsiteX21" fmla="*/ 30480 w 30479"/>
                  <a:gd name="connsiteY21" fmla="*/ 23232 h 38099"/>
                  <a:gd name="connsiteX22" fmla="*/ 29527 w 30479"/>
                  <a:gd name="connsiteY22" fmla="*/ 29737 h 38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479" h="38099">
                    <a:moveTo>
                      <a:pt x="29527" y="29737"/>
                    </a:moveTo>
                    <a:cubicBezTo>
                      <a:pt x="28575" y="31595"/>
                      <a:pt x="27622" y="33454"/>
                      <a:pt x="26670" y="34383"/>
                    </a:cubicBezTo>
                    <a:cubicBezTo>
                      <a:pt x="24765" y="35312"/>
                      <a:pt x="23813" y="37171"/>
                      <a:pt x="21907" y="37171"/>
                    </a:cubicBezTo>
                    <a:cubicBezTo>
                      <a:pt x="20002" y="38100"/>
                      <a:pt x="17145" y="38100"/>
                      <a:pt x="15240" y="38100"/>
                    </a:cubicBezTo>
                    <a:cubicBezTo>
                      <a:pt x="12382" y="38100"/>
                      <a:pt x="10477" y="38100"/>
                      <a:pt x="8572" y="37171"/>
                    </a:cubicBezTo>
                    <a:cubicBezTo>
                      <a:pt x="6667" y="36241"/>
                      <a:pt x="4763" y="35312"/>
                      <a:pt x="3810" y="34383"/>
                    </a:cubicBezTo>
                    <a:cubicBezTo>
                      <a:pt x="2857" y="33454"/>
                      <a:pt x="952" y="31595"/>
                      <a:pt x="952" y="29737"/>
                    </a:cubicBezTo>
                    <a:cubicBezTo>
                      <a:pt x="0" y="27878"/>
                      <a:pt x="0" y="26020"/>
                      <a:pt x="0" y="23232"/>
                    </a:cubicBezTo>
                    <a:lnTo>
                      <a:pt x="0" y="0"/>
                    </a:lnTo>
                    <a:lnTo>
                      <a:pt x="9525" y="0"/>
                    </a:lnTo>
                    <a:lnTo>
                      <a:pt x="9525" y="22302"/>
                    </a:lnTo>
                    <a:cubicBezTo>
                      <a:pt x="9525" y="23232"/>
                      <a:pt x="9525" y="24161"/>
                      <a:pt x="9525" y="25090"/>
                    </a:cubicBezTo>
                    <a:cubicBezTo>
                      <a:pt x="9525" y="26020"/>
                      <a:pt x="10477" y="26949"/>
                      <a:pt x="10477" y="27878"/>
                    </a:cubicBezTo>
                    <a:cubicBezTo>
                      <a:pt x="11430" y="28807"/>
                      <a:pt x="11430" y="28807"/>
                      <a:pt x="12382" y="29737"/>
                    </a:cubicBezTo>
                    <a:cubicBezTo>
                      <a:pt x="13335" y="29737"/>
                      <a:pt x="14288" y="30666"/>
                      <a:pt x="15240" y="30666"/>
                    </a:cubicBezTo>
                    <a:cubicBezTo>
                      <a:pt x="16192" y="30666"/>
                      <a:pt x="18097" y="30666"/>
                      <a:pt x="18097" y="29737"/>
                    </a:cubicBezTo>
                    <a:cubicBezTo>
                      <a:pt x="19050" y="29737"/>
                      <a:pt x="20002" y="28807"/>
                      <a:pt x="20002" y="27878"/>
                    </a:cubicBezTo>
                    <a:cubicBezTo>
                      <a:pt x="20955" y="26949"/>
                      <a:pt x="20955" y="26020"/>
                      <a:pt x="20955" y="25090"/>
                    </a:cubicBezTo>
                    <a:cubicBezTo>
                      <a:pt x="20955" y="24161"/>
                      <a:pt x="20955" y="23232"/>
                      <a:pt x="20955" y="22302"/>
                    </a:cubicBezTo>
                    <a:lnTo>
                      <a:pt x="20955" y="0"/>
                    </a:lnTo>
                    <a:lnTo>
                      <a:pt x="30480" y="0"/>
                    </a:lnTo>
                    <a:lnTo>
                      <a:pt x="30480" y="23232"/>
                    </a:lnTo>
                    <a:cubicBezTo>
                      <a:pt x="30480" y="25090"/>
                      <a:pt x="30480" y="27878"/>
                      <a:pt x="29527" y="29737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72" name="Freeform 71">
                <a:extLst>
                  <a:ext uri="{FF2B5EF4-FFF2-40B4-BE49-F238E27FC236}">
                    <a16:creationId xmlns:a16="http://schemas.microsoft.com/office/drawing/2014/main" id="{37460F74-F5DE-FB58-1147-3346A574CCD1}"/>
                  </a:ext>
                </a:extLst>
              </p:cNvPr>
              <p:cNvSpPr/>
              <p:nvPr/>
            </p:nvSpPr>
            <p:spPr>
              <a:xfrm>
                <a:off x="6422707" y="3533078"/>
                <a:ext cx="31432" cy="38099"/>
              </a:xfrm>
              <a:custGeom>
                <a:avLst/>
                <a:gdLst>
                  <a:gd name="connsiteX0" fmla="*/ 20002 w 31432"/>
                  <a:gd name="connsiteY0" fmla="*/ 11151 h 38099"/>
                  <a:gd name="connsiteX1" fmla="*/ 19050 w 31432"/>
                  <a:gd name="connsiteY1" fmla="*/ 9293 h 38099"/>
                  <a:gd name="connsiteX2" fmla="*/ 17145 w 31432"/>
                  <a:gd name="connsiteY2" fmla="*/ 8363 h 38099"/>
                  <a:gd name="connsiteX3" fmla="*/ 15240 w 31432"/>
                  <a:gd name="connsiteY3" fmla="*/ 7434 h 38099"/>
                  <a:gd name="connsiteX4" fmla="*/ 13335 w 31432"/>
                  <a:gd name="connsiteY4" fmla="*/ 7434 h 38099"/>
                  <a:gd name="connsiteX5" fmla="*/ 8572 w 31432"/>
                  <a:gd name="connsiteY5" fmla="*/ 7434 h 38099"/>
                  <a:gd name="connsiteX6" fmla="*/ 8572 w 31432"/>
                  <a:gd name="connsiteY6" fmla="*/ 15798 h 38099"/>
                  <a:gd name="connsiteX7" fmla="*/ 13335 w 31432"/>
                  <a:gd name="connsiteY7" fmla="*/ 15798 h 38099"/>
                  <a:gd name="connsiteX8" fmla="*/ 15240 w 31432"/>
                  <a:gd name="connsiteY8" fmla="*/ 15798 h 38099"/>
                  <a:gd name="connsiteX9" fmla="*/ 17145 w 31432"/>
                  <a:gd name="connsiteY9" fmla="*/ 14868 h 38099"/>
                  <a:gd name="connsiteX10" fmla="*/ 19050 w 31432"/>
                  <a:gd name="connsiteY10" fmla="*/ 13939 h 38099"/>
                  <a:gd name="connsiteX11" fmla="*/ 20002 w 31432"/>
                  <a:gd name="connsiteY11" fmla="*/ 11151 h 38099"/>
                  <a:gd name="connsiteX12" fmla="*/ 20002 w 31432"/>
                  <a:gd name="connsiteY12" fmla="*/ 37171 h 38099"/>
                  <a:gd name="connsiteX13" fmla="*/ 11430 w 31432"/>
                  <a:gd name="connsiteY13" fmla="*/ 22302 h 38099"/>
                  <a:gd name="connsiteX14" fmla="*/ 8572 w 31432"/>
                  <a:gd name="connsiteY14" fmla="*/ 22302 h 38099"/>
                  <a:gd name="connsiteX15" fmla="*/ 8572 w 31432"/>
                  <a:gd name="connsiteY15" fmla="*/ 37171 h 38099"/>
                  <a:gd name="connsiteX16" fmla="*/ 0 w 31432"/>
                  <a:gd name="connsiteY16" fmla="*/ 37171 h 38099"/>
                  <a:gd name="connsiteX17" fmla="*/ 0 w 31432"/>
                  <a:gd name="connsiteY17" fmla="*/ 0 h 38099"/>
                  <a:gd name="connsiteX18" fmla="*/ 14288 w 31432"/>
                  <a:gd name="connsiteY18" fmla="*/ 0 h 38099"/>
                  <a:gd name="connsiteX19" fmla="*/ 20002 w 31432"/>
                  <a:gd name="connsiteY19" fmla="*/ 929 h 38099"/>
                  <a:gd name="connsiteX20" fmla="*/ 24765 w 31432"/>
                  <a:gd name="connsiteY20" fmla="*/ 2788 h 38099"/>
                  <a:gd name="connsiteX21" fmla="*/ 27622 w 31432"/>
                  <a:gd name="connsiteY21" fmla="*/ 6505 h 38099"/>
                  <a:gd name="connsiteX22" fmla="*/ 28575 w 31432"/>
                  <a:gd name="connsiteY22" fmla="*/ 12080 h 38099"/>
                  <a:gd name="connsiteX23" fmla="*/ 26670 w 31432"/>
                  <a:gd name="connsiteY23" fmla="*/ 18585 h 38099"/>
                  <a:gd name="connsiteX24" fmla="*/ 20955 w 31432"/>
                  <a:gd name="connsiteY24" fmla="*/ 22302 h 38099"/>
                  <a:gd name="connsiteX25" fmla="*/ 31432 w 31432"/>
                  <a:gd name="connsiteY25" fmla="*/ 38100 h 38099"/>
                  <a:gd name="connsiteX26" fmla="*/ 20002 w 31432"/>
                  <a:gd name="connsiteY26" fmla="*/ 38100 h 38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31432" h="38099">
                    <a:moveTo>
                      <a:pt x="20002" y="11151"/>
                    </a:moveTo>
                    <a:cubicBezTo>
                      <a:pt x="20002" y="10222"/>
                      <a:pt x="20002" y="9293"/>
                      <a:pt x="19050" y="9293"/>
                    </a:cubicBezTo>
                    <a:cubicBezTo>
                      <a:pt x="19050" y="8363"/>
                      <a:pt x="18097" y="8363"/>
                      <a:pt x="17145" y="8363"/>
                    </a:cubicBezTo>
                    <a:cubicBezTo>
                      <a:pt x="16192" y="8363"/>
                      <a:pt x="16192" y="7434"/>
                      <a:pt x="15240" y="7434"/>
                    </a:cubicBezTo>
                    <a:cubicBezTo>
                      <a:pt x="14288" y="7434"/>
                      <a:pt x="13335" y="7434"/>
                      <a:pt x="13335" y="7434"/>
                    </a:cubicBezTo>
                    <a:lnTo>
                      <a:pt x="8572" y="7434"/>
                    </a:lnTo>
                    <a:lnTo>
                      <a:pt x="8572" y="15798"/>
                    </a:lnTo>
                    <a:lnTo>
                      <a:pt x="13335" y="15798"/>
                    </a:lnTo>
                    <a:cubicBezTo>
                      <a:pt x="14288" y="15798"/>
                      <a:pt x="15240" y="15798"/>
                      <a:pt x="15240" y="15798"/>
                    </a:cubicBezTo>
                    <a:cubicBezTo>
                      <a:pt x="16192" y="15798"/>
                      <a:pt x="17145" y="15798"/>
                      <a:pt x="17145" y="14868"/>
                    </a:cubicBezTo>
                    <a:cubicBezTo>
                      <a:pt x="18097" y="14868"/>
                      <a:pt x="18097" y="13939"/>
                      <a:pt x="19050" y="13939"/>
                    </a:cubicBezTo>
                    <a:cubicBezTo>
                      <a:pt x="19050" y="13010"/>
                      <a:pt x="20002" y="12080"/>
                      <a:pt x="20002" y="11151"/>
                    </a:cubicBezTo>
                    <a:moveTo>
                      <a:pt x="20002" y="37171"/>
                    </a:moveTo>
                    <a:lnTo>
                      <a:pt x="11430" y="22302"/>
                    </a:lnTo>
                    <a:lnTo>
                      <a:pt x="8572" y="22302"/>
                    </a:lnTo>
                    <a:lnTo>
                      <a:pt x="8572" y="37171"/>
                    </a:lnTo>
                    <a:lnTo>
                      <a:pt x="0" y="37171"/>
                    </a:lnTo>
                    <a:lnTo>
                      <a:pt x="0" y="0"/>
                    </a:lnTo>
                    <a:lnTo>
                      <a:pt x="14288" y="0"/>
                    </a:lnTo>
                    <a:cubicBezTo>
                      <a:pt x="16192" y="0"/>
                      <a:pt x="18097" y="0"/>
                      <a:pt x="20002" y="929"/>
                    </a:cubicBezTo>
                    <a:cubicBezTo>
                      <a:pt x="21907" y="929"/>
                      <a:pt x="22860" y="1859"/>
                      <a:pt x="24765" y="2788"/>
                    </a:cubicBezTo>
                    <a:cubicBezTo>
                      <a:pt x="25717" y="3717"/>
                      <a:pt x="27622" y="4646"/>
                      <a:pt x="27622" y="6505"/>
                    </a:cubicBezTo>
                    <a:cubicBezTo>
                      <a:pt x="28575" y="8363"/>
                      <a:pt x="28575" y="9293"/>
                      <a:pt x="28575" y="12080"/>
                    </a:cubicBezTo>
                    <a:cubicBezTo>
                      <a:pt x="28575" y="14868"/>
                      <a:pt x="27622" y="16727"/>
                      <a:pt x="26670" y="18585"/>
                    </a:cubicBezTo>
                    <a:cubicBezTo>
                      <a:pt x="25717" y="20444"/>
                      <a:pt x="22860" y="21373"/>
                      <a:pt x="20955" y="22302"/>
                    </a:cubicBezTo>
                    <a:lnTo>
                      <a:pt x="31432" y="38100"/>
                    </a:lnTo>
                    <a:lnTo>
                      <a:pt x="20002" y="38100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73" name="Freeform 72">
              <a:extLst>
                <a:ext uri="{FF2B5EF4-FFF2-40B4-BE49-F238E27FC236}">
                  <a16:creationId xmlns:a16="http://schemas.microsoft.com/office/drawing/2014/main" id="{47B295F6-57CB-5CCB-7209-3CC7834C70C1}"/>
                </a:ext>
              </a:extLst>
            </p:cNvPr>
            <p:cNvSpPr/>
            <p:nvPr/>
          </p:nvSpPr>
          <p:spPr>
            <a:xfrm>
              <a:off x="6456997" y="3533078"/>
              <a:ext cx="35242" cy="37170"/>
            </a:xfrm>
            <a:custGeom>
              <a:avLst/>
              <a:gdLst>
                <a:gd name="connsiteX0" fmla="*/ 25717 w 35242"/>
                <a:gd name="connsiteY0" fmla="*/ 0 h 37170"/>
                <a:gd name="connsiteX1" fmla="*/ 26670 w 35242"/>
                <a:gd name="connsiteY1" fmla="*/ 24161 h 37170"/>
                <a:gd name="connsiteX2" fmla="*/ 25717 w 35242"/>
                <a:gd name="connsiteY2" fmla="*/ 24161 h 37170"/>
                <a:gd name="connsiteX3" fmla="*/ 10477 w 35242"/>
                <a:gd name="connsiteY3" fmla="*/ 0 h 37170"/>
                <a:gd name="connsiteX4" fmla="*/ 0 w 35242"/>
                <a:gd name="connsiteY4" fmla="*/ 0 h 37170"/>
                <a:gd name="connsiteX5" fmla="*/ 0 w 35242"/>
                <a:gd name="connsiteY5" fmla="*/ 37171 h 37170"/>
                <a:gd name="connsiteX6" fmla="*/ 9525 w 35242"/>
                <a:gd name="connsiteY6" fmla="*/ 37171 h 37170"/>
                <a:gd name="connsiteX7" fmla="*/ 8573 w 35242"/>
                <a:gd name="connsiteY7" fmla="*/ 13010 h 37170"/>
                <a:gd name="connsiteX8" fmla="*/ 9525 w 35242"/>
                <a:gd name="connsiteY8" fmla="*/ 13010 h 37170"/>
                <a:gd name="connsiteX9" fmla="*/ 24765 w 35242"/>
                <a:gd name="connsiteY9" fmla="*/ 37171 h 37170"/>
                <a:gd name="connsiteX10" fmla="*/ 35242 w 35242"/>
                <a:gd name="connsiteY10" fmla="*/ 37171 h 37170"/>
                <a:gd name="connsiteX11" fmla="*/ 35242 w 35242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5242" h="37170">
                  <a:moveTo>
                    <a:pt x="25717" y="0"/>
                  </a:moveTo>
                  <a:lnTo>
                    <a:pt x="26670" y="24161"/>
                  </a:lnTo>
                  <a:lnTo>
                    <a:pt x="25717" y="24161"/>
                  </a:lnTo>
                  <a:lnTo>
                    <a:pt x="10477" y="0"/>
                  </a:lnTo>
                  <a:lnTo>
                    <a:pt x="0" y="0"/>
                  </a:lnTo>
                  <a:lnTo>
                    <a:pt x="0" y="37171"/>
                  </a:lnTo>
                  <a:lnTo>
                    <a:pt x="9525" y="37171"/>
                  </a:lnTo>
                  <a:lnTo>
                    <a:pt x="8573" y="13010"/>
                  </a:lnTo>
                  <a:lnTo>
                    <a:pt x="9525" y="13010"/>
                  </a:lnTo>
                  <a:lnTo>
                    <a:pt x="24765" y="37171"/>
                  </a:lnTo>
                  <a:lnTo>
                    <a:pt x="35242" y="37171"/>
                  </a:lnTo>
                  <a:lnTo>
                    <a:pt x="35242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74" name="Freeform 73">
              <a:extLst>
                <a:ext uri="{FF2B5EF4-FFF2-40B4-BE49-F238E27FC236}">
                  <a16:creationId xmlns:a16="http://schemas.microsoft.com/office/drawing/2014/main" id="{C9C48D4B-7B60-8EA7-E0CE-E7FA7DC3E6E6}"/>
                </a:ext>
              </a:extLst>
            </p:cNvPr>
            <p:cNvSpPr/>
            <p:nvPr/>
          </p:nvSpPr>
          <p:spPr>
            <a:xfrm>
              <a:off x="6498907" y="3533078"/>
              <a:ext cx="26669" cy="37170"/>
            </a:xfrm>
            <a:custGeom>
              <a:avLst/>
              <a:gdLst>
                <a:gd name="connsiteX0" fmla="*/ 0 w 26669"/>
                <a:gd name="connsiteY0" fmla="*/ 0 h 37170"/>
                <a:gd name="connsiteX1" fmla="*/ 0 w 26669"/>
                <a:gd name="connsiteY1" fmla="*/ 37171 h 37170"/>
                <a:gd name="connsiteX2" fmla="*/ 26670 w 26669"/>
                <a:gd name="connsiteY2" fmla="*/ 37171 h 37170"/>
                <a:gd name="connsiteX3" fmla="*/ 26670 w 26669"/>
                <a:gd name="connsiteY3" fmla="*/ 29737 h 37170"/>
                <a:gd name="connsiteX4" fmla="*/ 9525 w 26669"/>
                <a:gd name="connsiteY4" fmla="*/ 29737 h 37170"/>
                <a:gd name="connsiteX5" fmla="*/ 9525 w 26669"/>
                <a:gd name="connsiteY5" fmla="*/ 21373 h 37170"/>
                <a:gd name="connsiteX6" fmla="*/ 24765 w 26669"/>
                <a:gd name="connsiteY6" fmla="*/ 21373 h 37170"/>
                <a:gd name="connsiteX7" fmla="*/ 24765 w 26669"/>
                <a:gd name="connsiteY7" fmla="*/ 14868 h 37170"/>
                <a:gd name="connsiteX8" fmla="*/ 9525 w 26669"/>
                <a:gd name="connsiteY8" fmla="*/ 14868 h 37170"/>
                <a:gd name="connsiteX9" fmla="*/ 9525 w 26669"/>
                <a:gd name="connsiteY9" fmla="*/ 7434 h 37170"/>
                <a:gd name="connsiteX10" fmla="*/ 25717 w 26669"/>
                <a:gd name="connsiteY10" fmla="*/ 7434 h 37170"/>
                <a:gd name="connsiteX11" fmla="*/ 25717 w 26669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669" h="37170">
                  <a:moveTo>
                    <a:pt x="0" y="0"/>
                  </a:moveTo>
                  <a:lnTo>
                    <a:pt x="0" y="37171"/>
                  </a:lnTo>
                  <a:lnTo>
                    <a:pt x="26670" y="37171"/>
                  </a:lnTo>
                  <a:lnTo>
                    <a:pt x="26670" y="29737"/>
                  </a:lnTo>
                  <a:lnTo>
                    <a:pt x="9525" y="29737"/>
                  </a:lnTo>
                  <a:lnTo>
                    <a:pt x="9525" y="21373"/>
                  </a:lnTo>
                  <a:lnTo>
                    <a:pt x="24765" y="21373"/>
                  </a:lnTo>
                  <a:lnTo>
                    <a:pt x="24765" y="14868"/>
                  </a:lnTo>
                  <a:lnTo>
                    <a:pt x="9525" y="14868"/>
                  </a:lnTo>
                  <a:lnTo>
                    <a:pt x="9525" y="7434"/>
                  </a:lnTo>
                  <a:lnTo>
                    <a:pt x="25717" y="7434"/>
                  </a:lnTo>
                  <a:lnTo>
                    <a:pt x="25717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75" name="Freeform 74">
              <a:extLst>
                <a:ext uri="{FF2B5EF4-FFF2-40B4-BE49-F238E27FC236}">
                  <a16:creationId xmlns:a16="http://schemas.microsoft.com/office/drawing/2014/main" id="{F0B8EEA6-445B-6838-6998-22F9FDEC6562}"/>
                </a:ext>
              </a:extLst>
            </p:cNvPr>
            <p:cNvSpPr/>
            <p:nvPr/>
          </p:nvSpPr>
          <p:spPr>
            <a:xfrm>
              <a:off x="6526529" y="3533078"/>
              <a:ext cx="39052" cy="37170"/>
            </a:xfrm>
            <a:custGeom>
              <a:avLst/>
              <a:gdLst>
                <a:gd name="connsiteX0" fmla="*/ 27623 w 39052"/>
                <a:gd name="connsiteY0" fmla="*/ 0 h 37170"/>
                <a:gd name="connsiteX1" fmla="*/ 20003 w 39052"/>
                <a:gd name="connsiteY1" fmla="*/ 13939 h 37170"/>
                <a:gd name="connsiteX2" fmla="*/ 11430 w 39052"/>
                <a:gd name="connsiteY2" fmla="*/ 0 h 37170"/>
                <a:gd name="connsiteX3" fmla="*/ 0 w 39052"/>
                <a:gd name="connsiteY3" fmla="*/ 0 h 37170"/>
                <a:gd name="connsiteX4" fmla="*/ 14288 w 39052"/>
                <a:gd name="connsiteY4" fmla="*/ 21373 h 37170"/>
                <a:gd name="connsiteX5" fmla="*/ 14288 w 39052"/>
                <a:gd name="connsiteY5" fmla="*/ 37171 h 37170"/>
                <a:gd name="connsiteX6" fmla="*/ 23813 w 39052"/>
                <a:gd name="connsiteY6" fmla="*/ 37171 h 37170"/>
                <a:gd name="connsiteX7" fmla="*/ 23813 w 39052"/>
                <a:gd name="connsiteY7" fmla="*/ 21373 h 37170"/>
                <a:gd name="connsiteX8" fmla="*/ 39053 w 39052"/>
                <a:gd name="connsiteY8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052" h="37170">
                  <a:moveTo>
                    <a:pt x="27623" y="0"/>
                  </a:moveTo>
                  <a:lnTo>
                    <a:pt x="20003" y="13939"/>
                  </a:lnTo>
                  <a:lnTo>
                    <a:pt x="11430" y="0"/>
                  </a:lnTo>
                  <a:lnTo>
                    <a:pt x="0" y="0"/>
                  </a:lnTo>
                  <a:lnTo>
                    <a:pt x="14288" y="21373"/>
                  </a:lnTo>
                  <a:lnTo>
                    <a:pt x="14288" y="37171"/>
                  </a:lnTo>
                  <a:lnTo>
                    <a:pt x="23813" y="37171"/>
                  </a:lnTo>
                  <a:lnTo>
                    <a:pt x="23813" y="21373"/>
                  </a:lnTo>
                  <a:lnTo>
                    <a:pt x="3905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</p:grpSp>
      <p:sp>
        <p:nvSpPr>
          <p:cNvPr id="77" name="Text Placeholder 1">
            <a:extLst>
              <a:ext uri="{FF2B5EF4-FFF2-40B4-BE49-F238E27FC236}">
                <a16:creationId xmlns:a16="http://schemas.microsoft.com/office/drawing/2014/main" id="{9E0E0C86-59CF-3B53-6E73-674E7A58A8B0}"/>
              </a:ext>
            </a:extLst>
          </p:cNvPr>
          <p:cNvSpPr>
            <a:spLocks noGrp="1" noChangeArrowheads="1"/>
          </p:cNvSpPr>
          <p:nvPr>
            <p:ph type="body" sz="quarter" idx="17"/>
          </p:nvPr>
        </p:nvSpPr>
        <p:spPr>
          <a:xfrm>
            <a:off x="2649049" y="5943616"/>
            <a:ext cx="6753225" cy="238125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eaLnBrk="1" hangingPunct="1"/>
            <a:r>
              <a:rPr lang="en-US" altLang="en-US" b="0"/>
              <a:t>Content prepared by the Health &amp; Education Team at Quality Meat Scotland</a:t>
            </a:r>
          </a:p>
        </p:txBody>
      </p:sp>
      <p:sp>
        <p:nvSpPr>
          <p:cNvPr id="78" name="Text Placeholder 2">
            <a:extLst>
              <a:ext uri="{FF2B5EF4-FFF2-40B4-BE49-F238E27FC236}">
                <a16:creationId xmlns:a16="http://schemas.microsoft.com/office/drawing/2014/main" id="{4348F5A6-F7A7-2010-672C-6A1DA3276AE4}"/>
              </a:ext>
            </a:extLst>
          </p:cNvPr>
          <p:cNvSpPr>
            <a:spLocks noGrp="1" noChangeArrowheads="1"/>
          </p:cNvSpPr>
          <p:nvPr>
            <p:ph type="body" sz="quarter" idx="18"/>
          </p:nvPr>
        </p:nvSpPr>
        <p:spPr>
          <a:xfrm>
            <a:off x="2632109" y="6181741"/>
            <a:ext cx="6770165" cy="238125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eaLnBrk="1" hangingPunct="1"/>
            <a:r>
              <a:rPr lang="en-US" altLang="en-US"/>
              <a:t>For further information contact: </a:t>
            </a:r>
            <a:r>
              <a:rPr lang="en-US" altLang="en-US" err="1"/>
              <a:t>education@qmscotland.co.uk</a:t>
            </a:r>
            <a:endParaRPr lang="en-US" altLang="en-US"/>
          </a:p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16189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build="p">
        <p:tmplLst>
          <p:tmpl lvl="1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build="p">
        <p:tmplLst>
          <p:tmpl lvl="1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CF25B4-02C8-3C87-BED0-4441EEF6C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2BFEB8-1F32-AADF-5078-14F6C3EA8D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593" y="1402183"/>
            <a:ext cx="8309112" cy="41293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6072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081DA15-9282-8D21-5C37-837C697E8BA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34FAFF7-ABA8-FBC4-0C67-47B142E4ABB6}"/>
              </a:ext>
            </a:extLst>
          </p:cNvPr>
          <p:cNvSpPr/>
          <p:nvPr userDrawn="1"/>
        </p:nvSpPr>
        <p:spPr>
          <a:xfrm>
            <a:off x="105508" y="112102"/>
            <a:ext cx="11969261" cy="6633796"/>
          </a:xfrm>
          <a:prstGeom prst="rect">
            <a:avLst/>
          </a:prstGeom>
          <a:solidFill>
            <a:schemeClr val="accent3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F00F97-BB61-FEE6-9C27-67B0C2072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3694"/>
            <a:ext cx="10515600" cy="2852737"/>
          </a:xfrm>
        </p:spPr>
        <p:txBody>
          <a:bodyPr anchor="b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7E4441-681B-CF43-B31A-F6A33DA1BD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91389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grpSp>
        <p:nvGrpSpPr>
          <p:cNvPr id="11" name="Graphic 8">
            <a:extLst>
              <a:ext uri="{FF2B5EF4-FFF2-40B4-BE49-F238E27FC236}">
                <a16:creationId xmlns:a16="http://schemas.microsoft.com/office/drawing/2014/main" id="{329CF8DF-0043-3FD0-4C41-1C157DBC0ADD}"/>
              </a:ext>
            </a:extLst>
          </p:cNvPr>
          <p:cNvGrpSpPr/>
          <p:nvPr userDrawn="1"/>
        </p:nvGrpSpPr>
        <p:grpSpPr>
          <a:xfrm>
            <a:off x="10232718" y="5791201"/>
            <a:ext cx="1296674" cy="578910"/>
            <a:chOff x="5257800" y="3054350"/>
            <a:chExt cx="1679305" cy="749739"/>
          </a:xfrm>
          <a:solidFill>
            <a:schemeClr val="bg1"/>
          </a:solidFill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797504E0-E4C4-9165-95D1-61828342E41D}"/>
                </a:ext>
              </a:extLst>
            </p:cNvPr>
            <p:cNvSpPr/>
            <p:nvPr/>
          </p:nvSpPr>
          <p:spPr>
            <a:xfrm>
              <a:off x="5278821" y="3673689"/>
              <a:ext cx="876601" cy="130400"/>
            </a:xfrm>
            <a:custGeom>
              <a:avLst/>
              <a:gdLst>
                <a:gd name="connsiteX0" fmla="*/ 109081 w 876601"/>
                <a:gd name="connsiteY0" fmla="*/ 55439 h 130400"/>
                <a:gd name="connsiteX1" fmla="*/ 109081 w 876601"/>
                <a:gd name="connsiteY1" fmla="*/ 55145 h 130400"/>
                <a:gd name="connsiteX2" fmla="*/ 56725 w 876601"/>
                <a:gd name="connsiteY2" fmla="*/ 2549 h 130400"/>
                <a:gd name="connsiteX3" fmla="*/ 54684 w 876601"/>
                <a:gd name="connsiteY3" fmla="*/ 2580 h 130400"/>
                <a:gd name="connsiteX4" fmla="*/ 25 w 876601"/>
                <a:gd name="connsiteY4" fmla="*/ 53802 h 130400"/>
                <a:gd name="connsiteX5" fmla="*/ 1 w 876601"/>
                <a:gd name="connsiteY5" fmla="*/ 55439 h 130400"/>
                <a:gd name="connsiteX6" fmla="*/ 1 w 876601"/>
                <a:gd name="connsiteY6" fmla="*/ 55723 h 130400"/>
                <a:gd name="connsiteX7" fmla="*/ 52356 w 876601"/>
                <a:gd name="connsiteY7" fmla="*/ 108319 h 130400"/>
                <a:gd name="connsiteX8" fmla="*/ 54407 w 876601"/>
                <a:gd name="connsiteY8" fmla="*/ 108288 h 130400"/>
                <a:gd name="connsiteX9" fmla="*/ 84887 w 876601"/>
                <a:gd name="connsiteY9" fmla="*/ 99524 h 130400"/>
                <a:gd name="connsiteX10" fmla="*/ 96174 w 876601"/>
                <a:gd name="connsiteY10" fmla="*/ 109597 h 130400"/>
                <a:gd name="connsiteX11" fmla="*/ 110548 w 876601"/>
                <a:gd name="connsiteY11" fmla="*/ 93672 h 130400"/>
                <a:gd name="connsiteX12" fmla="*/ 99994 w 876601"/>
                <a:gd name="connsiteY12" fmla="*/ 84766 h 130400"/>
                <a:gd name="connsiteX13" fmla="*/ 109081 w 876601"/>
                <a:gd name="connsiteY13" fmla="*/ 55439 h 130400"/>
                <a:gd name="connsiteX14" fmla="*/ 85478 w 876601"/>
                <a:gd name="connsiteY14" fmla="*/ 55723 h 130400"/>
                <a:gd name="connsiteX15" fmla="*/ 82687 w 876601"/>
                <a:gd name="connsiteY15" fmla="*/ 69742 h 130400"/>
                <a:gd name="connsiteX16" fmla="*/ 65828 w 876601"/>
                <a:gd name="connsiteY16" fmla="*/ 54566 h 130400"/>
                <a:gd name="connsiteX17" fmla="*/ 51464 w 876601"/>
                <a:gd name="connsiteY17" fmla="*/ 70624 h 130400"/>
                <a:gd name="connsiteX18" fmla="*/ 68180 w 876601"/>
                <a:gd name="connsiteY18" fmla="*/ 84785 h 130400"/>
                <a:gd name="connsiteX19" fmla="*/ 26390 w 876601"/>
                <a:gd name="connsiteY19" fmla="*/ 69002 h 130400"/>
                <a:gd name="connsiteX20" fmla="*/ 23613 w 876601"/>
                <a:gd name="connsiteY20" fmla="*/ 55439 h 130400"/>
                <a:gd name="connsiteX21" fmla="*/ 23613 w 876601"/>
                <a:gd name="connsiteY21" fmla="*/ 55145 h 130400"/>
                <a:gd name="connsiteX22" fmla="*/ 53009 w 876601"/>
                <a:gd name="connsiteY22" fmla="*/ 23349 h 130400"/>
                <a:gd name="connsiteX23" fmla="*/ 54407 w 876601"/>
                <a:gd name="connsiteY23" fmla="*/ 23323 h 130400"/>
                <a:gd name="connsiteX24" fmla="*/ 85506 w 876601"/>
                <a:gd name="connsiteY24" fmla="*/ 54443 h 130400"/>
                <a:gd name="connsiteX25" fmla="*/ 85487 w 876601"/>
                <a:gd name="connsiteY25" fmla="*/ 55439 h 130400"/>
                <a:gd name="connsiteX26" fmla="*/ 178023 w 876601"/>
                <a:gd name="connsiteY26" fmla="*/ 71990 h 130400"/>
                <a:gd name="connsiteX27" fmla="*/ 164088 w 876601"/>
                <a:gd name="connsiteY27" fmla="*/ 87905 h 130400"/>
                <a:gd name="connsiteX28" fmla="*/ 150600 w 876601"/>
                <a:gd name="connsiteY28" fmla="*/ 71990 h 130400"/>
                <a:gd name="connsiteX29" fmla="*/ 150600 w 876601"/>
                <a:gd name="connsiteY29" fmla="*/ 28360 h 130400"/>
                <a:gd name="connsiteX30" fmla="*/ 128312 w 876601"/>
                <a:gd name="connsiteY30" fmla="*/ 28360 h 130400"/>
                <a:gd name="connsiteX31" fmla="*/ 128312 w 876601"/>
                <a:gd name="connsiteY31" fmla="*/ 79018 h 130400"/>
                <a:gd name="connsiteX32" fmla="*/ 154982 w 876601"/>
                <a:gd name="connsiteY32" fmla="*/ 108070 h 130400"/>
                <a:gd name="connsiteX33" fmla="*/ 178004 w 876601"/>
                <a:gd name="connsiteY33" fmla="*/ 95512 h 130400"/>
                <a:gd name="connsiteX34" fmla="*/ 178004 w 876601"/>
                <a:gd name="connsiteY34" fmla="*/ 106609 h 130400"/>
                <a:gd name="connsiteX35" fmla="*/ 200283 w 876601"/>
                <a:gd name="connsiteY35" fmla="*/ 106609 h 130400"/>
                <a:gd name="connsiteX36" fmla="*/ 200283 w 876601"/>
                <a:gd name="connsiteY36" fmla="*/ 28350 h 130400"/>
                <a:gd name="connsiteX37" fmla="*/ 178023 w 876601"/>
                <a:gd name="connsiteY37" fmla="*/ 28350 h 130400"/>
                <a:gd name="connsiteX38" fmla="*/ 253566 w 876601"/>
                <a:gd name="connsiteY38" fmla="*/ 27449 h 130400"/>
                <a:gd name="connsiteX39" fmla="*/ 223086 w 876601"/>
                <a:gd name="connsiteY39" fmla="*/ 33728 h 130400"/>
                <a:gd name="connsiteX40" fmla="*/ 228658 w 876601"/>
                <a:gd name="connsiteY40" fmla="*/ 50668 h 130400"/>
                <a:gd name="connsiteX41" fmla="*/ 250356 w 876601"/>
                <a:gd name="connsiteY41" fmla="*/ 46438 h 130400"/>
                <a:gd name="connsiteX42" fmla="*/ 267224 w 876601"/>
                <a:gd name="connsiteY42" fmla="*/ 60741 h 130400"/>
                <a:gd name="connsiteX43" fmla="*/ 267224 w 876601"/>
                <a:gd name="connsiteY43" fmla="*/ 62059 h 130400"/>
                <a:gd name="connsiteX44" fmla="*/ 248012 w 876601"/>
                <a:gd name="connsiteY44" fmla="*/ 58853 h 130400"/>
                <a:gd name="connsiteX45" fmla="*/ 216342 w 876601"/>
                <a:gd name="connsiteY45" fmla="*/ 83817 h 130400"/>
                <a:gd name="connsiteX46" fmla="*/ 216342 w 876601"/>
                <a:gd name="connsiteY46" fmla="*/ 84102 h 130400"/>
                <a:gd name="connsiteX47" fmla="*/ 240759 w 876601"/>
                <a:gd name="connsiteY47" fmla="*/ 108198 h 130400"/>
                <a:gd name="connsiteX48" fmla="*/ 243326 w 876601"/>
                <a:gd name="connsiteY48" fmla="*/ 108051 h 130400"/>
                <a:gd name="connsiteX49" fmla="*/ 267072 w 876601"/>
                <a:gd name="connsiteY49" fmla="*/ 98120 h 130400"/>
                <a:gd name="connsiteX50" fmla="*/ 267072 w 876601"/>
                <a:gd name="connsiteY50" fmla="*/ 106590 h 130400"/>
                <a:gd name="connsiteX51" fmla="*/ 288627 w 876601"/>
                <a:gd name="connsiteY51" fmla="*/ 106590 h 130400"/>
                <a:gd name="connsiteX52" fmla="*/ 288627 w 876601"/>
                <a:gd name="connsiteY52" fmla="*/ 61215 h 130400"/>
                <a:gd name="connsiteX53" fmla="*/ 280121 w 876601"/>
                <a:gd name="connsiteY53" fmla="*/ 36251 h 130400"/>
                <a:gd name="connsiteX54" fmla="*/ 253585 w 876601"/>
                <a:gd name="connsiteY54" fmla="*/ 27487 h 130400"/>
                <a:gd name="connsiteX55" fmla="*/ 267510 w 876601"/>
                <a:gd name="connsiteY55" fmla="*/ 79027 h 130400"/>
                <a:gd name="connsiteX56" fmla="*/ 250060 w 876601"/>
                <a:gd name="connsiteY56" fmla="*/ 92752 h 130400"/>
                <a:gd name="connsiteX57" fmla="*/ 237887 w 876601"/>
                <a:gd name="connsiteY57" fmla="*/ 83267 h 130400"/>
                <a:gd name="connsiteX58" fmla="*/ 237887 w 876601"/>
                <a:gd name="connsiteY58" fmla="*/ 82973 h 130400"/>
                <a:gd name="connsiteX59" fmla="*/ 253280 w 876601"/>
                <a:gd name="connsiteY59" fmla="*/ 72170 h 130400"/>
                <a:gd name="connsiteX60" fmla="*/ 267501 w 876601"/>
                <a:gd name="connsiteY60" fmla="*/ 75091 h 130400"/>
                <a:gd name="connsiteX61" fmla="*/ 309363 w 876601"/>
                <a:gd name="connsiteY61" fmla="*/ 0 h 130400"/>
                <a:gd name="connsiteX62" fmla="*/ 331652 w 876601"/>
                <a:gd name="connsiteY62" fmla="*/ 0 h 130400"/>
                <a:gd name="connsiteX63" fmla="*/ 331652 w 876601"/>
                <a:gd name="connsiteY63" fmla="*/ 106590 h 130400"/>
                <a:gd name="connsiteX64" fmla="*/ 309363 w 876601"/>
                <a:gd name="connsiteY64" fmla="*/ 106590 h 130400"/>
                <a:gd name="connsiteX65" fmla="*/ 352692 w 876601"/>
                <a:gd name="connsiteY65" fmla="*/ 0 h 130400"/>
                <a:gd name="connsiteX66" fmla="*/ 376152 w 876601"/>
                <a:gd name="connsiteY66" fmla="*/ 0 h 130400"/>
                <a:gd name="connsiteX67" fmla="*/ 376152 w 876601"/>
                <a:gd name="connsiteY67" fmla="*/ 19709 h 130400"/>
                <a:gd name="connsiteX68" fmla="*/ 352692 w 876601"/>
                <a:gd name="connsiteY68" fmla="*/ 19709 h 130400"/>
                <a:gd name="connsiteX69" fmla="*/ 353273 w 876601"/>
                <a:gd name="connsiteY69" fmla="*/ 28331 h 130400"/>
                <a:gd name="connsiteX70" fmla="*/ 375562 w 876601"/>
                <a:gd name="connsiteY70" fmla="*/ 28331 h 130400"/>
                <a:gd name="connsiteX71" fmla="*/ 375562 w 876601"/>
                <a:gd name="connsiteY71" fmla="*/ 106590 h 130400"/>
                <a:gd name="connsiteX72" fmla="*/ 353273 w 876601"/>
                <a:gd name="connsiteY72" fmla="*/ 106590 h 130400"/>
                <a:gd name="connsiteX73" fmla="*/ 422539 w 876601"/>
                <a:gd name="connsiteY73" fmla="*/ 8347 h 130400"/>
                <a:gd name="connsiteX74" fmla="*/ 400251 w 876601"/>
                <a:gd name="connsiteY74" fmla="*/ 8347 h 130400"/>
                <a:gd name="connsiteX75" fmla="*/ 400251 w 876601"/>
                <a:gd name="connsiteY75" fmla="*/ 28350 h 130400"/>
                <a:gd name="connsiteX76" fmla="*/ 390868 w 876601"/>
                <a:gd name="connsiteY76" fmla="*/ 28350 h 130400"/>
                <a:gd name="connsiteX77" fmla="*/ 390868 w 876601"/>
                <a:gd name="connsiteY77" fmla="*/ 47320 h 130400"/>
                <a:gd name="connsiteX78" fmla="*/ 400251 w 876601"/>
                <a:gd name="connsiteY78" fmla="*/ 47320 h 130400"/>
                <a:gd name="connsiteX79" fmla="*/ 400251 w 876601"/>
                <a:gd name="connsiteY79" fmla="*/ 84405 h 130400"/>
                <a:gd name="connsiteX80" fmla="*/ 423111 w 876601"/>
                <a:gd name="connsiteY80" fmla="*/ 107909 h 130400"/>
                <a:gd name="connsiteX81" fmla="*/ 440703 w 876601"/>
                <a:gd name="connsiteY81" fmla="*/ 103385 h 130400"/>
                <a:gd name="connsiteX82" fmla="*/ 440703 w 876601"/>
                <a:gd name="connsiteY82" fmla="*/ 85572 h 130400"/>
                <a:gd name="connsiteX83" fmla="*/ 429702 w 876601"/>
                <a:gd name="connsiteY83" fmla="*/ 88342 h 130400"/>
                <a:gd name="connsiteX84" fmla="*/ 422520 w 876601"/>
                <a:gd name="connsiteY84" fmla="*/ 80754 h 130400"/>
                <a:gd name="connsiteX85" fmla="*/ 422520 w 876601"/>
                <a:gd name="connsiteY85" fmla="*/ 47320 h 130400"/>
                <a:gd name="connsiteX86" fmla="*/ 440999 w 876601"/>
                <a:gd name="connsiteY86" fmla="*/ 47320 h 130400"/>
                <a:gd name="connsiteX87" fmla="*/ 440999 w 876601"/>
                <a:gd name="connsiteY87" fmla="*/ 28350 h 130400"/>
                <a:gd name="connsiteX88" fmla="*/ 422520 w 876601"/>
                <a:gd name="connsiteY88" fmla="*/ 28350 h 130400"/>
                <a:gd name="connsiteX89" fmla="*/ 492957 w 876601"/>
                <a:gd name="connsiteY89" fmla="*/ 81617 h 130400"/>
                <a:gd name="connsiteX90" fmla="*/ 475069 w 876601"/>
                <a:gd name="connsiteY90" fmla="*/ 28322 h 130400"/>
                <a:gd name="connsiteX91" fmla="*/ 451466 w 876601"/>
                <a:gd name="connsiteY91" fmla="*/ 28322 h 130400"/>
                <a:gd name="connsiteX92" fmla="*/ 482261 w 876601"/>
                <a:gd name="connsiteY92" fmla="*/ 106884 h 130400"/>
                <a:gd name="connsiteX93" fmla="*/ 474488 w 876601"/>
                <a:gd name="connsiteY93" fmla="*/ 111997 h 130400"/>
                <a:gd name="connsiteX94" fmla="*/ 464963 w 876601"/>
                <a:gd name="connsiteY94" fmla="*/ 108933 h 130400"/>
                <a:gd name="connsiteX95" fmla="*/ 457486 w 876601"/>
                <a:gd name="connsiteY95" fmla="*/ 124991 h 130400"/>
                <a:gd name="connsiteX96" fmla="*/ 477279 w 876601"/>
                <a:gd name="connsiteY96" fmla="*/ 130397 h 130400"/>
                <a:gd name="connsiteX97" fmla="*/ 503082 w 876601"/>
                <a:gd name="connsiteY97" fmla="*/ 108497 h 130400"/>
                <a:gd name="connsiteX98" fmla="*/ 533286 w 876601"/>
                <a:gd name="connsiteY98" fmla="*/ 28341 h 130400"/>
                <a:gd name="connsiteX99" fmla="*/ 510112 w 876601"/>
                <a:gd name="connsiteY99" fmla="*/ 28341 h 130400"/>
                <a:gd name="connsiteX100" fmla="*/ 645015 w 876601"/>
                <a:gd name="connsiteY100" fmla="*/ 47595 h 130400"/>
                <a:gd name="connsiteX101" fmla="*/ 618030 w 876601"/>
                <a:gd name="connsiteY101" fmla="*/ 4373 h 130400"/>
                <a:gd name="connsiteX102" fmla="*/ 593694 w 876601"/>
                <a:gd name="connsiteY102" fmla="*/ 4373 h 130400"/>
                <a:gd name="connsiteX103" fmla="*/ 593694 w 876601"/>
                <a:gd name="connsiteY103" fmla="*/ 106581 h 130400"/>
                <a:gd name="connsiteX104" fmla="*/ 615830 w 876601"/>
                <a:gd name="connsiteY104" fmla="*/ 106581 h 130400"/>
                <a:gd name="connsiteX105" fmla="*/ 615830 w 876601"/>
                <a:gd name="connsiteY105" fmla="*/ 40301 h 130400"/>
                <a:gd name="connsiteX106" fmla="*/ 644405 w 876601"/>
                <a:gd name="connsiteY106" fmla="*/ 83523 h 130400"/>
                <a:gd name="connsiteX107" fmla="*/ 644995 w 876601"/>
                <a:gd name="connsiteY107" fmla="*/ 83523 h 130400"/>
                <a:gd name="connsiteX108" fmla="*/ 673885 w 876601"/>
                <a:gd name="connsiteY108" fmla="*/ 39893 h 130400"/>
                <a:gd name="connsiteX109" fmla="*/ 673885 w 876601"/>
                <a:gd name="connsiteY109" fmla="*/ 106619 h 130400"/>
                <a:gd name="connsiteX110" fmla="*/ 696316 w 876601"/>
                <a:gd name="connsiteY110" fmla="*/ 106619 h 130400"/>
                <a:gd name="connsiteX111" fmla="*/ 696316 w 876601"/>
                <a:gd name="connsiteY111" fmla="*/ 4382 h 130400"/>
                <a:gd name="connsiteX112" fmla="*/ 671970 w 876601"/>
                <a:gd name="connsiteY112" fmla="*/ 4382 h 130400"/>
                <a:gd name="connsiteX113" fmla="*/ 754581 w 876601"/>
                <a:gd name="connsiteY113" fmla="*/ 26870 h 130400"/>
                <a:gd name="connsiteX114" fmla="*/ 715677 w 876601"/>
                <a:gd name="connsiteY114" fmla="*/ 66076 h 130400"/>
                <a:gd name="connsiteX115" fmla="*/ 715719 w 876601"/>
                <a:gd name="connsiteY115" fmla="*/ 67655 h 130400"/>
                <a:gd name="connsiteX116" fmla="*/ 715719 w 876601"/>
                <a:gd name="connsiteY116" fmla="*/ 67940 h 130400"/>
                <a:gd name="connsiteX117" fmla="*/ 758132 w 876601"/>
                <a:gd name="connsiteY117" fmla="*/ 108374 h 130400"/>
                <a:gd name="connsiteX118" fmla="*/ 788890 w 876601"/>
                <a:gd name="connsiteY118" fmla="*/ 93786 h 130400"/>
                <a:gd name="connsiteX119" fmla="*/ 776136 w 876601"/>
                <a:gd name="connsiteY119" fmla="*/ 82546 h 130400"/>
                <a:gd name="connsiteX120" fmla="*/ 757086 w 876601"/>
                <a:gd name="connsiteY120" fmla="*/ 90570 h 130400"/>
                <a:gd name="connsiteX121" fmla="*/ 737874 w 876601"/>
                <a:gd name="connsiteY121" fmla="*/ 75243 h 130400"/>
                <a:gd name="connsiteX122" fmla="*/ 792576 w 876601"/>
                <a:gd name="connsiteY122" fmla="*/ 75243 h 130400"/>
                <a:gd name="connsiteX123" fmla="*/ 792862 w 876601"/>
                <a:gd name="connsiteY123" fmla="*/ 69400 h 130400"/>
                <a:gd name="connsiteX124" fmla="*/ 754600 w 876601"/>
                <a:gd name="connsiteY124" fmla="*/ 26908 h 130400"/>
                <a:gd name="connsiteX125" fmla="*/ 737588 w 876601"/>
                <a:gd name="connsiteY125" fmla="*/ 61367 h 130400"/>
                <a:gd name="connsiteX126" fmla="*/ 754600 w 876601"/>
                <a:gd name="connsiteY126" fmla="*/ 44721 h 130400"/>
                <a:gd name="connsiteX127" fmla="*/ 771164 w 876601"/>
                <a:gd name="connsiteY127" fmla="*/ 61367 h 130400"/>
                <a:gd name="connsiteX128" fmla="*/ 841449 w 876601"/>
                <a:gd name="connsiteY128" fmla="*/ 27449 h 130400"/>
                <a:gd name="connsiteX129" fmla="*/ 810969 w 876601"/>
                <a:gd name="connsiteY129" fmla="*/ 33728 h 130400"/>
                <a:gd name="connsiteX130" fmla="*/ 816541 w 876601"/>
                <a:gd name="connsiteY130" fmla="*/ 50668 h 130400"/>
                <a:gd name="connsiteX131" fmla="*/ 838248 w 876601"/>
                <a:gd name="connsiteY131" fmla="*/ 46438 h 130400"/>
                <a:gd name="connsiteX132" fmla="*/ 855107 w 876601"/>
                <a:gd name="connsiteY132" fmla="*/ 60741 h 130400"/>
                <a:gd name="connsiteX133" fmla="*/ 855107 w 876601"/>
                <a:gd name="connsiteY133" fmla="*/ 62059 h 130400"/>
                <a:gd name="connsiteX134" fmla="*/ 835905 w 876601"/>
                <a:gd name="connsiteY134" fmla="*/ 58853 h 130400"/>
                <a:gd name="connsiteX135" fmla="*/ 804225 w 876601"/>
                <a:gd name="connsiteY135" fmla="*/ 83817 h 130400"/>
                <a:gd name="connsiteX136" fmla="*/ 804225 w 876601"/>
                <a:gd name="connsiteY136" fmla="*/ 84102 h 130400"/>
                <a:gd name="connsiteX137" fmla="*/ 828642 w 876601"/>
                <a:gd name="connsiteY137" fmla="*/ 108198 h 130400"/>
                <a:gd name="connsiteX138" fmla="*/ 831209 w 876601"/>
                <a:gd name="connsiteY138" fmla="*/ 108051 h 130400"/>
                <a:gd name="connsiteX139" fmla="*/ 854965 w 876601"/>
                <a:gd name="connsiteY139" fmla="*/ 98120 h 130400"/>
                <a:gd name="connsiteX140" fmla="*/ 854965 w 876601"/>
                <a:gd name="connsiteY140" fmla="*/ 106590 h 130400"/>
                <a:gd name="connsiteX141" fmla="*/ 876520 w 876601"/>
                <a:gd name="connsiteY141" fmla="*/ 106590 h 130400"/>
                <a:gd name="connsiteX142" fmla="*/ 876520 w 876601"/>
                <a:gd name="connsiteY142" fmla="*/ 61215 h 130400"/>
                <a:gd name="connsiteX143" fmla="*/ 868014 w 876601"/>
                <a:gd name="connsiteY143" fmla="*/ 36251 h 130400"/>
                <a:gd name="connsiteX144" fmla="*/ 841477 w 876601"/>
                <a:gd name="connsiteY144" fmla="*/ 27487 h 130400"/>
                <a:gd name="connsiteX145" fmla="*/ 855412 w 876601"/>
                <a:gd name="connsiteY145" fmla="*/ 79027 h 130400"/>
                <a:gd name="connsiteX146" fmla="*/ 837962 w 876601"/>
                <a:gd name="connsiteY146" fmla="*/ 92752 h 130400"/>
                <a:gd name="connsiteX147" fmla="*/ 825789 w 876601"/>
                <a:gd name="connsiteY147" fmla="*/ 83267 h 130400"/>
                <a:gd name="connsiteX148" fmla="*/ 825789 w 876601"/>
                <a:gd name="connsiteY148" fmla="*/ 82973 h 130400"/>
                <a:gd name="connsiteX149" fmla="*/ 841182 w 876601"/>
                <a:gd name="connsiteY149" fmla="*/ 72170 h 130400"/>
                <a:gd name="connsiteX150" fmla="*/ 855403 w 876601"/>
                <a:gd name="connsiteY150" fmla="*/ 75091 h 13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876601" h="130400">
                  <a:moveTo>
                    <a:pt x="109081" y="55439"/>
                  </a:moveTo>
                  <a:lnTo>
                    <a:pt x="109081" y="55145"/>
                  </a:lnTo>
                  <a:cubicBezTo>
                    <a:pt x="109209" y="26224"/>
                    <a:pt x="85768" y="2677"/>
                    <a:pt x="56725" y="2549"/>
                  </a:cubicBezTo>
                  <a:cubicBezTo>
                    <a:pt x="56044" y="2546"/>
                    <a:pt x="55364" y="2557"/>
                    <a:pt x="54684" y="2580"/>
                  </a:cubicBezTo>
                  <a:cubicBezTo>
                    <a:pt x="25385" y="1695"/>
                    <a:pt x="914" y="24628"/>
                    <a:pt x="25" y="53802"/>
                  </a:cubicBezTo>
                  <a:cubicBezTo>
                    <a:pt x="8" y="54347"/>
                    <a:pt x="0" y="54893"/>
                    <a:pt x="1" y="55439"/>
                  </a:cubicBezTo>
                  <a:lnTo>
                    <a:pt x="1" y="55723"/>
                  </a:lnTo>
                  <a:cubicBezTo>
                    <a:pt x="-127" y="84644"/>
                    <a:pt x="23313" y="108192"/>
                    <a:pt x="52356" y="108319"/>
                  </a:cubicBezTo>
                  <a:cubicBezTo>
                    <a:pt x="53040" y="108322"/>
                    <a:pt x="53724" y="108312"/>
                    <a:pt x="54407" y="108288"/>
                  </a:cubicBezTo>
                  <a:cubicBezTo>
                    <a:pt x="65204" y="108357"/>
                    <a:pt x="75790" y="105314"/>
                    <a:pt x="84887" y="99524"/>
                  </a:cubicBezTo>
                  <a:lnTo>
                    <a:pt x="96174" y="109597"/>
                  </a:lnTo>
                  <a:lnTo>
                    <a:pt x="110548" y="93672"/>
                  </a:lnTo>
                  <a:lnTo>
                    <a:pt x="99994" y="84766"/>
                  </a:lnTo>
                  <a:cubicBezTo>
                    <a:pt x="105891" y="76111"/>
                    <a:pt x="109055" y="65898"/>
                    <a:pt x="109081" y="55439"/>
                  </a:cubicBezTo>
                  <a:moveTo>
                    <a:pt x="85478" y="55723"/>
                  </a:moveTo>
                  <a:cubicBezTo>
                    <a:pt x="85507" y="60536"/>
                    <a:pt x="84557" y="65304"/>
                    <a:pt x="82687" y="69742"/>
                  </a:cubicBezTo>
                  <a:lnTo>
                    <a:pt x="65828" y="54566"/>
                  </a:lnTo>
                  <a:lnTo>
                    <a:pt x="51464" y="70624"/>
                  </a:lnTo>
                  <a:lnTo>
                    <a:pt x="68180" y="84785"/>
                  </a:lnTo>
                  <a:cubicBezTo>
                    <a:pt x="52264" y="91918"/>
                    <a:pt x="33554" y="84852"/>
                    <a:pt x="26390" y="69002"/>
                  </a:cubicBezTo>
                  <a:cubicBezTo>
                    <a:pt x="24465" y="64742"/>
                    <a:pt x="23516" y="60109"/>
                    <a:pt x="23613" y="55439"/>
                  </a:cubicBezTo>
                  <a:lnTo>
                    <a:pt x="23613" y="55145"/>
                  </a:lnTo>
                  <a:cubicBezTo>
                    <a:pt x="22913" y="38281"/>
                    <a:pt x="36074" y="24046"/>
                    <a:pt x="53009" y="23349"/>
                  </a:cubicBezTo>
                  <a:cubicBezTo>
                    <a:pt x="53475" y="23330"/>
                    <a:pt x="53941" y="23321"/>
                    <a:pt x="54407" y="23323"/>
                  </a:cubicBezTo>
                  <a:cubicBezTo>
                    <a:pt x="71625" y="23365"/>
                    <a:pt x="85548" y="37298"/>
                    <a:pt x="85506" y="54443"/>
                  </a:cubicBezTo>
                  <a:cubicBezTo>
                    <a:pt x="85505" y="54775"/>
                    <a:pt x="85499" y="55107"/>
                    <a:pt x="85487" y="55439"/>
                  </a:cubicBezTo>
                  <a:close/>
                  <a:moveTo>
                    <a:pt x="178023" y="71990"/>
                  </a:moveTo>
                  <a:cubicBezTo>
                    <a:pt x="178023" y="82499"/>
                    <a:pt x="172594" y="87905"/>
                    <a:pt x="164088" y="87905"/>
                  </a:cubicBezTo>
                  <a:cubicBezTo>
                    <a:pt x="155582" y="87905"/>
                    <a:pt x="150600" y="82499"/>
                    <a:pt x="150600" y="71990"/>
                  </a:cubicBezTo>
                  <a:lnTo>
                    <a:pt x="150600" y="28360"/>
                  </a:lnTo>
                  <a:lnTo>
                    <a:pt x="128312" y="28360"/>
                  </a:lnTo>
                  <a:lnTo>
                    <a:pt x="128312" y="79018"/>
                  </a:lnTo>
                  <a:cubicBezTo>
                    <a:pt x="128312" y="96982"/>
                    <a:pt x="138132" y="108070"/>
                    <a:pt x="154982" y="108070"/>
                  </a:cubicBezTo>
                  <a:cubicBezTo>
                    <a:pt x="164282" y="107980"/>
                    <a:pt x="172921" y="103268"/>
                    <a:pt x="178004" y="95512"/>
                  </a:cubicBezTo>
                  <a:lnTo>
                    <a:pt x="178004" y="106609"/>
                  </a:lnTo>
                  <a:lnTo>
                    <a:pt x="200283" y="106609"/>
                  </a:lnTo>
                  <a:lnTo>
                    <a:pt x="200283" y="28350"/>
                  </a:lnTo>
                  <a:lnTo>
                    <a:pt x="178023" y="28350"/>
                  </a:lnTo>
                  <a:close/>
                  <a:moveTo>
                    <a:pt x="253566" y="27449"/>
                  </a:moveTo>
                  <a:cubicBezTo>
                    <a:pt x="243059" y="27216"/>
                    <a:pt x="232637" y="29363"/>
                    <a:pt x="223086" y="33728"/>
                  </a:cubicBezTo>
                  <a:lnTo>
                    <a:pt x="228658" y="50668"/>
                  </a:lnTo>
                  <a:cubicBezTo>
                    <a:pt x="235550" y="47883"/>
                    <a:pt x="242917" y="46446"/>
                    <a:pt x="250356" y="46438"/>
                  </a:cubicBezTo>
                  <a:cubicBezTo>
                    <a:pt x="261500" y="46438"/>
                    <a:pt x="267224" y="51550"/>
                    <a:pt x="267224" y="60741"/>
                  </a:cubicBezTo>
                  <a:lnTo>
                    <a:pt x="267224" y="62059"/>
                  </a:lnTo>
                  <a:cubicBezTo>
                    <a:pt x="261058" y="59881"/>
                    <a:pt x="254555" y="58796"/>
                    <a:pt x="248012" y="58853"/>
                  </a:cubicBezTo>
                  <a:cubicBezTo>
                    <a:pt x="229391" y="58853"/>
                    <a:pt x="216342" y="66735"/>
                    <a:pt x="216342" y="83817"/>
                  </a:cubicBezTo>
                  <a:lnTo>
                    <a:pt x="216342" y="84102"/>
                  </a:lnTo>
                  <a:cubicBezTo>
                    <a:pt x="216402" y="97470"/>
                    <a:pt x="227334" y="108258"/>
                    <a:pt x="240759" y="108198"/>
                  </a:cubicBezTo>
                  <a:cubicBezTo>
                    <a:pt x="241617" y="108194"/>
                    <a:pt x="242474" y="108145"/>
                    <a:pt x="243326" y="108051"/>
                  </a:cubicBezTo>
                  <a:cubicBezTo>
                    <a:pt x="252333" y="108437"/>
                    <a:pt x="261043" y="104795"/>
                    <a:pt x="267072" y="98120"/>
                  </a:cubicBezTo>
                  <a:lnTo>
                    <a:pt x="267072" y="106590"/>
                  </a:lnTo>
                  <a:lnTo>
                    <a:pt x="288627" y="106590"/>
                  </a:lnTo>
                  <a:lnTo>
                    <a:pt x="288627" y="61215"/>
                  </a:lnTo>
                  <a:cubicBezTo>
                    <a:pt x="289270" y="52094"/>
                    <a:pt x="286205" y="43099"/>
                    <a:pt x="280121" y="36251"/>
                  </a:cubicBezTo>
                  <a:cubicBezTo>
                    <a:pt x="272807" y="29917"/>
                    <a:pt x="263251" y="26761"/>
                    <a:pt x="253585" y="27487"/>
                  </a:cubicBezTo>
                  <a:moveTo>
                    <a:pt x="267510" y="79027"/>
                  </a:moveTo>
                  <a:cubicBezTo>
                    <a:pt x="267510" y="87061"/>
                    <a:pt x="260471" y="92752"/>
                    <a:pt x="250060" y="92752"/>
                  </a:cubicBezTo>
                  <a:cubicBezTo>
                    <a:pt x="242878" y="92752"/>
                    <a:pt x="237887" y="89252"/>
                    <a:pt x="237887" y="83267"/>
                  </a:cubicBezTo>
                  <a:lnTo>
                    <a:pt x="237887" y="82973"/>
                  </a:lnTo>
                  <a:cubicBezTo>
                    <a:pt x="237887" y="75964"/>
                    <a:pt x="243755" y="72170"/>
                    <a:pt x="253280" y="72170"/>
                  </a:cubicBezTo>
                  <a:cubicBezTo>
                    <a:pt x="258174" y="72129"/>
                    <a:pt x="263022" y="73125"/>
                    <a:pt x="267501" y="75091"/>
                  </a:cubicBezTo>
                  <a:close/>
                  <a:moveTo>
                    <a:pt x="309363" y="0"/>
                  </a:moveTo>
                  <a:lnTo>
                    <a:pt x="331652" y="0"/>
                  </a:lnTo>
                  <a:lnTo>
                    <a:pt x="331652" y="106590"/>
                  </a:lnTo>
                  <a:lnTo>
                    <a:pt x="309363" y="106590"/>
                  </a:lnTo>
                  <a:close/>
                  <a:moveTo>
                    <a:pt x="352692" y="0"/>
                  </a:moveTo>
                  <a:lnTo>
                    <a:pt x="376152" y="0"/>
                  </a:lnTo>
                  <a:lnTo>
                    <a:pt x="376152" y="19709"/>
                  </a:lnTo>
                  <a:lnTo>
                    <a:pt x="352692" y="19709"/>
                  </a:lnTo>
                  <a:close/>
                  <a:moveTo>
                    <a:pt x="353273" y="28331"/>
                  </a:moveTo>
                  <a:lnTo>
                    <a:pt x="375562" y="28331"/>
                  </a:lnTo>
                  <a:lnTo>
                    <a:pt x="375562" y="106590"/>
                  </a:lnTo>
                  <a:lnTo>
                    <a:pt x="353273" y="106590"/>
                  </a:lnTo>
                  <a:close/>
                  <a:moveTo>
                    <a:pt x="422539" y="8347"/>
                  </a:moveTo>
                  <a:lnTo>
                    <a:pt x="400251" y="8347"/>
                  </a:lnTo>
                  <a:lnTo>
                    <a:pt x="400251" y="28350"/>
                  </a:lnTo>
                  <a:lnTo>
                    <a:pt x="390868" y="28350"/>
                  </a:lnTo>
                  <a:lnTo>
                    <a:pt x="390868" y="47320"/>
                  </a:lnTo>
                  <a:lnTo>
                    <a:pt x="400251" y="47320"/>
                  </a:lnTo>
                  <a:lnTo>
                    <a:pt x="400251" y="84405"/>
                  </a:lnTo>
                  <a:cubicBezTo>
                    <a:pt x="400251" y="102512"/>
                    <a:pt x="409490" y="107909"/>
                    <a:pt x="423111" y="107909"/>
                  </a:cubicBezTo>
                  <a:cubicBezTo>
                    <a:pt x="429285" y="108079"/>
                    <a:pt x="435383" y="106511"/>
                    <a:pt x="440703" y="103385"/>
                  </a:cubicBezTo>
                  <a:lnTo>
                    <a:pt x="440703" y="85572"/>
                  </a:lnTo>
                  <a:cubicBezTo>
                    <a:pt x="437331" y="87409"/>
                    <a:pt x="433545" y="88362"/>
                    <a:pt x="429702" y="88342"/>
                  </a:cubicBezTo>
                  <a:cubicBezTo>
                    <a:pt x="424720" y="88342"/>
                    <a:pt x="422520" y="85857"/>
                    <a:pt x="422520" y="80754"/>
                  </a:cubicBezTo>
                  <a:lnTo>
                    <a:pt x="422520" y="47320"/>
                  </a:lnTo>
                  <a:lnTo>
                    <a:pt x="440999" y="47320"/>
                  </a:lnTo>
                  <a:lnTo>
                    <a:pt x="440999" y="28350"/>
                  </a:lnTo>
                  <a:lnTo>
                    <a:pt x="422520" y="28350"/>
                  </a:lnTo>
                  <a:close/>
                  <a:moveTo>
                    <a:pt x="492957" y="81617"/>
                  </a:moveTo>
                  <a:lnTo>
                    <a:pt x="475069" y="28322"/>
                  </a:lnTo>
                  <a:lnTo>
                    <a:pt x="451466" y="28322"/>
                  </a:lnTo>
                  <a:lnTo>
                    <a:pt x="482261" y="106884"/>
                  </a:lnTo>
                  <a:cubicBezTo>
                    <a:pt x="481189" y="110188"/>
                    <a:pt x="477961" y="112311"/>
                    <a:pt x="474488" y="111997"/>
                  </a:cubicBezTo>
                  <a:cubicBezTo>
                    <a:pt x="471106" y="111786"/>
                    <a:pt x="467830" y="110733"/>
                    <a:pt x="464963" y="108933"/>
                  </a:cubicBezTo>
                  <a:lnTo>
                    <a:pt x="457486" y="124991"/>
                  </a:lnTo>
                  <a:cubicBezTo>
                    <a:pt x="463438" y="128621"/>
                    <a:pt x="470301" y="130496"/>
                    <a:pt x="477279" y="130397"/>
                  </a:cubicBezTo>
                  <a:cubicBezTo>
                    <a:pt x="490614" y="130397"/>
                    <a:pt x="497072" y="124412"/>
                    <a:pt x="503082" y="108497"/>
                  </a:cubicBezTo>
                  <a:lnTo>
                    <a:pt x="533286" y="28341"/>
                  </a:lnTo>
                  <a:lnTo>
                    <a:pt x="510112" y="28341"/>
                  </a:lnTo>
                  <a:close/>
                  <a:moveTo>
                    <a:pt x="645015" y="47595"/>
                  </a:moveTo>
                  <a:lnTo>
                    <a:pt x="618030" y="4373"/>
                  </a:lnTo>
                  <a:lnTo>
                    <a:pt x="593694" y="4373"/>
                  </a:lnTo>
                  <a:lnTo>
                    <a:pt x="593694" y="106581"/>
                  </a:lnTo>
                  <a:lnTo>
                    <a:pt x="615830" y="106581"/>
                  </a:lnTo>
                  <a:lnTo>
                    <a:pt x="615830" y="40301"/>
                  </a:lnTo>
                  <a:lnTo>
                    <a:pt x="644405" y="83523"/>
                  </a:lnTo>
                  <a:lnTo>
                    <a:pt x="644995" y="83523"/>
                  </a:lnTo>
                  <a:lnTo>
                    <a:pt x="673885" y="39893"/>
                  </a:lnTo>
                  <a:lnTo>
                    <a:pt x="673885" y="106619"/>
                  </a:lnTo>
                  <a:lnTo>
                    <a:pt x="696316" y="106619"/>
                  </a:lnTo>
                  <a:lnTo>
                    <a:pt x="696316" y="4382"/>
                  </a:lnTo>
                  <a:lnTo>
                    <a:pt x="671970" y="4382"/>
                  </a:lnTo>
                  <a:close/>
                  <a:moveTo>
                    <a:pt x="754581" y="26870"/>
                  </a:moveTo>
                  <a:cubicBezTo>
                    <a:pt x="732966" y="26999"/>
                    <a:pt x="715548" y="44552"/>
                    <a:pt x="715677" y="66076"/>
                  </a:cubicBezTo>
                  <a:cubicBezTo>
                    <a:pt x="715680" y="66602"/>
                    <a:pt x="715694" y="67129"/>
                    <a:pt x="715719" y="67655"/>
                  </a:cubicBezTo>
                  <a:lnTo>
                    <a:pt x="715719" y="67940"/>
                  </a:lnTo>
                  <a:cubicBezTo>
                    <a:pt x="716218" y="90768"/>
                    <a:pt x="735207" y="108871"/>
                    <a:pt x="758132" y="108374"/>
                  </a:cubicBezTo>
                  <a:cubicBezTo>
                    <a:pt x="770008" y="108117"/>
                    <a:pt x="781205" y="102806"/>
                    <a:pt x="788890" y="93786"/>
                  </a:cubicBezTo>
                  <a:lnTo>
                    <a:pt x="776136" y="82546"/>
                  </a:lnTo>
                  <a:cubicBezTo>
                    <a:pt x="771193" y="87758"/>
                    <a:pt x="764284" y="90669"/>
                    <a:pt x="757086" y="90570"/>
                  </a:cubicBezTo>
                  <a:cubicBezTo>
                    <a:pt x="747661" y="91188"/>
                    <a:pt x="739324" y="84536"/>
                    <a:pt x="737874" y="75243"/>
                  </a:cubicBezTo>
                  <a:lnTo>
                    <a:pt x="792576" y="75243"/>
                  </a:lnTo>
                  <a:cubicBezTo>
                    <a:pt x="792719" y="73194"/>
                    <a:pt x="792862" y="71146"/>
                    <a:pt x="792862" y="69400"/>
                  </a:cubicBezTo>
                  <a:cubicBezTo>
                    <a:pt x="792862" y="47206"/>
                    <a:pt x="780831" y="26908"/>
                    <a:pt x="754600" y="26908"/>
                  </a:cubicBezTo>
                  <a:moveTo>
                    <a:pt x="737588" y="61367"/>
                  </a:moveTo>
                  <a:cubicBezTo>
                    <a:pt x="738008" y="52239"/>
                    <a:pt x="745427" y="44979"/>
                    <a:pt x="754600" y="44721"/>
                  </a:cubicBezTo>
                  <a:cubicBezTo>
                    <a:pt x="763742" y="44875"/>
                    <a:pt x="771093" y="52262"/>
                    <a:pt x="771164" y="61367"/>
                  </a:cubicBezTo>
                  <a:close/>
                  <a:moveTo>
                    <a:pt x="841449" y="27449"/>
                  </a:moveTo>
                  <a:cubicBezTo>
                    <a:pt x="830942" y="27216"/>
                    <a:pt x="820520" y="29363"/>
                    <a:pt x="810969" y="33728"/>
                  </a:cubicBezTo>
                  <a:lnTo>
                    <a:pt x="816541" y="50668"/>
                  </a:lnTo>
                  <a:cubicBezTo>
                    <a:pt x="823436" y="47882"/>
                    <a:pt x="830807" y="46446"/>
                    <a:pt x="838248" y="46438"/>
                  </a:cubicBezTo>
                  <a:cubicBezTo>
                    <a:pt x="849392" y="46438"/>
                    <a:pt x="855107" y="51550"/>
                    <a:pt x="855107" y="60741"/>
                  </a:cubicBezTo>
                  <a:lnTo>
                    <a:pt x="855107" y="62059"/>
                  </a:lnTo>
                  <a:cubicBezTo>
                    <a:pt x="848944" y="59881"/>
                    <a:pt x="842445" y="58796"/>
                    <a:pt x="835905" y="58853"/>
                  </a:cubicBezTo>
                  <a:cubicBezTo>
                    <a:pt x="817284" y="58853"/>
                    <a:pt x="804225" y="66735"/>
                    <a:pt x="804225" y="83817"/>
                  </a:cubicBezTo>
                  <a:lnTo>
                    <a:pt x="804225" y="84102"/>
                  </a:lnTo>
                  <a:cubicBezTo>
                    <a:pt x="804285" y="97470"/>
                    <a:pt x="815217" y="108258"/>
                    <a:pt x="828642" y="108198"/>
                  </a:cubicBezTo>
                  <a:cubicBezTo>
                    <a:pt x="829500" y="108194"/>
                    <a:pt x="830357" y="108145"/>
                    <a:pt x="831209" y="108051"/>
                  </a:cubicBezTo>
                  <a:cubicBezTo>
                    <a:pt x="840220" y="108440"/>
                    <a:pt x="848933" y="104797"/>
                    <a:pt x="854965" y="98120"/>
                  </a:cubicBezTo>
                  <a:lnTo>
                    <a:pt x="854965" y="106590"/>
                  </a:lnTo>
                  <a:lnTo>
                    <a:pt x="876520" y="106590"/>
                  </a:lnTo>
                  <a:lnTo>
                    <a:pt x="876520" y="61215"/>
                  </a:lnTo>
                  <a:cubicBezTo>
                    <a:pt x="877155" y="52095"/>
                    <a:pt x="874091" y="43103"/>
                    <a:pt x="868014" y="36251"/>
                  </a:cubicBezTo>
                  <a:cubicBezTo>
                    <a:pt x="860698" y="29919"/>
                    <a:pt x="851143" y="26763"/>
                    <a:pt x="841477" y="27487"/>
                  </a:cubicBezTo>
                  <a:moveTo>
                    <a:pt x="855412" y="79027"/>
                  </a:moveTo>
                  <a:cubicBezTo>
                    <a:pt x="855412" y="87061"/>
                    <a:pt x="848364" y="92752"/>
                    <a:pt x="837962" y="92752"/>
                  </a:cubicBezTo>
                  <a:cubicBezTo>
                    <a:pt x="830781" y="92752"/>
                    <a:pt x="825789" y="89252"/>
                    <a:pt x="825789" y="83267"/>
                  </a:cubicBezTo>
                  <a:lnTo>
                    <a:pt x="825789" y="82973"/>
                  </a:lnTo>
                  <a:cubicBezTo>
                    <a:pt x="825789" y="75964"/>
                    <a:pt x="831657" y="72170"/>
                    <a:pt x="841182" y="72170"/>
                  </a:cubicBezTo>
                  <a:cubicBezTo>
                    <a:pt x="846076" y="72131"/>
                    <a:pt x="850923" y="73127"/>
                    <a:pt x="855403" y="750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A7501572-FEBD-08C9-BB99-C0BA9CB5C9DE}"/>
                </a:ext>
              </a:extLst>
            </p:cNvPr>
            <p:cNvSpPr/>
            <p:nvPr/>
          </p:nvSpPr>
          <p:spPr>
            <a:xfrm>
              <a:off x="6168599" y="3682035"/>
              <a:ext cx="50091" cy="99574"/>
            </a:xfrm>
            <a:custGeom>
              <a:avLst/>
              <a:gdLst>
                <a:gd name="connsiteX0" fmla="*/ 31671 w 50091"/>
                <a:gd name="connsiteY0" fmla="*/ 0 h 99574"/>
                <a:gd name="connsiteX1" fmla="*/ 9382 w 50091"/>
                <a:gd name="connsiteY1" fmla="*/ 0 h 99574"/>
                <a:gd name="connsiteX2" fmla="*/ 9382 w 50091"/>
                <a:gd name="connsiteY2" fmla="*/ 20003 h 99574"/>
                <a:gd name="connsiteX3" fmla="*/ 0 w 50091"/>
                <a:gd name="connsiteY3" fmla="*/ 20003 h 99574"/>
                <a:gd name="connsiteX4" fmla="*/ 0 w 50091"/>
                <a:gd name="connsiteY4" fmla="*/ 38973 h 99574"/>
                <a:gd name="connsiteX5" fmla="*/ 9382 w 50091"/>
                <a:gd name="connsiteY5" fmla="*/ 38973 h 99574"/>
                <a:gd name="connsiteX6" fmla="*/ 9382 w 50091"/>
                <a:gd name="connsiteY6" fmla="*/ 76059 h 99574"/>
                <a:gd name="connsiteX7" fmla="*/ 32242 w 50091"/>
                <a:gd name="connsiteY7" fmla="*/ 99562 h 99574"/>
                <a:gd name="connsiteX8" fmla="*/ 49844 w 50091"/>
                <a:gd name="connsiteY8" fmla="*/ 95038 h 99574"/>
                <a:gd name="connsiteX9" fmla="*/ 49844 w 50091"/>
                <a:gd name="connsiteY9" fmla="*/ 77225 h 99574"/>
                <a:gd name="connsiteX10" fmla="*/ 38852 w 50091"/>
                <a:gd name="connsiteY10" fmla="*/ 79995 h 99574"/>
                <a:gd name="connsiteX11" fmla="*/ 31671 w 50091"/>
                <a:gd name="connsiteY11" fmla="*/ 72407 h 99574"/>
                <a:gd name="connsiteX12" fmla="*/ 31671 w 50091"/>
                <a:gd name="connsiteY12" fmla="*/ 38973 h 99574"/>
                <a:gd name="connsiteX13" fmla="*/ 50092 w 50091"/>
                <a:gd name="connsiteY13" fmla="*/ 38973 h 99574"/>
                <a:gd name="connsiteX14" fmla="*/ 50092 w 50091"/>
                <a:gd name="connsiteY14" fmla="*/ 20003 h 99574"/>
                <a:gd name="connsiteX15" fmla="*/ 31623 w 50091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091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20" y="99733"/>
                    <a:pt x="44521" y="98165"/>
                    <a:pt x="49844" y="95038"/>
                  </a:cubicBezTo>
                  <a:lnTo>
                    <a:pt x="49844" y="77225"/>
                  </a:lnTo>
                  <a:cubicBezTo>
                    <a:pt x="46475" y="79060"/>
                    <a:pt x="42693" y="80013"/>
                    <a:pt x="38852" y="79995"/>
                  </a:cubicBezTo>
                  <a:cubicBezTo>
                    <a:pt x="33861" y="79995"/>
                    <a:pt x="31671" y="77510"/>
                    <a:pt x="31671" y="72407"/>
                  </a:cubicBezTo>
                  <a:lnTo>
                    <a:pt x="31671" y="38973"/>
                  </a:lnTo>
                  <a:lnTo>
                    <a:pt x="50092" y="38973"/>
                  </a:lnTo>
                  <a:lnTo>
                    <a:pt x="50092" y="20003"/>
                  </a:lnTo>
                  <a:lnTo>
                    <a:pt x="31623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974CE0FF-BECA-6B4B-BB60-78535300E1A1}"/>
                </a:ext>
              </a:extLst>
            </p:cNvPr>
            <p:cNvSpPr/>
            <p:nvPr/>
          </p:nvSpPr>
          <p:spPr>
            <a:xfrm>
              <a:off x="6275336" y="3676603"/>
              <a:ext cx="81238" cy="105128"/>
            </a:xfrm>
            <a:custGeom>
              <a:avLst/>
              <a:gdLst>
                <a:gd name="connsiteX0" fmla="*/ 48673 w 81238"/>
                <a:gd name="connsiteY0" fmla="*/ 42499 h 105128"/>
                <a:gd name="connsiteX1" fmla="*/ 26537 w 81238"/>
                <a:gd name="connsiteY1" fmla="*/ 29059 h 105128"/>
                <a:gd name="connsiteX2" fmla="*/ 26537 w 81238"/>
                <a:gd name="connsiteY2" fmla="*/ 28775 h 105128"/>
                <a:gd name="connsiteX3" fmla="*/ 39729 w 81238"/>
                <a:gd name="connsiteY3" fmla="*/ 19869 h 105128"/>
                <a:gd name="connsiteX4" fmla="*/ 66399 w 81238"/>
                <a:gd name="connsiteY4" fmla="*/ 29941 h 105128"/>
                <a:gd name="connsiteX5" fmla="*/ 78124 w 81238"/>
                <a:gd name="connsiteY5" fmla="*/ 13002 h 105128"/>
                <a:gd name="connsiteX6" fmla="*/ 40024 w 81238"/>
                <a:gd name="connsiteY6" fmla="*/ 7 h 105128"/>
                <a:gd name="connsiteX7" fmla="*/ 4096 w 81238"/>
                <a:gd name="connsiteY7" fmla="*/ 30814 h 105128"/>
                <a:gd name="connsiteX8" fmla="*/ 4096 w 81238"/>
                <a:gd name="connsiteY8" fmla="*/ 31108 h 105128"/>
                <a:gd name="connsiteX9" fmla="*/ 38119 w 81238"/>
                <a:gd name="connsiteY9" fmla="*/ 62361 h 105128"/>
                <a:gd name="connsiteX10" fmla="*/ 58798 w 81238"/>
                <a:gd name="connsiteY10" fmla="*/ 75355 h 105128"/>
                <a:gd name="connsiteX11" fmla="*/ 58798 w 81238"/>
                <a:gd name="connsiteY11" fmla="*/ 75639 h 105128"/>
                <a:gd name="connsiteX12" fmla="*/ 43986 w 81238"/>
                <a:gd name="connsiteY12" fmla="*/ 85276 h 105128"/>
                <a:gd name="connsiteX13" fmla="*/ 13335 w 81238"/>
                <a:gd name="connsiteY13" fmla="*/ 72870 h 105128"/>
                <a:gd name="connsiteX14" fmla="*/ 0 w 81238"/>
                <a:gd name="connsiteY14" fmla="*/ 88785 h 105128"/>
                <a:gd name="connsiteX15" fmla="*/ 43558 w 81238"/>
                <a:gd name="connsiteY15" fmla="*/ 105128 h 105128"/>
                <a:gd name="connsiteX16" fmla="*/ 81239 w 81238"/>
                <a:gd name="connsiteY16" fmla="*/ 73448 h 105128"/>
                <a:gd name="connsiteX17" fmla="*/ 81239 w 81238"/>
                <a:gd name="connsiteY17" fmla="*/ 73154 h 105128"/>
                <a:gd name="connsiteX18" fmla="*/ 48682 w 81238"/>
                <a:gd name="connsiteY18" fmla="*/ 42499 h 105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1238" h="105128">
                  <a:moveTo>
                    <a:pt x="48673" y="42499"/>
                  </a:moveTo>
                  <a:cubicBezTo>
                    <a:pt x="30928" y="37966"/>
                    <a:pt x="26537" y="35784"/>
                    <a:pt x="26537" y="29059"/>
                  </a:cubicBezTo>
                  <a:lnTo>
                    <a:pt x="26537" y="28775"/>
                  </a:lnTo>
                  <a:cubicBezTo>
                    <a:pt x="26537" y="23805"/>
                    <a:pt x="31070" y="19869"/>
                    <a:pt x="39729" y="19869"/>
                  </a:cubicBezTo>
                  <a:cubicBezTo>
                    <a:pt x="49436" y="20469"/>
                    <a:pt x="58733" y="23981"/>
                    <a:pt x="66399" y="29941"/>
                  </a:cubicBezTo>
                  <a:lnTo>
                    <a:pt x="78124" y="13002"/>
                  </a:lnTo>
                  <a:cubicBezTo>
                    <a:pt x="67330" y="4386"/>
                    <a:pt x="53856" y="-210"/>
                    <a:pt x="40024" y="7"/>
                  </a:cubicBezTo>
                  <a:cubicBezTo>
                    <a:pt x="19069" y="7"/>
                    <a:pt x="4096" y="12271"/>
                    <a:pt x="4096" y="30814"/>
                  </a:cubicBezTo>
                  <a:lnTo>
                    <a:pt x="4096" y="31108"/>
                  </a:lnTo>
                  <a:cubicBezTo>
                    <a:pt x="4096" y="51406"/>
                    <a:pt x="17431" y="57096"/>
                    <a:pt x="38119" y="62361"/>
                  </a:cubicBezTo>
                  <a:cubicBezTo>
                    <a:pt x="55264" y="66733"/>
                    <a:pt x="58798" y="69654"/>
                    <a:pt x="58798" y="75355"/>
                  </a:cubicBezTo>
                  <a:lnTo>
                    <a:pt x="58798" y="75639"/>
                  </a:lnTo>
                  <a:cubicBezTo>
                    <a:pt x="58798" y="81624"/>
                    <a:pt x="53226" y="85276"/>
                    <a:pt x="43986" y="85276"/>
                  </a:cubicBezTo>
                  <a:cubicBezTo>
                    <a:pt x="32599" y="84967"/>
                    <a:pt x="21710" y="80559"/>
                    <a:pt x="13335" y="72870"/>
                  </a:cubicBezTo>
                  <a:lnTo>
                    <a:pt x="0" y="88785"/>
                  </a:lnTo>
                  <a:cubicBezTo>
                    <a:pt x="12012" y="99372"/>
                    <a:pt x="27516" y="105189"/>
                    <a:pt x="43558" y="105128"/>
                  </a:cubicBezTo>
                  <a:cubicBezTo>
                    <a:pt x="65694" y="105128"/>
                    <a:pt x="81239" y="93746"/>
                    <a:pt x="81239" y="73448"/>
                  </a:cubicBezTo>
                  <a:lnTo>
                    <a:pt x="81239" y="73154"/>
                  </a:lnTo>
                  <a:cubicBezTo>
                    <a:pt x="81239" y="55342"/>
                    <a:pt x="69513" y="47896"/>
                    <a:pt x="48682" y="42499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7E1ABDD3-5E87-4050-6783-4CF59BBEFB61}"/>
                </a:ext>
              </a:extLst>
            </p:cNvPr>
            <p:cNvSpPr/>
            <p:nvPr/>
          </p:nvSpPr>
          <p:spPr>
            <a:xfrm>
              <a:off x="6369753" y="3700492"/>
              <a:ext cx="73079" cy="81573"/>
            </a:xfrm>
            <a:custGeom>
              <a:avLst/>
              <a:gdLst>
                <a:gd name="connsiteX0" fmla="*/ 42009 w 73079"/>
                <a:gd name="connsiteY0" fmla="*/ 62421 h 81573"/>
                <a:gd name="connsiteX1" fmla="*/ 22004 w 73079"/>
                <a:gd name="connsiteY1" fmla="*/ 42222 h 81573"/>
                <a:gd name="connsiteX2" fmla="*/ 22064 w 73079"/>
                <a:gd name="connsiteY2" fmla="*/ 40805 h 81573"/>
                <a:gd name="connsiteX3" fmla="*/ 22064 w 73079"/>
                <a:gd name="connsiteY3" fmla="*/ 40520 h 81573"/>
                <a:gd name="connsiteX4" fmla="*/ 40739 w 73079"/>
                <a:gd name="connsiteY4" fmla="*/ 19220 h 81573"/>
                <a:gd name="connsiteX5" fmla="*/ 41114 w 73079"/>
                <a:gd name="connsiteY5" fmla="*/ 19198 h 81573"/>
                <a:gd name="connsiteX6" fmla="*/ 59002 w 73079"/>
                <a:gd name="connsiteY6" fmla="*/ 27810 h 81573"/>
                <a:gd name="connsiteX7" fmla="*/ 72642 w 73079"/>
                <a:gd name="connsiteY7" fmla="*/ 13213 h 81573"/>
                <a:gd name="connsiteX8" fmla="*/ 41209 w 73079"/>
                <a:gd name="connsiteY8" fmla="*/ 67 h 81573"/>
                <a:gd name="connsiteX9" fmla="*/ 9 w 73079"/>
                <a:gd name="connsiteY9" fmla="*/ 39378 h 81573"/>
                <a:gd name="connsiteX10" fmla="*/ 4 w 73079"/>
                <a:gd name="connsiteY10" fmla="*/ 40805 h 81573"/>
                <a:gd name="connsiteX11" fmla="*/ 4 w 73079"/>
                <a:gd name="connsiteY11" fmla="*/ 41099 h 81573"/>
                <a:gd name="connsiteX12" fmla="*/ 39655 w 73079"/>
                <a:gd name="connsiteY12" fmla="*/ 81547 h 81573"/>
                <a:gd name="connsiteX13" fmla="*/ 40962 w 73079"/>
                <a:gd name="connsiteY13" fmla="*/ 81542 h 81573"/>
                <a:gd name="connsiteX14" fmla="*/ 73080 w 73079"/>
                <a:gd name="connsiteY14" fmla="*/ 67239 h 81573"/>
                <a:gd name="connsiteX15" fmla="*/ 60031 w 73079"/>
                <a:gd name="connsiteY15" fmla="*/ 54102 h 81573"/>
                <a:gd name="connsiteX16" fmla="*/ 41990 w 73079"/>
                <a:gd name="connsiteY16" fmla="*/ 62421 h 81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3079" h="81573">
                  <a:moveTo>
                    <a:pt x="42009" y="62421"/>
                  </a:moveTo>
                  <a:cubicBezTo>
                    <a:pt x="30884" y="62344"/>
                    <a:pt x="21927" y="53301"/>
                    <a:pt x="22004" y="42222"/>
                  </a:cubicBezTo>
                  <a:cubicBezTo>
                    <a:pt x="22007" y="41749"/>
                    <a:pt x="22027" y="41276"/>
                    <a:pt x="22064" y="40805"/>
                  </a:cubicBezTo>
                  <a:lnTo>
                    <a:pt x="22064" y="40520"/>
                  </a:lnTo>
                  <a:cubicBezTo>
                    <a:pt x="21314" y="29503"/>
                    <a:pt x="29675" y="19967"/>
                    <a:pt x="40739" y="19220"/>
                  </a:cubicBezTo>
                  <a:cubicBezTo>
                    <a:pt x="40864" y="19212"/>
                    <a:pt x="40989" y="19204"/>
                    <a:pt x="41114" y="19198"/>
                  </a:cubicBezTo>
                  <a:cubicBezTo>
                    <a:pt x="48080" y="19218"/>
                    <a:pt x="54661" y="22386"/>
                    <a:pt x="59002" y="27810"/>
                  </a:cubicBezTo>
                  <a:lnTo>
                    <a:pt x="72642" y="13213"/>
                  </a:lnTo>
                  <a:cubicBezTo>
                    <a:pt x="64776" y="4218"/>
                    <a:pt x="53166" y="-637"/>
                    <a:pt x="41209" y="67"/>
                  </a:cubicBezTo>
                  <a:cubicBezTo>
                    <a:pt x="18931" y="-406"/>
                    <a:pt x="485" y="17194"/>
                    <a:pt x="9" y="39378"/>
                  </a:cubicBezTo>
                  <a:cubicBezTo>
                    <a:pt x="-1" y="39854"/>
                    <a:pt x="-3" y="40329"/>
                    <a:pt x="4" y="40805"/>
                  </a:cubicBezTo>
                  <a:lnTo>
                    <a:pt x="4" y="41099"/>
                  </a:lnTo>
                  <a:cubicBezTo>
                    <a:pt x="-264" y="63171"/>
                    <a:pt x="17489" y="81281"/>
                    <a:pt x="39655" y="81547"/>
                  </a:cubicBezTo>
                  <a:cubicBezTo>
                    <a:pt x="40090" y="81553"/>
                    <a:pt x="40526" y="81551"/>
                    <a:pt x="40962" y="81542"/>
                  </a:cubicBezTo>
                  <a:cubicBezTo>
                    <a:pt x="53324" y="82036"/>
                    <a:pt x="65208" y="76744"/>
                    <a:pt x="73080" y="67239"/>
                  </a:cubicBezTo>
                  <a:lnTo>
                    <a:pt x="60031" y="54102"/>
                  </a:lnTo>
                  <a:cubicBezTo>
                    <a:pt x="55435" y="59245"/>
                    <a:pt x="48902" y="62258"/>
                    <a:pt x="41990" y="62421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B6E208C3-0B2A-5A0F-2E76-577EA683C087}"/>
                </a:ext>
              </a:extLst>
            </p:cNvPr>
            <p:cNvSpPr/>
            <p:nvPr/>
          </p:nvSpPr>
          <p:spPr>
            <a:xfrm>
              <a:off x="6450882" y="3700534"/>
              <a:ext cx="85048" cy="81617"/>
            </a:xfrm>
            <a:custGeom>
              <a:avLst/>
              <a:gdLst>
                <a:gd name="connsiteX0" fmla="*/ 42681 w 85048"/>
                <a:gd name="connsiteY0" fmla="*/ 25 h 81617"/>
                <a:gd name="connsiteX1" fmla="*/ 24 w 85048"/>
                <a:gd name="connsiteY1" fmla="*/ 39655 h 81617"/>
                <a:gd name="connsiteX2" fmla="*/ 0 w 85048"/>
                <a:gd name="connsiteY2" fmla="*/ 40762 h 81617"/>
                <a:gd name="connsiteX3" fmla="*/ 0 w 85048"/>
                <a:gd name="connsiteY3" fmla="*/ 41056 h 81617"/>
                <a:gd name="connsiteX4" fmla="*/ 44344 w 85048"/>
                <a:gd name="connsiteY4" fmla="*/ 81578 h 81617"/>
                <a:gd name="connsiteX5" fmla="*/ 85049 w 85048"/>
                <a:gd name="connsiteY5" fmla="*/ 40762 h 81617"/>
                <a:gd name="connsiteX6" fmla="*/ 85049 w 85048"/>
                <a:gd name="connsiteY6" fmla="*/ 40478 h 81617"/>
                <a:gd name="connsiteX7" fmla="*/ 43986 w 85048"/>
                <a:gd name="connsiteY7" fmla="*/ 7 h 81617"/>
                <a:gd name="connsiteX8" fmla="*/ 42681 w 85048"/>
                <a:gd name="connsiteY8" fmla="*/ 35 h 81617"/>
                <a:gd name="connsiteX9" fmla="*/ 63056 w 85048"/>
                <a:gd name="connsiteY9" fmla="*/ 41066 h 81617"/>
                <a:gd name="connsiteX10" fmla="*/ 44239 w 85048"/>
                <a:gd name="connsiteY10" fmla="*/ 62349 h 81617"/>
                <a:gd name="connsiteX11" fmla="*/ 42681 w 85048"/>
                <a:gd name="connsiteY11" fmla="*/ 62388 h 81617"/>
                <a:gd name="connsiteX12" fmla="*/ 21987 w 85048"/>
                <a:gd name="connsiteY12" fmla="*/ 41396 h 81617"/>
                <a:gd name="connsiteX13" fmla="*/ 22003 w 85048"/>
                <a:gd name="connsiteY13" fmla="*/ 40772 h 81617"/>
                <a:gd name="connsiteX14" fmla="*/ 22003 w 85048"/>
                <a:gd name="connsiteY14" fmla="*/ 40487 h 81617"/>
                <a:gd name="connsiteX15" fmla="*/ 40820 w 85048"/>
                <a:gd name="connsiteY15" fmla="*/ 19204 h 81617"/>
                <a:gd name="connsiteX16" fmla="*/ 42386 w 85048"/>
                <a:gd name="connsiteY16" fmla="*/ 19166 h 81617"/>
                <a:gd name="connsiteX17" fmla="*/ 63080 w 85048"/>
                <a:gd name="connsiteY17" fmla="*/ 40139 h 81617"/>
                <a:gd name="connsiteX18" fmla="*/ 63065 w 85048"/>
                <a:gd name="connsiteY18" fmla="*/ 40772 h 81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5048" h="81617">
                  <a:moveTo>
                    <a:pt x="42681" y="25"/>
                  </a:moveTo>
                  <a:cubicBezTo>
                    <a:pt x="19912" y="-761"/>
                    <a:pt x="813" y="16982"/>
                    <a:pt x="24" y="39655"/>
                  </a:cubicBezTo>
                  <a:cubicBezTo>
                    <a:pt x="11" y="40024"/>
                    <a:pt x="3" y="40393"/>
                    <a:pt x="0" y="40762"/>
                  </a:cubicBezTo>
                  <a:lnTo>
                    <a:pt x="0" y="41056"/>
                  </a:lnTo>
                  <a:cubicBezTo>
                    <a:pt x="1008" y="64440"/>
                    <a:pt x="20862" y="82582"/>
                    <a:pt x="44344" y="81578"/>
                  </a:cubicBezTo>
                  <a:cubicBezTo>
                    <a:pt x="66527" y="80630"/>
                    <a:pt x="84250" y="62858"/>
                    <a:pt x="85049" y="40762"/>
                  </a:cubicBezTo>
                  <a:lnTo>
                    <a:pt x="85049" y="40478"/>
                  </a:lnTo>
                  <a:cubicBezTo>
                    <a:pt x="84933" y="18011"/>
                    <a:pt x="66548" y="-108"/>
                    <a:pt x="43986" y="7"/>
                  </a:cubicBezTo>
                  <a:cubicBezTo>
                    <a:pt x="43551" y="10"/>
                    <a:pt x="43116" y="19"/>
                    <a:pt x="42681" y="35"/>
                  </a:cubicBezTo>
                  <a:moveTo>
                    <a:pt x="63056" y="41066"/>
                  </a:moveTo>
                  <a:cubicBezTo>
                    <a:pt x="63761" y="52117"/>
                    <a:pt x="55337" y="61646"/>
                    <a:pt x="44239" y="62349"/>
                  </a:cubicBezTo>
                  <a:cubicBezTo>
                    <a:pt x="43720" y="62382"/>
                    <a:pt x="43201" y="62395"/>
                    <a:pt x="42681" y="62388"/>
                  </a:cubicBezTo>
                  <a:cubicBezTo>
                    <a:pt x="31146" y="62281"/>
                    <a:pt x="21881" y="52883"/>
                    <a:pt x="21987" y="41396"/>
                  </a:cubicBezTo>
                  <a:cubicBezTo>
                    <a:pt x="21989" y="41188"/>
                    <a:pt x="21994" y="40980"/>
                    <a:pt x="22003" y="40772"/>
                  </a:cubicBezTo>
                  <a:lnTo>
                    <a:pt x="22003" y="40487"/>
                  </a:lnTo>
                  <a:cubicBezTo>
                    <a:pt x="21297" y="29436"/>
                    <a:pt x="29721" y="19907"/>
                    <a:pt x="40820" y="19204"/>
                  </a:cubicBezTo>
                  <a:cubicBezTo>
                    <a:pt x="41341" y="19171"/>
                    <a:pt x="41864" y="19158"/>
                    <a:pt x="42386" y="19166"/>
                  </a:cubicBezTo>
                  <a:cubicBezTo>
                    <a:pt x="53917" y="19267"/>
                    <a:pt x="63182" y="28657"/>
                    <a:pt x="63080" y="40139"/>
                  </a:cubicBezTo>
                  <a:cubicBezTo>
                    <a:pt x="63078" y="40350"/>
                    <a:pt x="63073" y="40561"/>
                    <a:pt x="63065" y="407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2BB1F5AD-DD3B-8D4C-2772-9206474B82AE}"/>
                </a:ext>
              </a:extLst>
            </p:cNvPr>
            <p:cNvSpPr/>
            <p:nvPr/>
          </p:nvSpPr>
          <p:spPr>
            <a:xfrm>
              <a:off x="6545332" y="3682035"/>
              <a:ext cx="50158" cy="99574"/>
            </a:xfrm>
            <a:custGeom>
              <a:avLst/>
              <a:gdLst>
                <a:gd name="connsiteX0" fmla="*/ 31671 w 50158"/>
                <a:gd name="connsiteY0" fmla="*/ 0 h 99574"/>
                <a:gd name="connsiteX1" fmla="*/ 9382 w 50158"/>
                <a:gd name="connsiteY1" fmla="*/ 0 h 99574"/>
                <a:gd name="connsiteX2" fmla="*/ 9382 w 50158"/>
                <a:gd name="connsiteY2" fmla="*/ 20003 h 99574"/>
                <a:gd name="connsiteX3" fmla="*/ 0 w 50158"/>
                <a:gd name="connsiteY3" fmla="*/ 20003 h 99574"/>
                <a:gd name="connsiteX4" fmla="*/ 0 w 50158"/>
                <a:gd name="connsiteY4" fmla="*/ 38973 h 99574"/>
                <a:gd name="connsiteX5" fmla="*/ 9382 w 50158"/>
                <a:gd name="connsiteY5" fmla="*/ 38973 h 99574"/>
                <a:gd name="connsiteX6" fmla="*/ 9382 w 50158"/>
                <a:gd name="connsiteY6" fmla="*/ 76059 h 99574"/>
                <a:gd name="connsiteX7" fmla="*/ 32242 w 50158"/>
                <a:gd name="connsiteY7" fmla="*/ 99562 h 99574"/>
                <a:gd name="connsiteX8" fmla="*/ 49835 w 50158"/>
                <a:gd name="connsiteY8" fmla="*/ 95038 h 99574"/>
                <a:gd name="connsiteX9" fmla="*/ 49835 w 50158"/>
                <a:gd name="connsiteY9" fmla="*/ 77225 h 99574"/>
                <a:gd name="connsiteX10" fmla="*/ 38843 w 50158"/>
                <a:gd name="connsiteY10" fmla="*/ 79995 h 99574"/>
                <a:gd name="connsiteX11" fmla="*/ 31661 w 50158"/>
                <a:gd name="connsiteY11" fmla="*/ 72407 h 99574"/>
                <a:gd name="connsiteX12" fmla="*/ 31661 w 50158"/>
                <a:gd name="connsiteY12" fmla="*/ 38973 h 99574"/>
                <a:gd name="connsiteX13" fmla="*/ 50159 w 50158"/>
                <a:gd name="connsiteY13" fmla="*/ 38973 h 99574"/>
                <a:gd name="connsiteX14" fmla="*/ 50159 w 50158"/>
                <a:gd name="connsiteY14" fmla="*/ 20003 h 99574"/>
                <a:gd name="connsiteX15" fmla="*/ 31690 w 50158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158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17" y="99734"/>
                    <a:pt x="44515" y="98165"/>
                    <a:pt x="49835" y="95038"/>
                  </a:cubicBezTo>
                  <a:lnTo>
                    <a:pt x="49835" y="77225"/>
                  </a:lnTo>
                  <a:cubicBezTo>
                    <a:pt x="46465" y="79060"/>
                    <a:pt x="42683" y="80013"/>
                    <a:pt x="38843" y="79995"/>
                  </a:cubicBezTo>
                  <a:cubicBezTo>
                    <a:pt x="33861" y="79995"/>
                    <a:pt x="31661" y="77510"/>
                    <a:pt x="31661" y="72407"/>
                  </a:cubicBezTo>
                  <a:lnTo>
                    <a:pt x="31661" y="38973"/>
                  </a:lnTo>
                  <a:lnTo>
                    <a:pt x="50159" y="38973"/>
                  </a:lnTo>
                  <a:lnTo>
                    <a:pt x="50159" y="20003"/>
                  </a:lnTo>
                  <a:lnTo>
                    <a:pt x="31690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2E8FD8E0-A1E6-D900-CAD0-D919865DE974}"/>
                </a:ext>
              </a:extLst>
            </p:cNvPr>
            <p:cNvSpPr/>
            <p:nvPr/>
          </p:nvSpPr>
          <p:spPr>
            <a:xfrm>
              <a:off x="6613950" y="3673689"/>
              <a:ext cx="22288" cy="106590"/>
            </a:xfrm>
            <a:custGeom>
              <a:avLst/>
              <a:gdLst>
                <a:gd name="connsiteX0" fmla="*/ 0 w 22288"/>
                <a:gd name="connsiteY0" fmla="*/ 0 h 106590"/>
                <a:gd name="connsiteX1" fmla="*/ 22288 w 22288"/>
                <a:gd name="connsiteY1" fmla="*/ 0 h 106590"/>
                <a:gd name="connsiteX2" fmla="*/ 22288 w 22288"/>
                <a:gd name="connsiteY2" fmla="*/ 106590 h 106590"/>
                <a:gd name="connsiteX3" fmla="*/ 0 w 22288"/>
                <a:gd name="connsiteY3" fmla="*/ 106590 h 106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88" h="106590">
                  <a:moveTo>
                    <a:pt x="0" y="0"/>
                  </a:moveTo>
                  <a:lnTo>
                    <a:pt x="22288" y="0"/>
                  </a:lnTo>
                  <a:lnTo>
                    <a:pt x="22288" y="106590"/>
                  </a:lnTo>
                  <a:lnTo>
                    <a:pt x="0" y="10659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D4DB6DB4-4876-B2D0-C2A6-35B2D81066FF}"/>
                </a:ext>
              </a:extLst>
            </p:cNvPr>
            <p:cNvSpPr/>
            <p:nvPr/>
          </p:nvSpPr>
          <p:spPr>
            <a:xfrm>
              <a:off x="6652564" y="3701073"/>
              <a:ext cx="72376" cy="80812"/>
            </a:xfrm>
            <a:custGeom>
              <a:avLst/>
              <a:gdLst>
                <a:gd name="connsiteX0" fmla="*/ 37224 w 72376"/>
                <a:gd name="connsiteY0" fmla="*/ 65 h 80812"/>
                <a:gd name="connsiteX1" fmla="*/ 6744 w 72376"/>
                <a:gd name="connsiteY1" fmla="*/ 6344 h 80812"/>
                <a:gd name="connsiteX2" fmla="*/ 12325 w 72376"/>
                <a:gd name="connsiteY2" fmla="*/ 23283 h 80812"/>
                <a:gd name="connsiteX3" fmla="*/ 34023 w 72376"/>
                <a:gd name="connsiteY3" fmla="*/ 19053 h 80812"/>
                <a:gd name="connsiteX4" fmla="*/ 50883 w 72376"/>
                <a:gd name="connsiteY4" fmla="*/ 33356 h 80812"/>
                <a:gd name="connsiteX5" fmla="*/ 50883 w 72376"/>
                <a:gd name="connsiteY5" fmla="*/ 34675 h 80812"/>
                <a:gd name="connsiteX6" fmla="*/ 31680 w 72376"/>
                <a:gd name="connsiteY6" fmla="*/ 31469 h 80812"/>
                <a:gd name="connsiteX7" fmla="*/ 0 w 72376"/>
                <a:gd name="connsiteY7" fmla="*/ 56433 h 80812"/>
                <a:gd name="connsiteX8" fmla="*/ 0 w 72376"/>
                <a:gd name="connsiteY8" fmla="*/ 56717 h 80812"/>
                <a:gd name="connsiteX9" fmla="*/ 24437 w 72376"/>
                <a:gd name="connsiteY9" fmla="*/ 80812 h 80812"/>
                <a:gd name="connsiteX10" fmla="*/ 26984 w 72376"/>
                <a:gd name="connsiteY10" fmla="*/ 80667 h 80812"/>
                <a:gd name="connsiteX11" fmla="*/ 50740 w 72376"/>
                <a:gd name="connsiteY11" fmla="*/ 70736 h 80812"/>
                <a:gd name="connsiteX12" fmla="*/ 50740 w 72376"/>
                <a:gd name="connsiteY12" fmla="*/ 79206 h 80812"/>
                <a:gd name="connsiteX13" fmla="*/ 72295 w 72376"/>
                <a:gd name="connsiteY13" fmla="*/ 79206 h 80812"/>
                <a:gd name="connsiteX14" fmla="*/ 72295 w 72376"/>
                <a:gd name="connsiteY14" fmla="*/ 33830 h 80812"/>
                <a:gd name="connsiteX15" fmla="*/ 63789 w 72376"/>
                <a:gd name="connsiteY15" fmla="*/ 8866 h 80812"/>
                <a:gd name="connsiteX16" fmla="*/ 37252 w 72376"/>
                <a:gd name="connsiteY16" fmla="*/ 102 h 80812"/>
                <a:gd name="connsiteX17" fmla="*/ 51178 w 72376"/>
                <a:gd name="connsiteY17" fmla="*/ 51643 h 80812"/>
                <a:gd name="connsiteX18" fmla="*/ 33728 w 72376"/>
                <a:gd name="connsiteY18" fmla="*/ 65368 h 80812"/>
                <a:gd name="connsiteX19" fmla="*/ 21555 w 72376"/>
                <a:gd name="connsiteY19" fmla="*/ 55883 h 80812"/>
                <a:gd name="connsiteX20" fmla="*/ 21555 w 72376"/>
                <a:gd name="connsiteY20" fmla="*/ 55589 h 80812"/>
                <a:gd name="connsiteX21" fmla="*/ 36947 w 72376"/>
                <a:gd name="connsiteY21" fmla="*/ 44785 h 80812"/>
                <a:gd name="connsiteX22" fmla="*/ 51168 w 72376"/>
                <a:gd name="connsiteY22" fmla="*/ 47707 h 80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2376" h="80812">
                  <a:moveTo>
                    <a:pt x="37224" y="65"/>
                  </a:moveTo>
                  <a:cubicBezTo>
                    <a:pt x="26717" y="-167"/>
                    <a:pt x="16295" y="1980"/>
                    <a:pt x="6744" y="6344"/>
                  </a:cubicBezTo>
                  <a:lnTo>
                    <a:pt x="12325" y="23283"/>
                  </a:lnTo>
                  <a:cubicBezTo>
                    <a:pt x="19217" y="20496"/>
                    <a:pt x="26585" y="19060"/>
                    <a:pt x="34023" y="19053"/>
                  </a:cubicBezTo>
                  <a:cubicBezTo>
                    <a:pt x="45167" y="19053"/>
                    <a:pt x="50883" y="24165"/>
                    <a:pt x="50883" y="33356"/>
                  </a:cubicBezTo>
                  <a:lnTo>
                    <a:pt x="50883" y="34675"/>
                  </a:lnTo>
                  <a:cubicBezTo>
                    <a:pt x="44719" y="32497"/>
                    <a:pt x="38220" y="31412"/>
                    <a:pt x="31680" y="31469"/>
                  </a:cubicBezTo>
                  <a:cubicBezTo>
                    <a:pt x="13059" y="31469"/>
                    <a:pt x="0" y="39351"/>
                    <a:pt x="0" y="56433"/>
                  </a:cubicBezTo>
                  <a:lnTo>
                    <a:pt x="0" y="56717"/>
                  </a:lnTo>
                  <a:cubicBezTo>
                    <a:pt x="66" y="70091"/>
                    <a:pt x="11007" y="80878"/>
                    <a:pt x="24437" y="80812"/>
                  </a:cubicBezTo>
                  <a:cubicBezTo>
                    <a:pt x="25288" y="80808"/>
                    <a:pt x="26138" y="80759"/>
                    <a:pt x="26984" y="80667"/>
                  </a:cubicBezTo>
                  <a:cubicBezTo>
                    <a:pt x="35995" y="81055"/>
                    <a:pt x="44708" y="77413"/>
                    <a:pt x="50740" y="70736"/>
                  </a:cubicBezTo>
                  <a:lnTo>
                    <a:pt x="50740" y="79206"/>
                  </a:lnTo>
                  <a:lnTo>
                    <a:pt x="72295" y="79206"/>
                  </a:lnTo>
                  <a:lnTo>
                    <a:pt x="72295" y="33830"/>
                  </a:lnTo>
                  <a:cubicBezTo>
                    <a:pt x="72930" y="24711"/>
                    <a:pt x="69866" y="15719"/>
                    <a:pt x="63789" y="8866"/>
                  </a:cubicBezTo>
                  <a:cubicBezTo>
                    <a:pt x="56474" y="2532"/>
                    <a:pt x="46918" y="-624"/>
                    <a:pt x="37252" y="102"/>
                  </a:cubicBezTo>
                  <a:moveTo>
                    <a:pt x="51178" y="51643"/>
                  </a:moveTo>
                  <a:cubicBezTo>
                    <a:pt x="51178" y="59677"/>
                    <a:pt x="44129" y="65368"/>
                    <a:pt x="33728" y="65368"/>
                  </a:cubicBezTo>
                  <a:cubicBezTo>
                    <a:pt x="26546" y="65368"/>
                    <a:pt x="21555" y="61868"/>
                    <a:pt x="21555" y="55883"/>
                  </a:cubicBezTo>
                  <a:lnTo>
                    <a:pt x="21555" y="55589"/>
                  </a:lnTo>
                  <a:cubicBezTo>
                    <a:pt x="21555" y="48579"/>
                    <a:pt x="27422" y="44785"/>
                    <a:pt x="36947" y="44785"/>
                  </a:cubicBezTo>
                  <a:cubicBezTo>
                    <a:pt x="41842" y="44746"/>
                    <a:pt x="46689" y="45741"/>
                    <a:pt x="51168" y="477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7A99D87B-02D6-A8EB-86D1-D75E358C928B}"/>
                </a:ext>
              </a:extLst>
            </p:cNvPr>
            <p:cNvSpPr/>
            <p:nvPr/>
          </p:nvSpPr>
          <p:spPr>
            <a:xfrm>
              <a:off x="6744957" y="3700512"/>
              <a:ext cx="71999" cy="79814"/>
            </a:xfrm>
            <a:custGeom>
              <a:avLst/>
              <a:gdLst>
                <a:gd name="connsiteX0" fmla="*/ 45310 w 71999"/>
                <a:gd name="connsiteY0" fmla="*/ 47 h 79814"/>
                <a:gd name="connsiteX1" fmla="*/ 22288 w 71999"/>
                <a:gd name="connsiteY1" fmla="*/ 12605 h 79814"/>
                <a:gd name="connsiteX2" fmla="*/ 22288 w 71999"/>
                <a:gd name="connsiteY2" fmla="*/ 1556 h 79814"/>
                <a:gd name="connsiteX3" fmla="*/ 0 w 71999"/>
                <a:gd name="connsiteY3" fmla="*/ 1556 h 79814"/>
                <a:gd name="connsiteX4" fmla="*/ 0 w 71999"/>
                <a:gd name="connsiteY4" fmla="*/ 79815 h 79814"/>
                <a:gd name="connsiteX5" fmla="*/ 22288 w 71999"/>
                <a:gd name="connsiteY5" fmla="*/ 79815 h 79814"/>
                <a:gd name="connsiteX6" fmla="*/ 22288 w 71999"/>
                <a:gd name="connsiteY6" fmla="*/ 36185 h 79814"/>
                <a:gd name="connsiteX7" fmla="*/ 36224 w 71999"/>
                <a:gd name="connsiteY7" fmla="*/ 20279 h 79814"/>
                <a:gd name="connsiteX8" fmla="*/ 49711 w 71999"/>
                <a:gd name="connsiteY8" fmla="*/ 36185 h 79814"/>
                <a:gd name="connsiteX9" fmla="*/ 49711 w 71999"/>
                <a:gd name="connsiteY9" fmla="*/ 79815 h 79814"/>
                <a:gd name="connsiteX10" fmla="*/ 71999 w 71999"/>
                <a:gd name="connsiteY10" fmla="*/ 79815 h 79814"/>
                <a:gd name="connsiteX11" fmla="*/ 71999 w 71999"/>
                <a:gd name="connsiteY11" fmla="*/ 29061 h 79814"/>
                <a:gd name="connsiteX12" fmla="*/ 45330 w 71999"/>
                <a:gd name="connsiteY12" fmla="*/ 0 h 79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1999" h="79814">
                  <a:moveTo>
                    <a:pt x="45310" y="47"/>
                  </a:moveTo>
                  <a:cubicBezTo>
                    <a:pt x="36011" y="137"/>
                    <a:pt x="27371" y="4850"/>
                    <a:pt x="22288" y="12605"/>
                  </a:cubicBezTo>
                  <a:lnTo>
                    <a:pt x="22288" y="1556"/>
                  </a:lnTo>
                  <a:lnTo>
                    <a:pt x="0" y="1556"/>
                  </a:lnTo>
                  <a:lnTo>
                    <a:pt x="0" y="79815"/>
                  </a:lnTo>
                  <a:lnTo>
                    <a:pt x="22288" y="79815"/>
                  </a:lnTo>
                  <a:lnTo>
                    <a:pt x="22288" y="36185"/>
                  </a:lnTo>
                  <a:cubicBezTo>
                    <a:pt x="22288" y="25675"/>
                    <a:pt x="27718" y="20279"/>
                    <a:pt x="36224" y="20279"/>
                  </a:cubicBezTo>
                  <a:cubicBezTo>
                    <a:pt x="44729" y="20279"/>
                    <a:pt x="49711" y="25675"/>
                    <a:pt x="49711" y="36185"/>
                  </a:cubicBezTo>
                  <a:lnTo>
                    <a:pt x="49711" y="79815"/>
                  </a:lnTo>
                  <a:lnTo>
                    <a:pt x="71999" y="79815"/>
                  </a:lnTo>
                  <a:lnTo>
                    <a:pt x="71999" y="29061"/>
                  </a:lnTo>
                  <a:cubicBezTo>
                    <a:pt x="71999" y="11097"/>
                    <a:pt x="62179" y="0"/>
                    <a:pt x="45330" y="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3035AE5C-AF6E-A8E4-95B9-600BCAFA86CC}"/>
                </a:ext>
              </a:extLst>
            </p:cNvPr>
            <p:cNvSpPr/>
            <p:nvPr/>
          </p:nvSpPr>
          <p:spPr>
            <a:xfrm>
              <a:off x="6833520" y="3673689"/>
              <a:ext cx="82562" cy="108046"/>
            </a:xfrm>
            <a:custGeom>
              <a:avLst/>
              <a:gdLst>
                <a:gd name="connsiteX0" fmla="*/ 60274 w 82562"/>
                <a:gd name="connsiteY0" fmla="*/ 38546 h 108046"/>
                <a:gd name="connsiteX1" fmla="*/ 35785 w 82562"/>
                <a:gd name="connsiteY1" fmla="*/ 26870 h 108046"/>
                <a:gd name="connsiteX2" fmla="*/ 0 w 82562"/>
                <a:gd name="connsiteY2" fmla="*/ 67314 h 108046"/>
                <a:gd name="connsiteX3" fmla="*/ 0 w 82562"/>
                <a:gd name="connsiteY3" fmla="*/ 67598 h 108046"/>
                <a:gd name="connsiteX4" fmla="*/ 35785 w 82562"/>
                <a:gd name="connsiteY4" fmla="*/ 108042 h 108046"/>
                <a:gd name="connsiteX5" fmla="*/ 60274 w 82562"/>
                <a:gd name="connsiteY5" fmla="*/ 95341 h 108046"/>
                <a:gd name="connsiteX6" fmla="*/ 60274 w 82562"/>
                <a:gd name="connsiteY6" fmla="*/ 106581 h 108046"/>
                <a:gd name="connsiteX7" fmla="*/ 82563 w 82562"/>
                <a:gd name="connsiteY7" fmla="*/ 106581 h 108046"/>
                <a:gd name="connsiteX8" fmla="*/ 82563 w 82562"/>
                <a:gd name="connsiteY8" fmla="*/ 0 h 108046"/>
                <a:gd name="connsiteX9" fmla="*/ 60274 w 82562"/>
                <a:gd name="connsiteY9" fmla="*/ 0 h 108046"/>
                <a:gd name="connsiteX10" fmla="*/ 60560 w 82562"/>
                <a:gd name="connsiteY10" fmla="*/ 67598 h 108046"/>
                <a:gd name="connsiteX11" fmla="*/ 43886 w 82562"/>
                <a:gd name="connsiteY11" fmla="*/ 89095 h 108046"/>
                <a:gd name="connsiteX12" fmla="*/ 22298 w 82562"/>
                <a:gd name="connsiteY12" fmla="*/ 72492 h 108046"/>
                <a:gd name="connsiteX13" fmla="*/ 22298 w 82562"/>
                <a:gd name="connsiteY13" fmla="*/ 67598 h 108046"/>
                <a:gd name="connsiteX14" fmla="*/ 22298 w 82562"/>
                <a:gd name="connsiteY14" fmla="*/ 67314 h 108046"/>
                <a:gd name="connsiteX15" fmla="*/ 38972 w 82562"/>
                <a:gd name="connsiteY15" fmla="*/ 45817 h 108046"/>
                <a:gd name="connsiteX16" fmla="*/ 60560 w 82562"/>
                <a:gd name="connsiteY16" fmla="*/ 62420 h 108046"/>
                <a:gd name="connsiteX17" fmla="*/ 60560 w 82562"/>
                <a:gd name="connsiteY17" fmla="*/ 67314 h 108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2562" h="108046">
                  <a:moveTo>
                    <a:pt x="60274" y="38546"/>
                  </a:moveTo>
                  <a:cubicBezTo>
                    <a:pt x="54430" y="31011"/>
                    <a:pt x="45345" y="26679"/>
                    <a:pt x="35785" y="26870"/>
                  </a:cubicBezTo>
                  <a:cubicBezTo>
                    <a:pt x="17164" y="26870"/>
                    <a:pt x="0" y="41174"/>
                    <a:pt x="0" y="67314"/>
                  </a:cubicBezTo>
                  <a:lnTo>
                    <a:pt x="0" y="67598"/>
                  </a:lnTo>
                  <a:cubicBezTo>
                    <a:pt x="0" y="93729"/>
                    <a:pt x="17450" y="108042"/>
                    <a:pt x="35785" y="108042"/>
                  </a:cubicBezTo>
                  <a:cubicBezTo>
                    <a:pt x="45585" y="108225"/>
                    <a:pt x="54808" y="103442"/>
                    <a:pt x="60274" y="95341"/>
                  </a:cubicBezTo>
                  <a:lnTo>
                    <a:pt x="60274" y="106581"/>
                  </a:lnTo>
                  <a:lnTo>
                    <a:pt x="82563" y="106581"/>
                  </a:lnTo>
                  <a:lnTo>
                    <a:pt x="82563" y="0"/>
                  </a:lnTo>
                  <a:lnTo>
                    <a:pt x="60274" y="0"/>
                  </a:lnTo>
                  <a:close/>
                  <a:moveTo>
                    <a:pt x="60560" y="67598"/>
                  </a:moveTo>
                  <a:cubicBezTo>
                    <a:pt x="61917" y="78119"/>
                    <a:pt x="54452" y="87744"/>
                    <a:pt x="43886" y="89095"/>
                  </a:cubicBezTo>
                  <a:cubicBezTo>
                    <a:pt x="33320" y="90447"/>
                    <a:pt x="23655" y="83013"/>
                    <a:pt x="22298" y="72492"/>
                  </a:cubicBezTo>
                  <a:cubicBezTo>
                    <a:pt x="22088" y="70868"/>
                    <a:pt x="22088" y="69223"/>
                    <a:pt x="22298" y="67598"/>
                  </a:cubicBezTo>
                  <a:lnTo>
                    <a:pt x="22298" y="67314"/>
                  </a:lnTo>
                  <a:cubicBezTo>
                    <a:pt x="20941" y="56793"/>
                    <a:pt x="28406" y="47168"/>
                    <a:pt x="38972" y="45817"/>
                  </a:cubicBezTo>
                  <a:cubicBezTo>
                    <a:pt x="49538" y="44465"/>
                    <a:pt x="59203" y="51899"/>
                    <a:pt x="60560" y="62420"/>
                  </a:cubicBezTo>
                  <a:cubicBezTo>
                    <a:pt x="60770" y="64044"/>
                    <a:pt x="60770" y="65689"/>
                    <a:pt x="60560" y="673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E533CA29-2944-293C-8957-9A09EC078CFE}"/>
                </a:ext>
              </a:extLst>
            </p:cNvPr>
            <p:cNvSpPr/>
            <p:nvPr/>
          </p:nvSpPr>
          <p:spPr>
            <a:xfrm>
              <a:off x="5275935" y="3208596"/>
              <a:ext cx="572395" cy="377530"/>
            </a:xfrm>
            <a:custGeom>
              <a:avLst/>
              <a:gdLst>
                <a:gd name="connsiteX0" fmla="*/ 512559 w 572395"/>
                <a:gd name="connsiteY0" fmla="*/ 298625 h 377530"/>
                <a:gd name="connsiteX1" fmla="*/ 382972 w 572395"/>
                <a:gd name="connsiteY1" fmla="*/ 221561 h 377530"/>
                <a:gd name="connsiteX2" fmla="*/ 355930 w 572395"/>
                <a:gd name="connsiteY2" fmla="*/ 200694 h 377530"/>
                <a:gd name="connsiteX3" fmla="*/ 363055 w 572395"/>
                <a:gd name="connsiteY3" fmla="*/ 201292 h 377530"/>
                <a:gd name="connsiteX4" fmla="*/ 348596 w 572395"/>
                <a:gd name="connsiteY4" fmla="*/ 194653 h 377530"/>
                <a:gd name="connsiteX5" fmla="*/ 353587 w 572395"/>
                <a:gd name="connsiteY5" fmla="*/ 192955 h 377530"/>
                <a:gd name="connsiteX6" fmla="*/ 342767 w 572395"/>
                <a:gd name="connsiteY6" fmla="*/ 189284 h 377530"/>
                <a:gd name="connsiteX7" fmla="*/ 348167 w 572395"/>
                <a:gd name="connsiteY7" fmla="*/ 186277 h 377530"/>
                <a:gd name="connsiteX8" fmla="*/ 332737 w 572395"/>
                <a:gd name="connsiteY8" fmla="*/ 183432 h 377530"/>
                <a:gd name="connsiteX9" fmla="*/ 345119 w 572395"/>
                <a:gd name="connsiteY9" fmla="*/ 181023 h 377530"/>
                <a:gd name="connsiteX10" fmla="*/ 323536 w 572395"/>
                <a:gd name="connsiteY10" fmla="*/ 178623 h 377530"/>
                <a:gd name="connsiteX11" fmla="*/ 336099 w 572395"/>
                <a:gd name="connsiteY11" fmla="*/ 174772 h 377530"/>
                <a:gd name="connsiteX12" fmla="*/ 320640 w 572395"/>
                <a:gd name="connsiteY12" fmla="*/ 171405 h 377530"/>
                <a:gd name="connsiteX13" fmla="*/ 328689 w 572395"/>
                <a:gd name="connsiteY13" fmla="*/ 165800 h 377530"/>
                <a:gd name="connsiteX14" fmla="*/ 314201 w 572395"/>
                <a:gd name="connsiteY14" fmla="*/ 169025 h 377530"/>
                <a:gd name="connsiteX15" fmla="*/ 315154 w 572395"/>
                <a:gd name="connsiteY15" fmla="*/ 154892 h 377530"/>
                <a:gd name="connsiteX16" fmla="*/ 304362 w 572395"/>
                <a:gd name="connsiteY16" fmla="*/ 167886 h 377530"/>
                <a:gd name="connsiteX17" fmla="*/ 308229 w 572395"/>
                <a:gd name="connsiteY17" fmla="*/ 158591 h 377530"/>
                <a:gd name="connsiteX18" fmla="*/ 295847 w 572395"/>
                <a:gd name="connsiteY18" fmla="*/ 164813 h 377530"/>
                <a:gd name="connsiteX19" fmla="*/ 292989 w 572395"/>
                <a:gd name="connsiteY19" fmla="*/ 163561 h 377530"/>
                <a:gd name="connsiteX20" fmla="*/ 291741 w 572395"/>
                <a:gd name="connsiteY20" fmla="*/ 160479 h 377530"/>
                <a:gd name="connsiteX21" fmla="*/ 290789 w 572395"/>
                <a:gd name="connsiteY21" fmla="*/ 152891 h 377530"/>
                <a:gd name="connsiteX22" fmla="*/ 289055 w 572395"/>
                <a:gd name="connsiteY22" fmla="*/ 137905 h 377530"/>
                <a:gd name="connsiteX23" fmla="*/ 292789 w 572395"/>
                <a:gd name="connsiteY23" fmla="*/ 122729 h 377530"/>
                <a:gd name="connsiteX24" fmla="*/ 301362 w 572395"/>
                <a:gd name="connsiteY24" fmla="*/ 116697 h 377530"/>
                <a:gd name="connsiteX25" fmla="*/ 308753 w 572395"/>
                <a:gd name="connsiteY25" fmla="*/ 106520 h 377530"/>
                <a:gd name="connsiteX26" fmla="*/ 329013 w 572395"/>
                <a:gd name="connsiteY26" fmla="*/ 62890 h 377530"/>
                <a:gd name="connsiteX27" fmla="*/ 343129 w 572395"/>
                <a:gd name="connsiteY27" fmla="*/ 50645 h 377530"/>
                <a:gd name="connsiteX28" fmla="*/ 361064 w 572395"/>
                <a:gd name="connsiteY28" fmla="*/ 45362 h 377530"/>
                <a:gd name="connsiteX29" fmla="*/ 369865 w 572395"/>
                <a:gd name="connsiteY29" fmla="*/ 44366 h 377530"/>
                <a:gd name="connsiteX30" fmla="*/ 374837 w 572395"/>
                <a:gd name="connsiteY30" fmla="*/ 41065 h 377530"/>
                <a:gd name="connsiteX31" fmla="*/ 377647 w 572395"/>
                <a:gd name="connsiteY31" fmla="*/ 39946 h 377530"/>
                <a:gd name="connsiteX32" fmla="*/ 380067 w 572395"/>
                <a:gd name="connsiteY32" fmla="*/ 32434 h 377530"/>
                <a:gd name="connsiteX33" fmla="*/ 376923 w 572395"/>
                <a:gd name="connsiteY33" fmla="*/ 29958 h 377530"/>
                <a:gd name="connsiteX34" fmla="*/ 362312 w 572395"/>
                <a:gd name="connsiteY34" fmla="*/ 16765 h 377530"/>
                <a:gd name="connsiteX35" fmla="*/ 356283 w 572395"/>
                <a:gd name="connsiteY35" fmla="*/ 11529 h 377530"/>
                <a:gd name="connsiteX36" fmla="*/ 347253 w 572395"/>
                <a:gd name="connsiteY36" fmla="*/ 5222 h 377530"/>
                <a:gd name="connsiteX37" fmla="*/ 337433 w 572395"/>
                <a:gd name="connsiteY37" fmla="*/ 91 h 377530"/>
                <a:gd name="connsiteX38" fmla="*/ 324231 w 572395"/>
                <a:gd name="connsiteY38" fmla="*/ 5706 h 377530"/>
                <a:gd name="connsiteX39" fmla="*/ 304905 w 572395"/>
                <a:gd name="connsiteY39" fmla="*/ 4899 h 377530"/>
                <a:gd name="connsiteX40" fmla="*/ 280911 w 572395"/>
                <a:gd name="connsiteY40" fmla="*/ 16281 h 377530"/>
                <a:gd name="connsiteX41" fmla="*/ 264643 w 572395"/>
                <a:gd name="connsiteY41" fmla="*/ 18368 h 377530"/>
                <a:gd name="connsiteX42" fmla="*/ 243869 w 572395"/>
                <a:gd name="connsiteY42" fmla="*/ 24647 h 377530"/>
                <a:gd name="connsiteX43" fmla="*/ 207159 w 572395"/>
                <a:gd name="connsiteY43" fmla="*/ 26610 h 377530"/>
                <a:gd name="connsiteX44" fmla="*/ 172622 w 572395"/>
                <a:gd name="connsiteY44" fmla="*/ 23822 h 377530"/>
                <a:gd name="connsiteX45" fmla="*/ 140484 w 572395"/>
                <a:gd name="connsiteY45" fmla="*/ 20929 h 377530"/>
                <a:gd name="connsiteX46" fmla="*/ 114214 w 572395"/>
                <a:gd name="connsiteY46" fmla="*/ 32642 h 377530"/>
                <a:gd name="connsiteX47" fmla="*/ 109376 w 572395"/>
                <a:gd name="connsiteY47" fmla="*/ 85406 h 377530"/>
                <a:gd name="connsiteX48" fmla="*/ 108928 w 572395"/>
                <a:gd name="connsiteY48" fmla="*/ 105097 h 377530"/>
                <a:gd name="connsiteX49" fmla="*/ 109452 w 572395"/>
                <a:gd name="connsiteY49" fmla="*/ 115407 h 377530"/>
                <a:gd name="connsiteX50" fmla="*/ 113957 w 572395"/>
                <a:gd name="connsiteY50" fmla="*/ 109469 h 377530"/>
                <a:gd name="connsiteX51" fmla="*/ 112833 w 572395"/>
                <a:gd name="connsiteY51" fmla="*/ 117494 h 377530"/>
                <a:gd name="connsiteX52" fmla="*/ 116643 w 572395"/>
                <a:gd name="connsiteY52" fmla="*/ 114126 h 377530"/>
                <a:gd name="connsiteX53" fmla="*/ 116643 w 572395"/>
                <a:gd name="connsiteY53" fmla="*/ 114620 h 377530"/>
                <a:gd name="connsiteX54" fmla="*/ 115481 w 572395"/>
                <a:gd name="connsiteY54" fmla="*/ 130990 h 377530"/>
                <a:gd name="connsiteX55" fmla="*/ 113824 w 572395"/>
                <a:gd name="connsiteY55" fmla="*/ 143397 h 377530"/>
                <a:gd name="connsiteX56" fmla="*/ 112233 w 572395"/>
                <a:gd name="connsiteY56" fmla="*/ 150728 h 377530"/>
                <a:gd name="connsiteX57" fmla="*/ 103556 w 572395"/>
                <a:gd name="connsiteY57" fmla="*/ 153422 h 377530"/>
                <a:gd name="connsiteX58" fmla="*/ 107928 w 572395"/>
                <a:gd name="connsiteY58" fmla="*/ 143624 h 377530"/>
                <a:gd name="connsiteX59" fmla="*/ 95688 w 572395"/>
                <a:gd name="connsiteY59" fmla="*/ 154532 h 377530"/>
                <a:gd name="connsiteX60" fmla="*/ 96498 w 572395"/>
                <a:gd name="connsiteY60" fmla="*/ 143624 h 377530"/>
                <a:gd name="connsiteX61" fmla="*/ 87801 w 572395"/>
                <a:gd name="connsiteY61" fmla="*/ 157102 h 377530"/>
                <a:gd name="connsiteX62" fmla="*/ 72981 w 572395"/>
                <a:gd name="connsiteY62" fmla="*/ 152445 h 377530"/>
                <a:gd name="connsiteX63" fmla="*/ 80715 w 572395"/>
                <a:gd name="connsiteY63" fmla="*/ 160469 h 377530"/>
                <a:gd name="connsiteX64" fmla="*/ 67037 w 572395"/>
                <a:gd name="connsiteY64" fmla="*/ 160232 h 377530"/>
                <a:gd name="connsiteX65" fmla="*/ 73943 w 572395"/>
                <a:gd name="connsiteY65" fmla="*/ 164529 h 377530"/>
                <a:gd name="connsiteX66" fmla="*/ 61427 w 572395"/>
                <a:gd name="connsiteY66" fmla="*/ 167109 h 377530"/>
                <a:gd name="connsiteX67" fmla="*/ 66885 w 572395"/>
                <a:gd name="connsiteY67" fmla="*/ 168749 h 377530"/>
                <a:gd name="connsiteX68" fmla="*/ 0 w 572395"/>
                <a:gd name="connsiteY68" fmla="*/ 220489 h 377530"/>
                <a:gd name="connsiteX69" fmla="*/ 243754 w 572395"/>
                <a:gd name="connsiteY69" fmla="*/ 377520 h 377530"/>
                <a:gd name="connsiteX70" fmla="*/ 389153 w 572395"/>
                <a:gd name="connsiteY70" fmla="*/ 336830 h 377530"/>
                <a:gd name="connsiteX71" fmla="*/ 508778 w 572395"/>
                <a:gd name="connsiteY71" fmla="*/ 377169 h 377530"/>
                <a:gd name="connsiteX72" fmla="*/ 572395 w 572395"/>
                <a:gd name="connsiteY72" fmla="*/ 355875 h 377530"/>
                <a:gd name="connsiteX73" fmla="*/ 572395 w 572395"/>
                <a:gd name="connsiteY73" fmla="*/ 266177 h 377530"/>
                <a:gd name="connsiteX74" fmla="*/ 512550 w 572395"/>
                <a:gd name="connsiteY74" fmla="*/ 298625 h 377530"/>
                <a:gd name="connsiteX75" fmla="*/ 188500 w 572395"/>
                <a:gd name="connsiteY75" fmla="*/ 66740 h 377530"/>
                <a:gd name="connsiteX76" fmla="*/ 226428 w 572395"/>
                <a:gd name="connsiteY76" fmla="*/ 66977 h 377530"/>
                <a:gd name="connsiteX77" fmla="*/ 245631 w 572395"/>
                <a:gd name="connsiteY77" fmla="*/ 64692 h 377530"/>
                <a:gd name="connsiteX78" fmla="*/ 257232 w 572395"/>
                <a:gd name="connsiteY78" fmla="*/ 54742 h 377530"/>
                <a:gd name="connsiteX79" fmla="*/ 279816 w 572395"/>
                <a:gd name="connsiteY79" fmla="*/ 58308 h 377530"/>
                <a:gd name="connsiteX80" fmla="*/ 284417 w 572395"/>
                <a:gd name="connsiteY80" fmla="*/ 62463 h 377530"/>
                <a:gd name="connsiteX81" fmla="*/ 294065 w 572395"/>
                <a:gd name="connsiteY81" fmla="*/ 71426 h 377530"/>
                <a:gd name="connsiteX82" fmla="*/ 292618 w 572395"/>
                <a:gd name="connsiteY82" fmla="*/ 77800 h 377530"/>
                <a:gd name="connsiteX83" fmla="*/ 289836 w 572395"/>
                <a:gd name="connsiteY83" fmla="*/ 80209 h 377530"/>
                <a:gd name="connsiteX84" fmla="*/ 285731 w 572395"/>
                <a:gd name="connsiteY84" fmla="*/ 78881 h 377530"/>
                <a:gd name="connsiteX85" fmla="*/ 278482 w 572395"/>
                <a:gd name="connsiteY85" fmla="*/ 79251 h 377530"/>
                <a:gd name="connsiteX86" fmla="*/ 269672 w 572395"/>
                <a:gd name="connsiteY86" fmla="*/ 103665 h 377530"/>
                <a:gd name="connsiteX87" fmla="*/ 266871 w 572395"/>
                <a:gd name="connsiteY87" fmla="*/ 113453 h 377530"/>
                <a:gd name="connsiteX88" fmla="*/ 273539 w 572395"/>
                <a:gd name="connsiteY88" fmla="*/ 117247 h 377530"/>
                <a:gd name="connsiteX89" fmla="*/ 275958 w 572395"/>
                <a:gd name="connsiteY89" fmla="*/ 127595 h 377530"/>
                <a:gd name="connsiteX90" fmla="*/ 278816 w 572395"/>
                <a:gd name="connsiteY90" fmla="*/ 139622 h 377530"/>
                <a:gd name="connsiteX91" fmla="*/ 278654 w 572395"/>
                <a:gd name="connsiteY91" fmla="*/ 154133 h 377530"/>
                <a:gd name="connsiteX92" fmla="*/ 275072 w 572395"/>
                <a:gd name="connsiteY92" fmla="*/ 155736 h 377530"/>
                <a:gd name="connsiteX93" fmla="*/ 269872 w 572395"/>
                <a:gd name="connsiteY93" fmla="*/ 146356 h 377530"/>
                <a:gd name="connsiteX94" fmla="*/ 268672 w 572395"/>
                <a:gd name="connsiteY94" fmla="*/ 153090 h 377530"/>
                <a:gd name="connsiteX95" fmla="*/ 261423 w 572395"/>
                <a:gd name="connsiteY95" fmla="*/ 144430 h 377530"/>
                <a:gd name="connsiteX96" fmla="*/ 261309 w 572395"/>
                <a:gd name="connsiteY96" fmla="*/ 151165 h 377530"/>
                <a:gd name="connsiteX97" fmla="*/ 253937 w 572395"/>
                <a:gd name="connsiteY97" fmla="*/ 143311 h 377530"/>
                <a:gd name="connsiteX98" fmla="*/ 254289 w 572395"/>
                <a:gd name="connsiteY98" fmla="*/ 149438 h 377530"/>
                <a:gd name="connsiteX99" fmla="*/ 245555 w 572395"/>
                <a:gd name="connsiteY99" fmla="*/ 147172 h 377530"/>
                <a:gd name="connsiteX100" fmla="*/ 247660 w 572395"/>
                <a:gd name="connsiteY100" fmla="*/ 141870 h 377530"/>
                <a:gd name="connsiteX101" fmla="*/ 238477 w 572395"/>
                <a:gd name="connsiteY101" fmla="*/ 145237 h 377530"/>
                <a:gd name="connsiteX102" fmla="*/ 242668 w 572395"/>
                <a:gd name="connsiteY102" fmla="*/ 138180 h 377530"/>
                <a:gd name="connsiteX103" fmla="*/ 231724 w 572395"/>
                <a:gd name="connsiteY103" fmla="*/ 144117 h 377530"/>
                <a:gd name="connsiteX104" fmla="*/ 234020 w 572395"/>
                <a:gd name="connsiteY104" fmla="*/ 136615 h 377530"/>
                <a:gd name="connsiteX105" fmla="*/ 227771 w 572395"/>
                <a:gd name="connsiteY105" fmla="*/ 138512 h 377530"/>
                <a:gd name="connsiteX106" fmla="*/ 224914 w 572395"/>
                <a:gd name="connsiteY106" fmla="*/ 117987 h 377530"/>
                <a:gd name="connsiteX107" fmla="*/ 232801 w 572395"/>
                <a:gd name="connsiteY107" fmla="*/ 116166 h 377530"/>
                <a:gd name="connsiteX108" fmla="*/ 256003 w 572395"/>
                <a:gd name="connsiteY108" fmla="*/ 108445 h 377530"/>
                <a:gd name="connsiteX109" fmla="*/ 259299 w 572395"/>
                <a:gd name="connsiteY109" fmla="*/ 100990 h 377530"/>
                <a:gd name="connsiteX110" fmla="*/ 255489 w 572395"/>
                <a:gd name="connsiteY110" fmla="*/ 102128 h 377530"/>
                <a:gd name="connsiteX111" fmla="*/ 243773 w 572395"/>
                <a:gd name="connsiteY111" fmla="*/ 96722 h 377530"/>
                <a:gd name="connsiteX112" fmla="*/ 239678 w 572395"/>
                <a:gd name="connsiteY112" fmla="*/ 91031 h 377530"/>
                <a:gd name="connsiteX113" fmla="*/ 246345 w 572395"/>
                <a:gd name="connsiteY113" fmla="*/ 78843 h 377530"/>
                <a:gd name="connsiteX114" fmla="*/ 230476 w 572395"/>
                <a:gd name="connsiteY114" fmla="*/ 86839 h 377530"/>
                <a:gd name="connsiteX115" fmla="*/ 214046 w 572395"/>
                <a:gd name="connsiteY115" fmla="*/ 85037 h 377530"/>
                <a:gd name="connsiteX116" fmla="*/ 187242 w 572395"/>
                <a:gd name="connsiteY116" fmla="*/ 83083 h 377530"/>
                <a:gd name="connsiteX117" fmla="*/ 154781 w 572395"/>
                <a:gd name="connsiteY117" fmla="*/ 81186 h 377530"/>
                <a:gd name="connsiteX118" fmla="*/ 188433 w 572395"/>
                <a:gd name="connsiteY118" fmla="*/ 66759 h 377530"/>
                <a:gd name="connsiteX119" fmla="*/ 208436 w 572395"/>
                <a:gd name="connsiteY119" fmla="*/ 140817 h 377530"/>
                <a:gd name="connsiteX120" fmla="*/ 207064 w 572395"/>
                <a:gd name="connsiteY120" fmla="*/ 133608 h 377530"/>
                <a:gd name="connsiteX121" fmla="*/ 201711 w 572395"/>
                <a:gd name="connsiteY121" fmla="*/ 140513 h 377530"/>
                <a:gd name="connsiteX122" fmla="*/ 195996 w 572395"/>
                <a:gd name="connsiteY122" fmla="*/ 140219 h 377530"/>
                <a:gd name="connsiteX123" fmla="*/ 202711 w 572395"/>
                <a:gd name="connsiteY123" fmla="*/ 122331 h 377530"/>
                <a:gd name="connsiteX124" fmla="*/ 211169 w 572395"/>
                <a:gd name="connsiteY124" fmla="*/ 120529 h 377530"/>
                <a:gd name="connsiteX125" fmla="*/ 219466 w 572395"/>
                <a:gd name="connsiteY125" fmla="*/ 135780 h 377530"/>
                <a:gd name="connsiteX126" fmla="*/ 222942 w 572395"/>
                <a:gd name="connsiteY126" fmla="*/ 140902 h 377530"/>
                <a:gd name="connsiteX127" fmla="*/ 219475 w 572395"/>
                <a:gd name="connsiteY127" fmla="*/ 142031 h 377530"/>
                <a:gd name="connsiteX128" fmla="*/ 215932 w 572395"/>
                <a:gd name="connsiteY128" fmla="*/ 136577 h 377530"/>
                <a:gd name="connsiteX129" fmla="*/ 214798 w 572395"/>
                <a:gd name="connsiteY129" fmla="*/ 141187 h 377530"/>
                <a:gd name="connsiteX130" fmla="*/ 214684 w 572395"/>
                <a:gd name="connsiteY130" fmla="*/ 133248 h 377530"/>
                <a:gd name="connsiteX131" fmla="*/ 208445 w 572395"/>
                <a:gd name="connsiteY131" fmla="*/ 140836 h 377530"/>
                <a:gd name="connsiteX132" fmla="*/ 153067 w 572395"/>
                <a:gd name="connsiteY132" fmla="*/ 123697 h 377530"/>
                <a:gd name="connsiteX133" fmla="*/ 189795 w 572395"/>
                <a:gd name="connsiteY133" fmla="*/ 124645 h 377530"/>
                <a:gd name="connsiteX134" fmla="*/ 190157 w 572395"/>
                <a:gd name="connsiteY134" fmla="*/ 139441 h 377530"/>
                <a:gd name="connsiteX135" fmla="*/ 190157 w 572395"/>
                <a:gd name="connsiteY135" fmla="*/ 140067 h 377530"/>
                <a:gd name="connsiteX136" fmla="*/ 184166 w 572395"/>
                <a:gd name="connsiteY136" fmla="*/ 139954 h 377530"/>
                <a:gd name="connsiteX137" fmla="*/ 187300 w 572395"/>
                <a:gd name="connsiteY137" fmla="*/ 136406 h 377530"/>
                <a:gd name="connsiteX138" fmla="*/ 178841 w 572395"/>
                <a:gd name="connsiteY138" fmla="*/ 139688 h 377530"/>
                <a:gd name="connsiteX139" fmla="*/ 181861 w 572395"/>
                <a:gd name="connsiteY139" fmla="*/ 133191 h 377530"/>
                <a:gd name="connsiteX140" fmla="*/ 173164 w 572395"/>
                <a:gd name="connsiteY140" fmla="*/ 139925 h 377530"/>
                <a:gd name="connsiteX141" fmla="*/ 175822 w 572395"/>
                <a:gd name="connsiteY141" fmla="*/ 132944 h 377530"/>
                <a:gd name="connsiteX142" fmla="*/ 167973 w 572395"/>
                <a:gd name="connsiteY142" fmla="*/ 140162 h 377530"/>
                <a:gd name="connsiteX143" fmla="*/ 168783 w 572395"/>
                <a:gd name="connsiteY143" fmla="*/ 133713 h 377530"/>
                <a:gd name="connsiteX144" fmla="*/ 164230 w 572395"/>
                <a:gd name="connsiteY144" fmla="*/ 139935 h 377530"/>
                <a:gd name="connsiteX145" fmla="*/ 156982 w 572395"/>
                <a:gd name="connsiteY145" fmla="*/ 137649 h 377530"/>
                <a:gd name="connsiteX146" fmla="*/ 159610 w 572395"/>
                <a:gd name="connsiteY146" fmla="*/ 141291 h 377530"/>
                <a:gd name="connsiteX147" fmla="*/ 156334 w 572395"/>
                <a:gd name="connsiteY147" fmla="*/ 141708 h 377530"/>
                <a:gd name="connsiteX148" fmla="*/ 156334 w 572395"/>
                <a:gd name="connsiteY148" fmla="*/ 141651 h 377530"/>
                <a:gd name="connsiteX149" fmla="*/ 153124 w 572395"/>
                <a:gd name="connsiteY149" fmla="*/ 123763 h 377530"/>
                <a:gd name="connsiteX150" fmla="*/ 130159 w 572395"/>
                <a:gd name="connsiteY150" fmla="*/ 128240 h 377530"/>
                <a:gd name="connsiteX151" fmla="*/ 136246 w 572395"/>
                <a:gd name="connsiteY151" fmla="*/ 120159 h 377530"/>
                <a:gd name="connsiteX152" fmla="*/ 136817 w 572395"/>
                <a:gd name="connsiteY152" fmla="*/ 119969 h 377530"/>
                <a:gd name="connsiteX153" fmla="*/ 138208 w 572395"/>
                <a:gd name="connsiteY153" fmla="*/ 128505 h 377530"/>
                <a:gd name="connsiteX154" fmla="*/ 146047 w 572395"/>
                <a:gd name="connsiteY154" fmla="*/ 143197 h 377530"/>
                <a:gd name="connsiteX155" fmla="*/ 141094 w 572395"/>
                <a:gd name="connsiteY155" fmla="*/ 144004 h 377530"/>
                <a:gd name="connsiteX156" fmla="*/ 142723 w 572395"/>
                <a:gd name="connsiteY156" fmla="*/ 140371 h 377530"/>
                <a:gd name="connsiteX157" fmla="*/ 135150 w 572395"/>
                <a:gd name="connsiteY157" fmla="*/ 145028 h 377530"/>
                <a:gd name="connsiteX158" fmla="*/ 138694 w 572395"/>
                <a:gd name="connsiteY158" fmla="*/ 138294 h 377530"/>
                <a:gd name="connsiteX159" fmla="*/ 129035 w 572395"/>
                <a:gd name="connsiteY159" fmla="*/ 145995 h 377530"/>
                <a:gd name="connsiteX160" fmla="*/ 131769 w 572395"/>
                <a:gd name="connsiteY160" fmla="*/ 137981 h 377530"/>
                <a:gd name="connsiteX161" fmla="*/ 123901 w 572395"/>
                <a:gd name="connsiteY161" fmla="*/ 146109 h 377530"/>
                <a:gd name="connsiteX162" fmla="*/ 125616 w 572395"/>
                <a:gd name="connsiteY162" fmla="*/ 139214 h 377530"/>
                <a:gd name="connsiteX163" fmla="*/ 130159 w 572395"/>
                <a:gd name="connsiteY163" fmla="*/ 128278 h 377530"/>
                <a:gd name="connsiteX164" fmla="*/ 113881 w 572395"/>
                <a:gd name="connsiteY164" fmla="*/ 82485 h 377530"/>
                <a:gd name="connsiteX165" fmla="*/ 115119 w 572395"/>
                <a:gd name="connsiteY165" fmla="*/ 48843 h 377530"/>
                <a:gd name="connsiteX166" fmla="*/ 115814 w 572395"/>
                <a:gd name="connsiteY166" fmla="*/ 66940 h 377530"/>
                <a:gd name="connsiteX167" fmla="*/ 123063 w 572395"/>
                <a:gd name="connsiteY167" fmla="*/ 91866 h 377530"/>
                <a:gd name="connsiteX168" fmla="*/ 119796 w 572395"/>
                <a:gd name="connsiteY168" fmla="*/ 107620 h 377530"/>
                <a:gd name="connsiteX169" fmla="*/ 119243 w 572395"/>
                <a:gd name="connsiteY169" fmla="*/ 108768 h 377530"/>
                <a:gd name="connsiteX170" fmla="*/ 119682 w 572395"/>
                <a:gd name="connsiteY170" fmla="*/ 100411 h 377530"/>
                <a:gd name="connsiteX171" fmla="*/ 113881 w 572395"/>
                <a:gd name="connsiteY171" fmla="*/ 82485 h 377530"/>
                <a:gd name="connsiteX172" fmla="*/ 244545 w 572395"/>
                <a:gd name="connsiteY172" fmla="*/ 298464 h 377530"/>
                <a:gd name="connsiteX173" fmla="*/ 114329 w 572395"/>
                <a:gd name="connsiteY173" fmla="*/ 236509 h 377530"/>
                <a:gd name="connsiteX174" fmla="*/ 188566 w 572395"/>
                <a:gd name="connsiteY174" fmla="*/ 220489 h 377530"/>
                <a:gd name="connsiteX175" fmla="*/ 320097 w 572395"/>
                <a:gd name="connsiteY175" fmla="*/ 282434 h 377530"/>
                <a:gd name="connsiteX176" fmla="*/ 244535 w 572395"/>
                <a:gd name="connsiteY176" fmla="*/ 298464 h 377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</a:cxnLst>
              <a:rect l="l" t="t" r="r" b="b"/>
              <a:pathLst>
                <a:path w="572395" h="377530">
                  <a:moveTo>
                    <a:pt x="512559" y="298625"/>
                  </a:moveTo>
                  <a:cubicBezTo>
                    <a:pt x="474545" y="298625"/>
                    <a:pt x="436483" y="265096"/>
                    <a:pt x="382972" y="221561"/>
                  </a:cubicBezTo>
                  <a:cubicBezTo>
                    <a:pt x="374158" y="214352"/>
                    <a:pt x="365141" y="207394"/>
                    <a:pt x="355930" y="200694"/>
                  </a:cubicBezTo>
                  <a:cubicBezTo>
                    <a:pt x="358316" y="200726"/>
                    <a:pt x="360697" y="200925"/>
                    <a:pt x="363055" y="201292"/>
                  </a:cubicBezTo>
                  <a:cubicBezTo>
                    <a:pt x="359023" y="197669"/>
                    <a:pt x="353980" y="195354"/>
                    <a:pt x="348596" y="194653"/>
                  </a:cubicBezTo>
                  <a:cubicBezTo>
                    <a:pt x="350135" y="193774"/>
                    <a:pt x="351830" y="193198"/>
                    <a:pt x="353587" y="192955"/>
                  </a:cubicBezTo>
                  <a:cubicBezTo>
                    <a:pt x="350492" y="190564"/>
                    <a:pt x="346684" y="189272"/>
                    <a:pt x="342767" y="189284"/>
                  </a:cubicBezTo>
                  <a:cubicBezTo>
                    <a:pt x="344164" y="187690"/>
                    <a:pt x="346072" y="186628"/>
                    <a:pt x="348167" y="186277"/>
                  </a:cubicBezTo>
                  <a:cubicBezTo>
                    <a:pt x="343255" y="184349"/>
                    <a:pt x="338016" y="183383"/>
                    <a:pt x="332737" y="183432"/>
                  </a:cubicBezTo>
                  <a:cubicBezTo>
                    <a:pt x="334175" y="180947"/>
                    <a:pt x="341957" y="180406"/>
                    <a:pt x="345119" y="181023"/>
                  </a:cubicBezTo>
                  <a:cubicBezTo>
                    <a:pt x="338467" y="177603"/>
                    <a:pt x="330781" y="176748"/>
                    <a:pt x="323536" y="178623"/>
                  </a:cubicBezTo>
                  <a:cubicBezTo>
                    <a:pt x="326891" y="175458"/>
                    <a:pt x="331537" y="174034"/>
                    <a:pt x="336099" y="174772"/>
                  </a:cubicBezTo>
                  <a:cubicBezTo>
                    <a:pt x="331665" y="171504"/>
                    <a:pt x="326040" y="170279"/>
                    <a:pt x="320640" y="171405"/>
                  </a:cubicBezTo>
                  <a:cubicBezTo>
                    <a:pt x="322729" y="168808"/>
                    <a:pt x="325522" y="166863"/>
                    <a:pt x="328689" y="165800"/>
                  </a:cubicBezTo>
                  <a:cubicBezTo>
                    <a:pt x="323659" y="165595"/>
                    <a:pt x="318664" y="166707"/>
                    <a:pt x="314201" y="169025"/>
                  </a:cubicBezTo>
                  <a:cubicBezTo>
                    <a:pt x="317564" y="161437"/>
                    <a:pt x="316716" y="157017"/>
                    <a:pt x="315154" y="154892"/>
                  </a:cubicBezTo>
                  <a:cubicBezTo>
                    <a:pt x="314692" y="161066"/>
                    <a:pt x="310365" y="166276"/>
                    <a:pt x="304362" y="167886"/>
                  </a:cubicBezTo>
                  <a:cubicBezTo>
                    <a:pt x="303702" y="164300"/>
                    <a:pt x="305216" y="160662"/>
                    <a:pt x="308229" y="158591"/>
                  </a:cubicBezTo>
                  <a:cubicBezTo>
                    <a:pt x="303441" y="158965"/>
                    <a:pt x="298993" y="161200"/>
                    <a:pt x="295847" y="164813"/>
                  </a:cubicBezTo>
                  <a:cubicBezTo>
                    <a:pt x="294894" y="164377"/>
                    <a:pt x="293942" y="163979"/>
                    <a:pt x="292989" y="163561"/>
                  </a:cubicBezTo>
                  <a:cubicBezTo>
                    <a:pt x="292463" y="162581"/>
                    <a:pt x="292045" y="161548"/>
                    <a:pt x="291741" y="160479"/>
                  </a:cubicBezTo>
                  <a:cubicBezTo>
                    <a:pt x="290981" y="158024"/>
                    <a:pt x="290659" y="155456"/>
                    <a:pt x="290789" y="152891"/>
                  </a:cubicBezTo>
                  <a:cubicBezTo>
                    <a:pt x="289749" y="147959"/>
                    <a:pt x="289168" y="142943"/>
                    <a:pt x="289055" y="137905"/>
                  </a:cubicBezTo>
                  <a:cubicBezTo>
                    <a:pt x="289550" y="132442"/>
                    <a:pt x="292246" y="126523"/>
                    <a:pt x="292789" y="122729"/>
                  </a:cubicBezTo>
                  <a:cubicBezTo>
                    <a:pt x="295855" y="121030"/>
                    <a:pt x="298729" y="119008"/>
                    <a:pt x="301362" y="116697"/>
                  </a:cubicBezTo>
                  <a:cubicBezTo>
                    <a:pt x="304269" y="113647"/>
                    <a:pt x="306755" y="110224"/>
                    <a:pt x="308753" y="106520"/>
                  </a:cubicBezTo>
                  <a:cubicBezTo>
                    <a:pt x="310753" y="102887"/>
                    <a:pt x="316316" y="77752"/>
                    <a:pt x="329013" y="62890"/>
                  </a:cubicBezTo>
                  <a:cubicBezTo>
                    <a:pt x="332889" y="58346"/>
                    <a:pt x="337909" y="50161"/>
                    <a:pt x="343129" y="50645"/>
                  </a:cubicBezTo>
                  <a:cubicBezTo>
                    <a:pt x="349564" y="51213"/>
                    <a:pt x="355975" y="49325"/>
                    <a:pt x="361064" y="45362"/>
                  </a:cubicBezTo>
                  <a:cubicBezTo>
                    <a:pt x="363903" y="44456"/>
                    <a:pt x="366894" y="44117"/>
                    <a:pt x="369865" y="44366"/>
                  </a:cubicBezTo>
                  <a:cubicBezTo>
                    <a:pt x="372111" y="44629"/>
                    <a:pt x="374217" y="43231"/>
                    <a:pt x="374837" y="41065"/>
                  </a:cubicBezTo>
                  <a:cubicBezTo>
                    <a:pt x="375909" y="41232"/>
                    <a:pt x="376987" y="40803"/>
                    <a:pt x="377647" y="39946"/>
                  </a:cubicBezTo>
                  <a:cubicBezTo>
                    <a:pt x="379647" y="36512"/>
                    <a:pt x="381029" y="34777"/>
                    <a:pt x="380067" y="32434"/>
                  </a:cubicBezTo>
                  <a:cubicBezTo>
                    <a:pt x="379638" y="31372"/>
                    <a:pt x="377885" y="30708"/>
                    <a:pt x="376923" y="29958"/>
                  </a:cubicBezTo>
                  <a:cubicBezTo>
                    <a:pt x="372339" y="25256"/>
                    <a:pt x="367459" y="20849"/>
                    <a:pt x="362312" y="16765"/>
                  </a:cubicBezTo>
                  <a:cubicBezTo>
                    <a:pt x="360138" y="15217"/>
                    <a:pt x="358119" y="13463"/>
                    <a:pt x="356283" y="11529"/>
                  </a:cubicBezTo>
                  <a:cubicBezTo>
                    <a:pt x="353604" y="8992"/>
                    <a:pt x="350561" y="6866"/>
                    <a:pt x="347253" y="5222"/>
                  </a:cubicBezTo>
                  <a:cubicBezTo>
                    <a:pt x="344986" y="4093"/>
                    <a:pt x="343386" y="-716"/>
                    <a:pt x="337433" y="91"/>
                  </a:cubicBezTo>
                  <a:cubicBezTo>
                    <a:pt x="333223" y="660"/>
                    <a:pt x="331203" y="5544"/>
                    <a:pt x="324231" y="5706"/>
                  </a:cubicBezTo>
                  <a:cubicBezTo>
                    <a:pt x="317814" y="5017"/>
                    <a:pt x="311358" y="4747"/>
                    <a:pt x="304905" y="4899"/>
                  </a:cubicBezTo>
                  <a:cubicBezTo>
                    <a:pt x="296384" y="7487"/>
                    <a:pt x="288298" y="11323"/>
                    <a:pt x="280911" y="16281"/>
                  </a:cubicBezTo>
                  <a:cubicBezTo>
                    <a:pt x="275445" y="16587"/>
                    <a:pt x="270008" y="17284"/>
                    <a:pt x="264643" y="18368"/>
                  </a:cubicBezTo>
                  <a:cubicBezTo>
                    <a:pt x="257842" y="20847"/>
                    <a:pt x="250906" y="22944"/>
                    <a:pt x="243869" y="24647"/>
                  </a:cubicBezTo>
                  <a:cubicBezTo>
                    <a:pt x="238001" y="25387"/>
                    <a:pt x="224819" y="26221"/>
                    <a:pt x="207159" y="26610"/>
                  </a:cubicBezTo>
                  <a:cubicBezTo>
                    <a:pt x="195594" y="26519"/>
                    <a:pt x="184051" y="25587"/>
                    <a:pt x="172622" y="23822"/>
                  </a:cubicBezTo>
                  <a:cubicBezTo>
                    <a:pt x="168888" y="23347"/>
                    <a:pt x="151581" y="21925"/>
                    <a:pt x="140484" y="20929"/>
                  </a:cubicBezTo>
                  <a:cubicBezTo>
                    <a:pt x="130220" y="19654"/>
                    <a:pt x="120095" y="24168"/>
                    <a:pt x="114214" y="32642"/>
                  </a:cubicBezTo>
                  <a:cubicBezTo>
                    <a:pt x="101651" y="51252"/>
                    <a:pt x="108280" y="72659"/>
                    <a:pt x="109376" y="85406"/>
                  </a:cubicBezTo>
                  <a:cubicBezTo>
                    <a:pt x="109833" y="90642"/>
                    <a:pt x="103661" y="95555"/>
                    <a:pt x="108928" y="105097"/>
                  </a:cubicBezTo>
                  <a:cubicBezTo>
                    <a:pt x="110757" y="108250"/>
                    <a:pt x="110952" y="112086"/>
                    <a:pt x="109452" y="115407"/>
                  </a:cubicBezTo>
                  <a:cubicBezTo>
                    <a:pt x="111778" y="114208"/>
                    <a:pt x="113435" y="112025"/>
                    <a:pt x="113957" y="109469"/>
                  </a:cubicBezTo>
                  <a:cubicBezTo>
                    <a:pt x="115091" y="111556"/>
                    <a:pt x="113395" y="116450"/>
                    <a:pt x="112833" y="117494"/>
                  </a:cubicBezTo>
                  <a:cubicBezTo>
                    <a:pt x="114289" y="116598"/>
                    <a:pt x="115578" y="115459"/>
                    <a:pt x="116643" y="114126"/>
                  </a:cubicBezTo>
                  <a:lnTo>
                    <a:pt x="116643" y="114620"/>
                  </a:lnTo>
                  <a:cubicBezTo>
                    <a:pt x="116668" y="120098"/>
                    <a:pt x="116279" y="125570"/>
                    <a:pt x="115481" y="130990"/>
                  </a:cubicBezTo>
                  <a:cubicBezTo>
                    <a:pt x="115033" y="134111"/>
                    <a:pt x="114529" y="139233"/>
                    <a:pt x="113824" y="143397"/>
                  </a:cubicBezTo>
                  <a:cubicBezTo>
                    <a:pt x="113418" y="145866"/>
                    <a:pt x="112887" y="148313"/>
                    <a:pt x="112233" y="150728"/>
                  </a:cubicBezTo>
                  <a:cubicBezTo>
                    <a:pt x="109376" y="151573"/>
                    <a:pt x="106518" y="152455"/>
                    <a:pt x="103556" y="153422"/>
                  </a:cubicBezTo>
                  <a:cubicBezTo>
                    <a:pt x="104043" y="149807"/>
                    <a:pt x="105560" y="146407"/>
                    <a:pt x="107928" y="143624"/>
                  </a:cubicBezTo>
                  <a:cubicBezTo>
                    <a:pt x="102632" y="145625"/>
                    <a:pt x="98270" y="149512"/>
                    <a:pt x="95688" y="154532"/>
                  </a:cubicBezTo>
                  <a:cubicBezTo>
                    <a:pt x="94893" y="150894"/>
                    <a:pt x="95175" y="147106"/>
                    <a:pt x="96498" y="143624"/>
                  </a:cubicBezTo>
                  <a:cubicBezTo>
                    <a:pt x="91697" y="146572"/>
                    <a:pt x="88499" y="151529"/>
                    <a:pt x="87801" y="157102"/>
                  </a:cubicBezTo>
                  <a:cubicBezTo>
                    <a:pt x="83586" y="153823"/>
                    <a:pt x="78323" y="152169"/>
                    <a:pt x="72981" y="152445"/>
                  </a:cubicBezTo>
                  <a:cubicBezTo>
                    <a:pt x="80477" y="156059"/>
                    <a:pt x="80715" y="160469"/>
                    <a:pt x="80715" y="160469"/>
                  </a:cubicBezTo>
                  <a:cubicBezTo>
                    <a:pt x="76481" y="158122"/>
                    <a:pt x="71350" y="158033"/>
                    <a:pt x="67037" y="160232"/>
                  </a:cubicBezTo>
                  <a:cubicBezTo>
                    <a:pt x="69979" y="160217"/>
                    <a:pt x="72667" y="161889"/>
                    <a:pt x="73943" y="164529"/>
                  </a:cubicBezTo>
                  <a:cubicBezTo>
                    <a:pt x="69593" y="163463"/>
                    <a:pt x="64993" y="164411"/>
                    <a:pt x="61427" y="167109"/>
                  </a:cubicBezTo>
                  <a:cubicBezTo>
                    <a:pt x="63411" y="166597"/>
                    <a:pt x="65516" y="167230"/>
                    <a:pt x="66885" y="168749"/>
                  </a:cubicBezTo>
                  <a:cubicBezTo>
                    <a:pt x="41506" y="181632"/>
                    <a:pt x="18811" y="199189"/>
                    <a:pt x="0" y="220489"/>
                  </a:cubicBezTo>
                  <a:cubicBezTo>
                    <a:pt x="35709" y="318619"/>
                    <a:pt x="123958" y="377520"/>
                    <a:pt x="243754" y="377520"/>
                  </a:cubicBezTo>
                  <a:cubicBezTo>
                    <a:pt x="295118" y="377983"/>
                    <a:pt x="345552" y="363869"/>
                    <a:pt x="389153" y="336830"/>
                  </a:cubicBezTo>
                  <a:cubicBezTo>
                    <a:pt x="423773" y="362473"/>
                    <a:pt x="465634" y="376589"/>
                    <a:pt x="508778" y="377169"/>
                  </a:cubicBezTo>
                  <a:cubicBezTo>
                    <a:pt x="531941" y="378454"/>
                    <a:pt x="554715" y="370831"/>
                    <a:pt x="572395" y="355875"/>
                  </a:cubicBezTo>
                  <a:lnTo>
                    <a:pt x="572395" y="266177"/>
                  </a:lnTo>
                  <a:cubicBezTo>
                    <a:pt x="558727" y="279893"/>
                    <a:pt x="544439" y="298625"/>
                    <a:pt x="512550" y="298625"/>
                  </a:cubicBezTo>
                  <a:moveTo>
                    <a:pt x="188500" y="66740"/>
                  </a:moveTo>
                  <a:cubicBezTo>
                    <a:pt x="193453" y="66854"/>
                    <a:pt x="223209" y="67461"/>
                    <a:pt x="226428" y="66977"/>
                  </a:cubicBezTo>
                  <a:cubicBezTo>
                    <a:pt x="235668" y="65593"/>
                    <a:pt x="243011" y="65858"/>
                    <a:pt x="245631" y="64692"/>
                  </a:cubicBezTo>
                  <a:cubicBezTo>
                    <a:pt x="247393" y="63904"/>
                    <a:pt x="252155" y="57938"/>
                    <a:pt x="257232" y="54742"/>
                  </a:cubicBezTo>
                  <a:cubicBezTo>
                    <a:pt x="261614" y="51973"/>
                    <a:pt x="275215" y="48036"/>
                    <a:pt x="279816" y="58308"/>
                  </a:cubicBezTo>
                  <a:cubicBezTo>
                    <a:pt x="281835" y="60044"/>
                    <a:pt x="283626" y="61894"/>
                    <a:pt x="284417" y="62463"/>
                  </a:cubicBezTo>
                  <a:cubicBezTo>
                    <a:pt x="287560" y="64872"/>
                    <a:pt x="293942" y="69946"/>
                    <a:pt x="294065" y="71426"/>
                  </a:cubicBezTo>
                  <a:cubicBezTo>
                    <a:pt x="294208" y="72649"/>
                    <a:pt x="295427" y="76083"/>
                    <a:pt x="292618" y="77800"/>
                  </a:cubicBezTo>
                  <a:cubicBezTo>
                    <a:pt x="291875" y="78255"/>
                    <a:pt x="292503" y="79602"/>
                    <a:pt x="289836" y="80209"/>
                  </a:cubicBezTo>
                  <a:cubicBezTo>
                    <a:pt x="288325" y="80583"/>
                    <a:pt x="286733" y="80068"/>
                    <a:pt x="285731" y="78881"/>
                  </a:cubicBezTo>
                  <a:cubicBezTo>
                    <a:pt x="285731" y="78881"/>
                    <a:pt x="279930" y="79365"/>
                    <a:pt x="278482" y="79251"/>
                  </a:cubicBezTo>
                  <a:cubicBezTo>
                    <a:pt x="280140" y="87588"/>
                    <a:pt x="271291" y="98581"/>
                    <a:pt x="269672" y="103665"/>
                  </a:cubicBezTo>
                  <a:cubicBezTo>
                    <a:pt x="269265" y="107055"/>
                    <a:pt x="268319" y="110358"/>
                    <a:pt x="266871" y="113453"/>
                  </a:cubicBezTo>
                  <a:cubicBezTo>
                    <a:pt x="270567" y="115350"/>
                    <a:pt x="273539" y="117247"/>
                    <a:pt x="273539" y="117247"/>
                  </a:cubicBezTo>
                  <a:cubicBezTo>
                    <a:pt x="273539" y="117247"/>
                    <a:pt x="275149" y="122777"/>
                    <a:pt x="275958" y="127595"/>
                  </a:cubicBezTo>
                  <a:cubicBezTo>
                    <a:pt x="276768" y="132413"/>
                    <a:pt x="278521" y="135325"/>
                    <a:pt x="278816" y="139622"/>
                  </a:cubicBezTo>
                  <a:cubicBezTo>
                    <a:pt x="279314" y="144449"/>
                    <a:pt x="279260" y="149318"/>
                    <a:pt x="278654" y="154133"/>
                  </a:cubicBezTo>
                  <a:cubicBezTo>
                    <a:pt x="277335" y="154329"/>
                    <a:pt x="276095" y="154884"/>
                    <a:pt x="275072" y="155736"/>
                  </a:cubicBezTo>
                  <a:cubicBezTo>
                    <a:pt x="274221" y="152199"/>
                    <a:pt x="272424" y="148958"/>
                    <a:pt x="269872" y="146356"/>
                  </a:cubicBezTo>
                  <a:cubicBezTo>
                    <a:pt x="270520" y="151478"/>
                    <a:pt x="268672" y="153090"/>
                    <a:pt x="268672" y="153090"/>
                  </a:cubicBezTo>
                  <a:cubicBezTo>
                    <a:pt x="267248" y="149506"/>
                    <a:pt x="264707" y="146471"/>
                    <a:pt x="261423" y="144430"/>
                  </a:cubicBezTo>
                  <a:cubicBezTo>
                    <a:pt x="262335" y="146592"/>
                    <a:pt x="262294" y="149035"/>
                    <a:pt x="261309" y="151165"/>
                  </a:cubicBezTo>
                  <a:cubicBezTo>
                    <a:pt x="259614" y="147929"/>
                    <a:pt x="257065" y="145214"/>
                    <a:pt x="253937" y="143311"/>
                  </a:cubicBezTo>
                  <a:cubicBezTo>
                    <a:pt x="254581" y="145290"/>
                    <a:pt x="254702" y="147400"/>
                    <a:pt x="254289" y="149438"/>
                  </a:cubicBezTo>
                  <a:cubicBezTo>
                    <a:pt x="251412" y="148635"/>
                    <a:pt x="248501" y="147880"/>
                    <a:pt x="245555" y="147172"/>
                  </a:cubicBezTo>
                  <a:cubicBezTo>
                    <a:pt x="245156" y="145147"/>
                    <a:pt x="245978" y="143076"/>
                    <a:pt x="247660" y="141870"/>
                  </a:cubicBezTo>
                  <a:cubicBezTo>
                    <a:pt x="244300" y="141900"/>
                    <a:pt x="241055" y="143090"/>
                    <a:pt x="238477" y="145237"/>
                  </a:cubicBezTo>
                  <a:cubicBezTo>
                    <a:pt x="238679" y="142358"/>
                    <a:pt x="240232" y="139743"/>
                    <a:pt x="242668" y="138180"/>
                  </a:cubicBezTo>
                  <a:cubicBezTo>
                    <a:pt x="238243" y="138176"/>
                    <a:pt x="234120" y="140413"/>
                    <a:pt x="231724" y="144117"/>
                  </a:cubicBezTo>
                  <a:cubicBezTo>
                    <a:pt x="231493" y="141416"/>
                    <a:pt x="232315" y="138729"/>
                    <a:pt x="234020" y="136615"/>
                  </a:cubicBezTo>
                  <a:cubicBezTo>
                    <a:pt x="231872" y="137010"/>
                    <a:pt x="229776" y="137647"/>
                    <a:pt x="227771" y="138512"/>
                  </a:cubicBezTo>
                  <a:cubicBezTo>
                    <a:pt x="225821" y="131845"/>
                    <a:pt x="224858" y="124931"/>
                    <a:pt x="224914" y="117987"/>
                  </a:cubicBezTo>
                  <a:cubicBezTo>
                    <a:pt x="226409" y="117152"/>
                    <a:pt x="226276" y="117370"/>
                    <a:pt x="232801" y="116166"/>
                  </a:cubicBezTo>
                  <a:cubicBezTo>
                    <a:pt x="236449" y="115492"/>
                    <a:pt x="248993" y="117114"/>
                    <a:pt x="256003" y="108445"/>
                  </a:cubicBezTo>
                  <a:cubicBezTo>
                    <a:pt x="258861" y="107497"/>
                    <a:pt x="258699" y="103039"/>
                    <a:pt x="259299" y="100990"/>
                  </a:cubicBezTo>
                  <a:cubicBezTo>
                    <a:pt x="259794" y="99330"/>
                    <a:pt x="256489" y="101113"/>
                    <a:pt x="255489" y="102128"/>
                  </a:cubicBezTo>
                  <a:cubicBezTo>
                    <a:pt x="251080" y="101705"/>
                    <a:pt x="246948" y="99798"/>
                    <a:pt x="243773" y="96722"/>
                  </a:cubicBezTo>
                  <a:cubicBezTo>
                    <a:pt x="241116" y="92871"/>
                    <a:pt x="240268" y="92605"/>
                    <a:pt x="239678" y="91031"/>
                  </a:cubicBezTo>
                  <a:cubicBezTo>
                    <a:pt x="243807" y="88334"/>
                    <a:pt x="246309" y="83760"/>
                    <a:pt x="246345" y="78843"/>
                  </a:cubicBezTo>
                  <a:cubicBezTo>
                    <a:pt x="240832" y="81043"/>
                    <a:pt x="235522" y="83718"/>
                    <a:pt x="230476" y="86839"/>
                  </a:cubicBezTo>
                  <a:cubicBezTo>
                    <a:pt x="229029" y="86241"/>
                    <a:pt x="218818" y="85890"/>
                    <a:pt x="214046" y="85037"/>
                  </a:cubicBezTo>
                  <a:cubicBezTo>
                    <a:pt x="205218" y="83353"/>
                    <a:pt x="196223" y="82697"/>
                    <a:pt x="187242" y="83083"/>
                  </a:cubicBezTo>
                  <a:cubicBezTo>
                    <a:pt x="178670" y="83083"/>
                    <a:pt x="167316" y="80598"/>
                    <a:pt x="154781" y="81186"/>
                  </a:cubicBezTo>
                  <a:cubicBezTo>
                    <a:pt x="162244" y="70290"/>
                    <a:pt x="175356" y="64669"/>
                    <a:pt x="188433" y="66759"/>
                  </a:cubicBezTo>
                  <a:moveTo>
                    <a:pt x="208436" y="140817"/>
                  </a:moveTo>
                  <a:cubicBezTo>
                    <a:pt x="207008" y="138702"/>
                    <a:pt x="206513" y="136097"/>
                    <a:pt x="207064" y="133608"/>
                  </a:cubicBezTo>
                  <a:cubicBezTo>
                    <a:pt x="204715" y="135416"/>
                    <a:pt x="202872" y="137793"/>
                    <a:pt x="201711" y="140513"/>
                  </a:cubicBezTo>
                  <a:cubicBezTo>
                    <a:pt x="199806" y="140390"/>
                    <a:pt x="197901" y="140305"/>
                    <a:pt x="195996" y="140219"/>
                  </a:cubicBezTo>
                  <a:cubicBezTo>
                    <a:pt x="197661" y="134058"/>
                    <a:pt x="199910" y="128069"/>
                    <a:pt x="202711" y="122331"/>
                  </a:cubicBezTo>
                  <a:cubicBezTo>
                    <a:pt x="205574" y="121952"/>
                    <a:pt x="208402" y="121349"/>
                    <a:pt x="211169" y="120529"/>
                  </a:cubicBezTo>
                  <a:cubicBezTo>
                    <a:pt x="211169" y="120529"/>
                    <a:pt x="218342" y="133532"/>
                    <a:pt x="219466" y="135780"/>
                  </a:cubicBezTo>
                  <a:cubicBezTo>
                    <a:pt x="220504" y="137857"/>
                    <a:pt x="222047" y="138749"/>
                    <a:pt x="222942" y="140902"/>
                  </a:cubicBezTo>
                  <a:cubicBezTo>
                    <a:pt x="221037" y="141945"/>
                    <a:pt x="219885" y="142609"/>
                    <a:pt x="219475" y="142031"/>
                  </a:cubicBezTo>
                  <a:cubicBezTo>
                    <a:pt x="219135" y="139791"/>
                    <a:pt x="217844" y="137804"/>
                    <a:pt x="215932" y="136577"/>
                  </a:cubicBezTo>
                  <a:cubicBezTo>
                    <a:pt x="215944" y="138183"/>
                    <a:pt x="215555" y="139768"/>
                    <a:pt x="214798" y="141187"/>
                  </a:cubicBezTo>
                  <a:cubicBezTo>
                    <a:pt x="214798" y="141187"/>
                    <a:pt x="212503" y="135894"/>
                    <a:pt x="214684" y="133248"/>
                  </a:cubicBezTo>
                  <a:cubicBezTo>
                    <a:pt x="211527" y="134666"/>
                    <a:pt x="209218" y="137474"/>
                    <a:pt x="208445" y="140836"/>
                  </a:cubicBezTo>
                  <a:moveTo>
                    <a:pt x="153067" y="123697"/>
                  </a:moveTo>
                  <a:cubicBezTo>
                    <a:pt x="164919" y="127772"/>
                    <a:pt x="177746" y="128103"/>
                    <a:pt x="189795" y="124645"/>
                  </a:cubicBezTo>
                  <a:cubicBezTo>
                    <a:pt x="189468" y="129578"/>
                    <a:pt x="189589" y="134530"/>
                    <a:pt x="190157" y="139441"/>
                  </a:cubicBezTo>
                  <a:lnTo>
                    <a:pt x="190157" y="140067"/>
                  </a:lnTo>
                  <a:cubicBezTo>
                    <a:pt x="188166" y="140011"/>
                    <a:pt x="186185" y="139954"/>
                    <a:pt x="184166" y="139954"/>
                  </a:cubicBezTo>
                  <a:cubicBezTo>
                    <a:pt x="184306" y="138210"/>
                    <a:pt x="185581" y="136767"/>
                    <a:pt x="187300" y="136406"/>
                  </a:cubicBezTo>
                  <a:cubicBezTo>
                    <a:pt x="184113" y="136069"/>
                    <a:pt x="180959" y="137292"/>
                    <a:pt x="178841" y="139688"/>
                  </a:cubicBezTo>
                  <a:cubicBezTo>
                    <a:pt x="179047" y="137236"/>
                    <a:pt x="180116" y="134934"/>
                    <a:pt x="181861" y="133191"/>
                  </a:cubicBezTo>
                  <a:cubicBezTo>
                    <a:pt x="178097" y="134029"/>
                    <a:pt x="174907" y="136499"/>
                    <a:pt x="173164" y="139925"/>
                  </a:cubicBezTo>
                  <a:cubicBezTo>
                    <a:pt x="173164" y="139925"/>
                    <a:pt x="173050" y="134870"/>
                    <a:pt x="175822" y="132944"/>
                  </a:cubicBezTo>
                  <a:cubicBezTo>
                    <a:pt x="172034" y="133656"/>
                    <a:pt x="168986" y="136458"/>
                    <a:pt x="167973" y="140162"/>
                  </a:cubicBezTo>
                  <a:cubicBezTo>
                    <a:pt x="167973" y="140162"/>
                    <a:pt x="167021" y="135629"/>
                    <a:pt x="168783" y="133713"/>
                  </a:cubicBezTo>
                  <a:cubicBezTo>
                    <a:pt x="166050" y="134556"/>
                    <a:pt x="164199" y="137086"/>
                    <a:pt x="164230" y="139935"/>
                  </a:cubicBezTo>
                  <a:cubicBezTo>
                    <a:pt x="162266" y="138153"/>
                    <a:pt x="159617" y="137318"/>
                    <a:pt x="156982" y="137649"/>
                  </a:cubicBezTo>
                  <a:cubicBezTo>
                    <a:pt x="158191" y="138047"/>
                    <a:pt x="159020" y="139470"/>
                    <a:pt x="159610" y="141291"/>
                  </a:cubicBezTo>
                  <a:cubicBezTo>
                    <a:pt x="158553" y="141405"/>
                    <a:pt x="157420" y="141566"/>
                    <a:pt x="156334" y="141708"/>
                  </a:cubicBezTo>
                  <a:lnTo>
                    <a:pt x="156334" y="141651"/>
                  </a:lnTo>
                  <a:cubicBezTo>
                    <a:pt x="153591" y="136109"/>
                    <a:pt x="152479" y="129908"/>
                    <a:pt x="153124" y="123763"/>
                  </a:cubicBezTo>
                  <a:moveTo>
                    <a:pt x="130159" y="128240"/>
                  </a:moveTo>
                  <a:cubicBezTo>
                    <a:pt x="131754" y="125247"/>
                    <a:pt x="133807" y="122521"/>
                    <a:pt x="136246" y="120159"/>
                  </a:cubicBezTo>
                  <a:cubicBezTo>
                    <a:pt x="136432" y="120083"/>
                    <a:pt x="136623" y="120020"/>
                    <a:pt x="136817" y="119969"/>
                  </a:cubicBezTo>
                  <a:cubicBezTo>
                    <a:pt x="136019" y="122881"/>
                    <a:pt x="136526" y="125994"/>
                    <a:pt x="138208" y="128505"/>
                  </a:cubicBezTo>
                  <a:cubicBezTo>
                    <a:pt x="139379" y="130649"/>
                    <a:pt x="143027" y="137393"/>
                    <a:pt x="146047" y="143197"/>
                  </a:cubicBezTo>
                  <a:cubicBezTo>
                    <a:pt x="144389" y="143463"/>
                    <a:pt x="142780" y="143691"/>
                    <a:pt x="141094" y="144004"/>
                  </a:cubicBezTo>
                  <a:cubicBezTo>
                    <a:pt x="141443" y="142715"/>
                    <a:pt x="141992" y="141490"/>
                    <a:pt x="142723" y="140371"/>
                  </a:cubicBezTo>
                  <a:cubicBezTo>
                    <a:pt x="139559" y="140515"/>
                    <a:pt x="136696" y="142276"/>
                    <a:pt x="135150" y="145028"/>
                  </a:cubicBezTo>
                  <a:cubicBezTo>
                    <a:pt x="135153" y="142341"/>
                    <a:pt x="136476" y="139825"/>
                    <a:pt x="138694" y="138294"/>
                  </a:cubicBezTo>
                  <a:cubicBezTo>
                    <a:pt x="134763" y="139825"/>
                    <a:pt x="131395" y="142511"/>
                    <a:pt x="129035" y="145995"/>
                  </a:cubicBezTo>
                  <a:cubicBezTo>
                    <a:pt x="129117" y="143111"/>
                    <a:pt x="130070" y="140318"/>
                    <a:pt x="131769" y="137981"/>
                  </a:cubicBezTo>
                  <a:cubicBezTo>
                    <a:pt x="128543" y="140040"/>
                    <a:pt x="125849" y="142824"/>
                    <a:pt x="123901" y="146109"/>
                  </a:cubicBezTo>
                  <a:cubicBezTo>
                    <a:pt x="124387" y="143672"/>
                    <a:pt x="125035" y="141234"/>
                    <a:pt x="125616" y="139214"/>
                  </a:cubicBezTo>
                  <a:cubicBezTo>
                    <a:pt x="126733" y="135417"/>
                    <a:pt x="128256" y="131751"/>
                    <a:pt x="130159" y="128278"/>
                  </a:cubicBezTo>
                  <a:moveTo>
                    <a:pt x="113881" y="82485"/>
                  </a:moveTo>
                  <a:cubicBezTo>
                    <a:pt x="111613" y="71332"/>
                    <a:pt x="112037" y="59801"/>
                    <a:pt x="115119" y="48843"/>
                  </a:cubicBezTo>
                  <a:cubicBezTo>
                    <a:pt x="114701" y="54882"/>
                    <a:pt x="114935" y="60949"/>
                    <a:pt x="115814" y="66940"/>
                  </a:cubicBezTo>
                  <a:cubicBezTo>
                    <a:pt x="117222" y="75507"/>
                    <a:pt x="119656" y="83875"/>
                    <a:pt x="123063" y="91866"/>
                  </a:cubicBezTo>
                  <a:cubicBezTo>
                    <a:pt x="124199" y="97341"/>
                    <a:pt x="123017" y="103041"/>
                    <a:pt x="119796" y="107620"/>
                  </a:cubicBezTo>
                  <a:lnTo>
                    <a:pt x="119243" y="108768"/>
                  </a:lnTo>
                  <a:cubicBezTo>
                    <a:pt x="119851" y="106025"/>
                    <a:pt x="119999" y="103202"/>
                    <a:pt x="119682" y="100411"/>
                  </a:cubicBezTo>
                  <a:cubicBezTo>
                    <a:pt x="119243" y="95669"/>
                    <a:pt x="115957" y="91429"/>
                    <a:pt x="113881" y="82485"/>
                  </a:cubicBezTo>
                  <a:moveTo>
                    <a:pt x="244545" y="298464"/>
                  </a:moveTo>
                  <a:cubicBezTo>
                    <a:pt x="193186" y="298464"/>
                    <a:pt x="145961" y="280073"/>
                    <a:pt x="114329" y="236509"/>
                  </a:cubicBezTo>
                  <a:cubicBezTo>
                    <a:pt x="137255" y="224832"/>
                    <a:pt x="162843" y="219311"/>
                    <a:pt x="188566" y="220489"/>
                  </a:cubicBezTo>
                  <a:cubicBezTo>
                    <a:pt x="240249" y="220489"/>
                    <a:pt x="276035" y="248185"/>
                    <a:pt x="320097" y="282434"/>
                  </a:cubicBezTo>
                  <a:cubicBezTo>
                    <a:pt x="296550" y="293690"/>
                    <a:pt x="270645" y="299185"/>
                    <a:pt x="244535" y="298464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CBC10E9F-FE09-6E08-3366-0BED831E844B}"/>
                </a:ext>
              </a:extLst>
            </p:cNvPr>
            <p:cNvSpPr/>
            <p:nvPr/>
          </p:nvSpPr>
          <p:spPr>
            <a:xfrm>
              <a:off x="5257800" y="3054350"/>
              <a:ext cx="524379" cy="410436"/>
            </a:xfrm>
            <a:custGeom>
              <a:avLst/>
              <a:gdLst>
                <a:gd name="connsiteX0" fmla="*/ 260985 w 524379"/>
                <a:gd name="connsiteY0" fmla="*/ 79672 h 410436"/>
                <a:gd name="connsiteX1" fmla="*/ 430530 w 524379"/>
                <a:gd name="connsiteY1" fmla="*/ 267092 h 410436"/>
                <a:gd name="connsiteX2" fmla="*/ 412575 w 524379"/>
                <a:gd name="connsiteY2" fmla="*/ 353679 h 410436"/>
                <a:gd name="connsiteX3" fmla="*/ 485061 w 524379"/>
                <a:gd name="connsiteY3" fmla="*/ 410436 h 410436"/>
                <a:gd name="connsiteX4" fmla="*/ 524380 w 524379"/>
                <a:gd name="connsiteY4" fmla="*/ 265319 h 410436"/>
                <a:gd name="connsiteX5" fmla="*/ 262766 w 524379"/>
                <a:gd name="connsiteY5" fmla="*/ 0 h 410436"/>
                <a:gd name="connsiteX6" fmla="*/ 0 w 524379"/>
                <a:gd name="connsiteY6" fmla="*/ 268420 h 410436"/>
                <a:gd name="connsiteX7" fmla="*/ 9573 w 524379"/>
                <a:gd name="connsiteY7" fmla="*/ 347694 h 410436"/>
                <a:gd name="connsiteX8" fmla="*/ 97012 w 524379"/>
                <a:gd name="connsiteY8" fmla="*/ 290728 h 410436"/>
                <a:gd name="connsiteX9" fmla="*/ 260985 w 524379"/>
                <a:gd name="connsiteY9" fmla="*/ 79672 h 410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4379" h="410436">
                  <a:moveTo>
                    <a:pt x="260985" y="79672"/>
                  </a:moveTo>
                  <a:cubicBezTo>
                    <a:pt x="360493" y="79672"/>
                    <a:pt x="430530" y="151387"/>
                    <a:pt x="430530" y="267092"/>
                  </a:cubicBezTo>
                  <a:cubicBezTo>
                    <a:pt x="430530" y="285455"/>
                    <a:pt x="427673" y="325661"/>
                    <a:pt x="412575" y="353679"/>
                  </a:cubicBezTo>
                  <a:cubicBezTo>
                    <a:pt x="418290" y="358260"/>
                    <a:pt x="472259" y="403778"/>
                    <a:pt x="485061" y="410436"/>
                  </a:cubicBezTo>
                  <a:cubicBezTo>
                    <a:pt x="510720" y="366334"/>
                    <a:pt x="524280" y="316288"/>
                    <a:pt x="524380" y="265319"/>
                  </a:cubicBezTo>
                  <a:cubicBezTo>
                    <a:pt x="524389" y="107046"/>
                    <a:pt x="419310" y="0"/>
                    <a:pt x="262766" y="0"/>
                  </a:cubicBezTo>
                  <a:cubicBezTo>
                    <a:pt x="111119" y="0"/>
                    <a:pt x="0" y="113078"/>
                    <a:pt x="0" y="268420"/>
                  </a:cubicBezTo>
                  <a:cubicBezTo>
                    <a:pt x="434" y="295103"/>
                    <a:pt x="3642" y="321670"/>
                    <a:pt x="9573" y="347694"/>
                  </a:cubicBezTo>
                  <a:cubicBezTo>
                    <a:pt x="34518" y="322973"/>
                    <a:pt x="64273" y="303588"/>
                    <a:pt x="97012" y="290728"/>
                  </a:cubicBezTo>
                  <a:cubicBezTo>
                    <a:pt x="88316" y="188008"/>
                    <a:pt x="135950" y="79672"/>
                    <a:pt x="260985" y="79672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CE7A8390-0CB7-58F8-D7E9-581134A14F86}"/>
                </a:ext>
              </a:extLst>
            </p:cNvPr>
            <p:cNvSpPr/>
            <p:nvPr/>
          </p:nvSpPr>
          <p:spPr>
            <a:xfrm>
              <a:off x="6566125" y="3054957"/>
              <a:ext cx="370979" cy="531844"/>
            </a:xfrm>
            <a:custGeom>
              <a:avLst/>
              <a:gdLst>
                <a:gd name="connsiteX0" fmla="*/ 370980 w 370979"/>
                <a:gd name="connsiteY0" fmla="*/ 376936 h 531844"/>
                <a:gd name="connsiteX1" fmla="*/ 226371 w 370979"/>
                <a:gd name="connsiteY1" fmla="*/ 230320 h 531844"/>
                <a:gd name="connsiteX2" fmla="*/ 195129 w 370979"/>
                <a:gd name="connsiteY2" fmla="*/ 221783 h 531844"/>
                <a:gd name="connsiteX3" fmla="*/ 99755 w 370979"/>
                <a:gd name="connsiteY3" fmla="*/ 153037 h 531844"/>
                <a:gd name="connsiteX4" fmla="*/ 206997 w 370979"/>
                <a:gd name="connsiteY4" fmla="*/ 80564 h 531844"/>
                <a:gd name="connsiteX5" fmla="*/ 310448 w 370979"/>
                <a:gd name="connsiteY5" fmla="*/ 114026 h 531844"/>
                <a:gd name="connsiteX6" fmla="*/ 365693 w 370979"/>
                <a:gd name="connsiteY6" fmla="*/ 46532 h 531844"/>
                <a:gd name="connsiteX7" fmla="*/ 210950 w 370979"/>
                <a:gd name="connsiteY7" fmla="*/ 0 h 531844"/>
                <a:gd name="connsiteX8" fmla="*/ 5620 w 370979"/>
                <a:gd name="connsiteY8" fmla="*/ 163347 h 531844"/>
                <a:gd name="connsiteX9" fmla="*/ 159506 w 370979"/>
                <a:gd name="connsiteY9" fmla="*/ 301522 h 531844"/>
                <a:gd name="connsiteX10" fmla="*/ 276816 w 370979"/>
                <a:gd name="connsiteY10" fmla="*/ 383148 h 531844"/>
                <a:gd name="connsiteX11" fmla="*/ 167459 w 370979"/>
                <a:gd name="connsiteY11" fmla="*/ 451221 h 531844"/>
                <a:gd name="connsiteX12" fmla="*/ 55626 w 370979"/>
                <a:gd name="connsiteY12" fmla="*/ 413898 h 531844"/>
                <a:gd name="connsiteX13" fmla="*/ 0 w 370979"/>
                <a:gd name="connsiteY13" fmla="*/ 482492 h 531844"/>
                <a:gd name="connsiteX14" fmla="*/ 169802 w 370979"/>
                <a:gd name="connsiteY14" fmla="*/ 531813 h 531844"/>
                <a:gd name="connsiteX15" fmla="*/ 370970 w 370979"/>
                <a:gd name="connsiteY15" fmla="*/ 376955 h 531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70979" h="531844">
                  <a:moveTo>
                    <a:pt x="370980" y="376936"/>
                  </a:moveTo>
                  <a:cubicBezTo>
                    <a:pt x="370980" y="304851"/>
                    <a:pt x="325031" y="258233"/>
                    <a:pt x="226371" y="230320"/>
                  </a:cubicBezTo>
                  <a:cubicBezTo>
                    <a:pt x="215979" y="227396"/>
                    <a:pt x="205564" y="224551"/>
                    <a:pt x="195129" y="221783"/>
                  </a:cubicBezTo>
                  <a:cubicBezTo>
                    <a:pt x="137703" y="206418"/>
                    <a:pt x="99755" y="196260"/>
                    <a:pt x="99755" y="153037"/>
                  </a:cubicBezTo>
                  <a:cubicBezTo>
                    <a:pt x="99755" y="110356"/>
                    <a:pt x="143856" y="80564"/>
                    <a:pt x="206997" y="80564"/>
                  </a:cubicBezTo>
                  <a:cubicBezTo>
                    <a:pt x="244053" y="81240"/>
                    <a:pt x="280068" y="92889"/>
                    <a:pt x="310448" y="114026"/>
                  </a:cubicBezTo>
                  <a:cubicBezTo>
                    <a:pt x="332356" y="87279"/>
                    <a:pt x="365693" y="46532"/>
                    <a:pt x="365693" y="46532"/>
                  </a:cubicBezTo>
                  <a:cubicBezTo>
                    <a:pt x="329051" y="15811"/>
                    <a:pt x="265719" y="0"/>
                    <a:pt x="210950" y="0"/>
                  </a:cubicBezTo>
                  <a:cubicBezTo>
                    <a:pt x="82363" y="0"/>
                    <a:pt x="5620" y="61073"/>
                    <a:pt x="5620" y="163347"/>
                  </a:cubicBezTo>
                  <a:cubicBezTo>
                    <a:pt x="5620" y="232264"/>
                    <a:pt x="54521" y="276217"/>
                    <a:pt x="159506" y="301522"/>
                  </a:cubicBezTo>
                  <a:cubicBezTo>
                    <a:pt x="263481" y="326619"/>
                    <a:pt x="276816" y="358327"/>
                    <a:pt x="276816" y="383148"/>
                  </a:cubicBezTo>
                  <a:cubicBezTo>
                    <a:pt x="276816" y="414799"/>
                    <a:pt x="249526" y="451221"/>
                    <a:pt x="167459" y="451221"/>
                  </a:cubicBezTo>
                  <a:cubicBezTo>
                    <a:pt x="136303" y="451221"/>
                    <a:pt x="88487" y="435391"/>
                    <a:pt x="55626" y="413898"/>
                  </a:cubicBezTo>
                  <a:cubicBezTo>
                    <a:pt x="27051" y="448869"/>
                    <a:pt x="21708" y="455963"/>
                    <a:pt x="0" y="482492"/>
                  </a:cubicBezTo>
                  <a:cubicBezTo>
                    <a:pt x="50363" y="515496"/>
                    <a:pt x="109518" y="532678"/>
                    <a:pt x="169802" y="531813"/>
                  </a:cubicBezTo>
                  <a:cubicBezTo>
                    <a:pt x="350139" y="531813"/>
                    <a:pt x="370970" y="413253"/>
                    <a:pt x="370970" y="376955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9491B330-FD45-5AB7-31B9-F4650637F1A1}"/>
                </a:ext>
              </a:extLst>
            </p:cNvPr>
            <p:cNvSpPr/>
            <p:nvPr/>
          </p:nvSpPr>
          <p:spPr>
            <a:xfrm>
              <a:off x="5910129" y="3065874"/>
              <a:ext cx="548649" cy="507001"/>
            </a:xfrm>
            <a:custGeom>
              <a:avLst/>
              <a:gdLst>
                <a:gd name="connsiteX0" fmla="*/ 548650 w 548649"/>
                <a:gd name="connsiteY0" fmla="*/ 506925 h 507001"/>
                <a:gd name="connsiteX1" fmla="*/ 548650 w 548649"/>
                <a:gd name="connsiteY1" fmla="*/ 0 h 507001"/>
                <a:gd name="connsiteX2" fmla="*/ 455428 w 548649"/>
                <a:gd name="connsiteY2" fmla="*/ 180 h 507001"/>
                <a:gd name="connsiteX3" fmla="*/ 273501 w 548649"/>
                <a:gd name="connsiteY3" fmla="*/ 222665 h 507001"/>
                <a:gd name="connsiteX4" fmla="*/ 96974 w 548649"/>
                <a:gd name="connsiteY4" fmla="*/ 123 h 507001"/>
                <a:gd name="connsiteX5" fmla="*/ 0 w 548649"/>
                <a:gd name="connsiteY5" fmla="*/ 123 h 507001"/>
                <a:gd name="connsiteX6" fmla="*/ 0 w 548649"/>
                <a:gd name="connsiteY6" fmla="*/ 507001 h 507001"/>
                <a:gd name="connsiteX7" fmla="*/ 94812 w 548649"/>
                <a:gd name="connsiteY7" fmla="*/ 507001 h 507001"/>
                <a:gd name="connsiteX8" fmla="*/ 94812 w 548649"/>
                <a:gd name="connsiteY8" fmla="*/ 138345 h 507001"/>
                <a:gd name="connsiteX9" fmla="*/ 273358 w 548649"/>
                <a:gd name="connsiteY9" fmla="*/ 358393 h 507001"/>
                <a:gd name="connsiteX10" fmla="*/ 453723 w 548649"/>
                <a:gd name="connsiteY10" fmla="*/ 137966 h 507001"/>
                <a:gd name="connsiteX11" fmla="*/ 453723 w 548649"/>
                <a:gd name="connsiteY11" fmla="*/ 506925 h 507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48649" h="507001">
                  <a:moveTo>
                    <a:pt x="548650" y="506925"/>
                  </a:moveTo>
                  <a:lnTo>
                    <a:pt x="548650" y="0"/>
                  </a:lnTo>
                  <a:lnTo>
                    <a:pt x="455428" y="180"/>
                  </a:lnTo>
                  <a:lnTo>
                    <a:pt x="273501" y="222665"/>
                  </a:lnTo>
                  <a:lnTo>
                    <a:pt x="96974" y="123"/>
                  </a:lnTo>
                  <a:lnTo>
                    <a:pt x="0" y="123"/>
                  </a:lnTo>
                  <a:lnTo>
                    <a:pt x="0" y="507001"/>
                  </a:lnTo>
                  <a:lnTo>
                    <a:pt x="94812" y="507001"/>
                  </a:lnTo>
                  <a:lnTo>
                    <a:pt x="94812" y="138345"/>
                  </a:lnTo>
                  <a:lnTo>
                    <a:pt x="273358" y="358393"/>
                  </a:lnTo>
                  <a:lnTo>
                    <a:pt x="453723" y="137966"/>
                  </a:lnTo>
                  <a:lnTo>
                    <a:pt x="453723" y="5069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5CE5C2D5-CB5A-E648-6AE5-A75C0DA4C2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biLevel thresh="25000"/>
          </a:blip>
          <a:stretch>
            <a:fillRect/>
          </a:stretch>
        </p:blipFill>
        <p:spPr>
          <a:xfrm>
            <a:off x="9171747" y="419814"/>
            <a:ext cx="2961637" cy="84381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142CF07-058C-23FC-7E39-2AC935B7579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41566" y="5416493"/>
            <a:ext cx="1147606" cy="1024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4849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1AA47-B1CA-D9E8-5CF6-789BBE6FD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BD8A39-0C01-6579-4249-57FBA4F808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6592" y="1486959"/>
            <a:ext cx="5539408" cy="408975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844CBA-CCA9-A6DB-4DF2-69F294552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64112" y="1506362"/>
            <a:ext cx="5181600" cy="408975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6853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8E29B-4F05-7D90-3139-EC8AD125B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46177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87757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BF283-9461-3A45-3005-D4BCBC27C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32DB2F-38C9-B31E-33D1-A84982F72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986EB6-7415-DAE2-1179-86E94F2220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7125760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DCCAD-564E-DB17-34B7-16E9F75AB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A90F3F-6A97-A43F-2C8F-9CD52CF883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421790" cy="476990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AF5D49-DEE7-AC59-1926-50B11CA541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37255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260121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AB38530-5830-F583-12AB-6BCAC32A6CCD}"/>
              </a:ext>
            </a:extLst>
          </p:cNvPr>
          <p:cNvSpPr/>
          <p:nvPr userDrawn="1"/>
        </p:nvSpPr>
        <p:spPr>
          <a:xfrm>
            <a:off x="0" y="0"/>
            <a:ext cx="12192000" cy="67458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4" name="Hexagon 3">
            <a:extLst>
              <a:ext uri="{FF2B5EF4-FFF2-40B4-BE49-F238E27FC236}">
                <a16:creationId xmlns:a16="http://schemas.microsoft.com/office/drawing/2014/main" id="{4FF6D0D0-502F-FFD4-D431-5AA2D6738D72}"/>
              </a:ext>
            </a:extLst>
          </p:cNvPr>
          <p:cNvSpPr/>
          <p:nvPr userDrawn="1"/>
        </p:nvSpPr>
        <p:spPr>
          <a:xfrm rot="5400000">
            <a:off x="6727677" y="1418544"/>
            <a:ext cx="4185813" cy="3614854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accent4">
              <a:alpha val="70000"/>
            </a:schemeClr>
          </a:solidFill>
          <a:ln w="127000" cap="rnd">
            <a:solidFill>
              <a:schemeClr val="accent4"/>
            </a:solidFill>
            <a:rou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" name="Hexagon 4">
            <a:extLst>
              <a:ext uri="{FF2B5EF4-FFF2-40B4-BE49-F238E27FC236}">
                <a16:creationId xmlns:a16="http://schemas.microsoft.com/office/drawing/2014/main" id="{90F71AB5-570C-40BE-525F-0FCCA0ED9307}"/>
              </a:ext>
            </a:extLst>
          </p:cNvPr>
          <p:cNvSpPr/>
          <p:nvPr userDrawn="1"/>
        </p:nvSpPr>
        <p:spPr>
          <a:xfrm rot="16200000">
            <a:off x="5934084" y="1351990"/>
            <a:ext cx="2158144" cy="1871375"/>
          </a:xfrm>
          <a:prstGeom prst="hexagon">
            <a:avLst>
              <a:gd name="adj" fmla="val 31760"/>
              <a:gd name="vf" fmla="val 115470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8" name="Hexagon 7">
            <a:extLst>
              <a:ext uri="{FF2B5EF4-FFF2-40B4-BE49-F238E27FC236}">
                <a16:creationId xmlns:a16="http://schemas.microsoft.com/office/drawing/2014/main" id="{9939987E-7D2D-D4DA-41B4-6E570CF68016}"/>
              </a:ext>
            </a:extLst>
          </p:cNvPr>
          <p:cNvSpPr/>
          <p:nvPr userDrawn="1"/>
        </p:nvSpPr>
        <p:spPr>
          <a:xfrm rot="5400000">
            <a:off x="6865381" y="5081501"/>
            <a:ext cx="912744" cy="788243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accent4">
              <a:alpha val="70000"/>
            </a:schemeClr>
          </a:solidFill>
          <a:ln w="57150" cap="rnd">
            <a:solidFill>
              <a:schemeClr val="accent4"/>
            </a:solidFill>
            <a:rou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0" name="Hexagon 9">
            <a:extLst>
              <a:ext uri="{FF2B5EF4-FFF2-40B4-BE49-F238E27FC236}">
                <a16:creationId xmlns:a16="http://schemas.microsoft.com/office/drawing/2014/main" id="{A2BBD3A9-BF99-6316-FC45-3910B099D9D7}"/>
              </a:ext>
            </a:extLst>
          </p:cNvPr>
          <p:cNvSpPr/>
          <p:nvPr userDrawn="1"/>
        </p:nvSpPr>
        <p:spPr>
          <a:xfrm rot="5400000">
            <a:off x="10264564" y="698346"/>
            <a:ext cx="912744" cy="788243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accent4">
              <a:alpha val="70000"/>
            </a:schemeClr>
          </a:solidFill>
          <a:ln w="57150" cap="rnd">
            <a:solidFill>
              <a:schemeClr val="accent4"/>
            </a:solidFill>
            <a:rou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7C3EC4-41B5-68E6-5FEB-F4A83EE9E3C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9661" y="1937372"/>
            <a:ext cx="6884504" cy="1655762"/>
          </a:xfrm>
        </p:spPr>
        <p:txBody>
          <a:bodyPr anchor="b">
            <a:normAutofit/>
          </a:bodyPr>
          <a:lstStyle>
            <a:lvl1pPr algn="l">
              <a:defRPr sz="4000" b="1"/>
            </a:lvl1pPr>
          </a:lstStyle>
          <a:p>
            <a:r>
              <a:rPr lang="en-GB"/>
              <a:t>LESSON 4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C7EB08-67C4-11F9-32FD-CABEA614C9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9661" y="3607146"/>
            <a:ext cx="6884504" cy="121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grpSp>
        <p:nvGrpSpPr>
          <p:cNvPr id="11" name="Graphic 8">
            <a:extLst>
              <a:ext uri="{FF2B5EF4-FFF2-40B4-BE49-F238E27FC236}">
                <a16:creationId xmlns:a16="http://schemas.microsoft.com/office/drawing/2014/main" id="{86F2889C-F579-352B-9E08-3CC816963185}"/>
              </a:ext>
            </a:extLst>
          </p:cNvPr>
          <p:cNvGrpSpPr/>
          <p:nvPr userDrawn="1"/>
        </p:nvGrpSpPr>
        <p:grpSpPr>
          <a:xfrm>
            <a:off x="10227365" y="5788811"/>
            <a:ext cx="1302027" cy="581300"/>
            <a:chOff x="5257800" y="3054350"/>
            <a:chExt cx="1679305" cy="749739"/>
          </a:xfrm>
          <a:solidFill>
            <a:schemeClr val="accent6"/>
          </a:solidFill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FDDCDE94-6E49-99F5-6895-694097E253E4}"/>
                </a:ext>
              </a:extLst>
            </p:cNvPr>
            <p:cNvSpPr/>
            <p:nvPr/>
          </p:nvSpPr>
          <p:spPr>
            <a:xfrm>
              <a:off x="5278821" y="3673689"/>
              <a:ext cx="876601" cy="130400"/>
            </a:xfrm>
            <a:custGeom>
              <a:avLst/>
              <a:gdLst>
                <a:gd name="connsiteX0" fmla="*/ 109081 w 876601"/>
                <a:gd name="connsiteY0" fmla="*/ 55439 h 130400"/>
                <a:gd name="connsiteX1" fmla="*/ 109081 w 876601"/>
                <a:gd name="connsiteY1" fmla="*/ 55145 h 130400"/>
                <a:gd name="connsiteX2" fmla="*/ 56725 w 876601"/>
                <a:gd name="connsiteY2" fmla="*/ 2549 h 130400"/>
                <a:gd name="connsiteX3" fmla="*/ 54684 w 876601"/>
                <a:gd name="connsiteY3" fmla="*/ 2580 h 130400"/>
                <a:gd name="connsiteX4" fmla="*/ 25 w 876601"/>
                <a:gd name="connsiteY4" fmla="*/ 53802 h 130400"/>
                <a:gd name="connsiteX5" fmla="*/ 1 w 876601"/>
                <a:gd name="connsiteY5" fmla="*/ 55439 h 130400"/>
                <a:gd name="connsiteX6" fmla="*/ 1 w 876601"/>
                <a:gd name="connsiteY6" fmla="*/ 55723 h 130400"/>
                <a:gd name="connsiteX7" fmla="*/ 52356 w 876601"/>
                <a:gd name="connsiteY7" fmla="*/ 108319 h 130400"/>
                <a:gd name="connsiteX8" fmla="*/ 54407 w 876601"/>
                <a:gd name="connsiteY8" fmla="*/ 108288 h 130400"/>
                <a:gd name="connsiteX9" fmla="*/ 84887 w 876601"/>
                <a:gd name="connsiteY9" fmla="*/ 99524 h 130400"/>
                <a:gd name="connsiteX10" fmla="*/ 96174 w 876601"/>
                <a:gd name="connsiteY10" fmla="*/ 109597 h 130400"/>
                <a:gd name="connsiteX11" fmla="*/ 110548 w 876601"/>
                <a:gd name="connsiteY11" fmla="*/ 93672 h 130400"/>
                <a:gd name="connsiteX12" fmla="*/ 99994 w 876601"/>
                <a:gd name="connsiteY12" fmla="*/ 84766 h 130400"/>
                <a:gd name="connsiteX13" fmla="*/ 109081 w 876601"/>
                <a:gd name="connsiteY13" fmla="*/ 55439 h 130400"/>
                <a:gd name="connsiteX14" fmla="*/ 85478 w 876601"/>
                <a:gd name="connsiteY14" fmla="*/ 55723 h 130400"/>
                <a:gd name="connsiteX15" fmla="*/ 82687 w 876601"/>
                <a:gd name="connsiteY15" fmla="*/ 69742 h 130400"/>
                <a:gd name="connsiteX16" fmla="*/ 65828 w 876601"/>
                <a:gd name="connsiteY16" fmla="*/ 54566 h 130400"/>
                <a:gd name="connsiteX17" fmla="*/ 51464 w 876601"/>
                <a:gd name="connsiteY17" fmla="*/ 70624 h 130400"/>
                <a:gd name="connsiteX18" fmla="*/ 68180 w 876601"/>
                <a:gd name="connsiteY18" fmla="*/ 84785 h 130400"/>
                <a:gd name="connsiteX19" fmla="*/ 26390 w 876601"/>
                <a:gd name="connsiteY19" fmla="*/ 69002 h 130400"/>
                <a:gd name="connsiteX20" fmla="*/ 23613 w 876601"/>
                <a:gd name="connsiteY20" fmla="*/ 55439 h 130400"/>
                <a:gd name="connsiteX21" fmla="*/ 23613 w 876601"/>
                <a:gd name="connsiteY21" fmla="*/ 55145 h 130400"/>
                <a:gd name="connsiteX22" fmla="*/ 53009 w 876601"/>
                <a:gd name="connsiteY22" fmla="*/ 23349 h 130400"/>
                <a:gd name="connsiteX23" fmla="*/ 54407 w 876601"/>
                <a:gd name="connsiteY23" fmla="*/ 23323 h 130400"/>
                <a:gd name="connsiteX24" fmla="*/ 85506 w 876601"/>
                <a:gd name="connsiteY24" fmla="*/ 54443 h 130400"/>
                <a:gd name="connsiteX25" fmla="*/ 85487 w 876601"/>
                <a:gd name="connsiteY25" fmla="*/ 55439 h 130400"/>
                <a:gd name="connsiteX26" fmla="*/ 178023 w 876601"/>
                <a:gd name="connsiteY26" fmla="*/ 71990 h 130400"/>
                <a:gd name="connsiteX27" fmla="*/ 164088 w 876601"/>
                <a:gd name="connsiteY27" fmla="*/ 87905 h 130400"/>
                <a:gd name="connsiteX28" fmla="*/ 150600 w 876601"/>
                <a:gd name="connsiteY28" fmla="*/ 71990 h 130400"/>
                <a:gd name="connsiteX29" fmla="*/ 150600 w 876601"/>
                <a:gd name="connsiteY29" fmla="*/ 28360 h 130400"/>
                <a:gd name="connsiteX30" fmla="*/ 128312 w 876601"/>
                <a:gd name="connsiteY30" fmla="*/ 28360 h 130400"/>
                <a:gd name="connsiteX31" fmla="*/ 128312 w 876601"/>
                <a:gd name="connsiteY31" fmla="*/ 79018 h 130400"/>
                <a:gd name="connsiteX32" fmla="*/ 154982 w 876601"/>
                <a:gd name="connsiteY32" fmla="*/ 108070 h 130400"/>
                <a:gd name="connsiteX33" fmla="*/ 178004 w 876601"/>
                <a:gd name="connsiteY33" fmla="*/ 95512 h 130400"/>
                <a:gd name="connsiteX34" fmla="*/ 178004 w 876601"/>
                <a:gd name="connsiteY34" fmla="*/ 106609 h 130400"/>
                <a:gd name="connsiteX35" fmla="*/ 200283 w 876601"/>
                <a:gd name="connsiteY35" fmla="*/ 106609 h 130400"/>
                <a:gd name="connsiteX36" fmla="*/ 200283 w 876601"/>
                <a:gd name="connsiteY36" fmla="*/ 28350 h 130400"/>
                <a:gd name="connsiteX37" fmla="*/ 178023 w 876601"/>
                <a:gd name="connsiteY37" fmla="*/ 28350 h 130400"/>
                <a:gd name="connsiteX38" fmla="*/ 253566 w 876601"/>
                <a:gd name="connsiteY38" fmla="*/ 27449 h 130400"/>
                <a:gd name="connsiteX39" fmla="*/ 223086 w 876601"/>
                <a:gd name="connsiteY39" fmla="*/ 33728 h 130400"/>
                <a:gd name="connsiteX40" fmla="*/ 228658 w 876601"/>
                <a:gd name="connsiteY40" fmla="*/ 50668 h 130400"/>
                <a:gd name="connsiteX41" fmla="*/ 250356 w 876601"/>
                <a:gd name="connsiteY41" fmla="*/ 46438 h 130400"/>
                <a:gd name="connsiteX42" fmla="*/ 267224 w 876601"/>
                <a:gd name="connsiteY42" fmla="*/ 60741 h 130400"/>
                <a:gd name="connsiteX43" fmla="*/ 267224 w 876601"/>
                <a:gd name="connsiteY43" fmla="*/ 62059 h 130400"/>
                <a:gd name="connsiteX44" fmla="*/ 248012 w 876601"/>
                <a:gd name="connsiteY44" fmla="*/ 58853 h 130400"/>
                <a:gd name="connsiteX45" fmla="*/ 216342 w 876601"/>
                <a:gd name="connsiteY45" fmla="*/ 83817 h 130400"/>
                <a:gd name="connsiteX46" fmla="*/ 216342 w 876601"/>
                <a:gd name="connsiteY46" fmla="*/ 84102 h 130400"/>
                <a:gd name="connsiteX47" fmla="*/ 240759 w 876601"/>
                <a:gd name="connsiteY47" fmla="*/ 108198 h 130400"/>
                <a:gd name="connsiteX48" fmla="*/ 243326 w 876601"/>
                <a:gd name="connsiteY48" fmla="*/ 108051 h 130400"/>
                <a:gd name="connsiteX49" fmla="*/ 267072 w 876601"/>
                <a:gd name="connsiteY49" fmla="*/ 98120 h 130400"/>
                <a:gd name="connsiteX50" fmla="*/ 267072 w 876601"/>
                <a:gd name="connsiteY50" fmla="*/ 106590 h 130400"/>
                <a:gd name="connsiteX51" fmla="*/ 288627 w 876601"/>
                <a:gd name="connsiteY51" fmla="*/ 106590 h 130400"/>
                <a:gd name="connsiteX52" fmla="*/ 288627 w 876601"/>
                <a:gd name="connsiteY52" fmla="*/ 61215 h 130400"/>
                <a:gd name="connsiteX53" fmla="*/ 280121 w 876601"/>
                <a:gd name="connsiteY53" fmla="*/ 36251 h 130400"/>
                <a:gd name="connsiteX54" fmla="*/ 253585 w 876601"/>
                <a:gd name="connsiteY54" fmla="*/ 27487 h 130400"/>
                <a:gd name="connsiteX55" fmla="*/ 267510 w 876601"/>
                <a:gd name="connsiteY55" fmla="*/ 79027 h 130400"/>
                <a:gd name="connsiteX56" fmla="*/ 250060 w 876601"/>
                <a:gd name="connsiteY56" fmla="*/ 92752 h 130400"/>
                <a:gd name="connsiteX57" fmla="*/ 237887 w 876601"/>
                <a:gd name="connsiteY57" fmla="*/ 83267 h 130400"/>
                <a:gd name="connsiteX58" fmla="*/ 237887 w 876601"/>
                <a:gd name="connsiteY58" fmla="*/ 82973 h 130400"/>
                <a:gd name="connsiteX59" fmla="*/ 253280 w 876601"/>
                <a:gd name="connsiteY59" fmla="*/ 72170 h 130400"/>
                <a:gd name="connsiteX60" fmla="*/ 267501 w 876601"/>
                <a:gd name="connsiteY60" fmla="*/ 75091 h 130400"/>
                <a:gd name="connsiteX61" fmla="*/ 309363 w 876601"/>
                <a:gd name="connsiteY61" fmla="*/ 0 h 130400"/>
                <a:gd name="connsiteX62" fmla="*/ 331652 w 876601"/>
                <a:gd name="connsiteY62" fmla="*/ 0 h 130400"/>
                <a:gd name="connsiteX63" fmla="*/ 331652 w 876601"/>
                <a:gd name="connsiteY63" fmla="*/ 106590 h 130400"/>
                <a:gd name="connsiteX64" fmla="*/ 309363 w 876601"/>
                <a:gd name="connsiteY64" fmla="*/ 106590 h 130400"/>
                <a:gd name="connsiteX65" fmla="*/ 352692 w 876601"/>
                <a:gd name="connsiteY65" fmla="*/ 0 h 130400"/>
                <a:gd name="connsiteX66" fmla="*/ 376152 w 876601"/>
                <a:gd name="connsiteY66" fmla="*/ 0 h 130400"/>
                <a:gd name="connsiteX67" fmla="*/ 376152 w 876601"/>
                <a:gd name="connsiteY67" fmla="*/ 19709 h 130400"/>
                <a:gd name="connsiteX68" fmla="*/ 352692 w 876601"/>
                <a:gd name="connsiteY68" fmla="*/ 19709 h 130400"/>
                <a:gd name="connsiteX69" fmla="*/ 353273 w 876601"/>
                <a:gd name="connsiteY69" fmla="*/ 28331 h 130400"/>
                <a:gd name="connsiteX70" fmla="*/ 375562 w 876601"/>
                <a:gd name="connsiteY70" fmla="*/ 28331 h 130400"/>
                <a:gd name="connsiteX71" fmla="*/ 375562 w 876601"/>
                <a:gd name="connsiteY71" fmla="*/ 106590 h 130400"/>
                <a:gd name="connsiteX72" fmla="*/ 353273 w 876601"/>
                <a:gd name="connsiteY72" fmla="*/ 106590 h 130400"/>
                <a:gd name="connsiteX73" fmla="*/ 422539 w 876601"/>
                <a:gd name="connsiteY73" fmla="*/ 8347 h 130400"/>
                <a:gd name="connsiteX74" fmla="*/ 400251 w 876601"/>
                <a:gd name="connsiteY74" fmla="*/ 8347 h 130400"/>
                <a:gd name="connsiteX75" fmla="*/ 400251 w 876601"/>
                <a:gd name="connsiteY75" fmla="*/ 28350 h 130400"/>
                <a:gd name="connsiteX76" fmla="*/ 390868 w 876601"/>
                <a:gd name="connsiteY76" fmla="*/ 28350 h 130400"/>
                <a:gd name="connsiteX77" fmla="*/ 390868 w 876601"/>
                <a:gd name="connsiteY77" fmla="*/ 47320 h 130400"/>
                <a:gd name="connsiteX78" fmla="*/ 400251 w 876601"/>
                <a:gd name="connsiteY78" fmla="*/ 47320 h 130400"/>
                <a:gd name="connsiteX79" fmla="*/ 400251 w 876601"/>
                <a:gd name="connsiteY79" fmla="*/ 84405 h 130400"/>
                <a:gd name="connsiteX80" fmla="*/ 423111 w 876601"/>
                <a:gd name="connsiteY80" fmla="*/ 107909 h 130400"/>
                <a:gd name="connsiteX81" fmla="*/ 440703 w 876601"/>
                <a:gd name="connsiteY81" fmla="*/ 103385 h 130400"/>
                <a:gd name="connsiteX82" fmla="*/ 440703 w 876601"/>
                <a:gd name="connsiteY82" fmla="*/ 85572 h 130400"/>
                <a:gd name="connsiteX83" fmla="*/ 429702 w 876601"/>
                <a:gd name="connsiteY83" fmla="*/ 88342 h 130400"/>
                <a:gd name="connsiteX84" fmla="*/ 422520 w 876601"/>
                <a:gd name="connsiteY84" fmla="*/ 80754 h 130400"/>
                <a:gd name="connsiteX85" fmla="*/ 422520 w 876601"/>
                <a:gd name="connsiteY85" fmla="*/ 47320 h 130400"/>
                <a:gd name="connsiteX86" fmla="*/ 440999 w 876601"/>
                <a:gd name="connsiteY86" fmla="*/ 47320 h 130400"/>
                <a:gd name="connsiteX87" fmla="*/ 440999 w 876601"/>
                <a:gd name="connsiteY87" fmla="*/ 28350 h 130400"/>
                <a:gd name="connsiteX88" fmla="*/ 422520 w 876601"/>
                <a:gd name="connsiteY88" fmla="*/ 28350 h 130400"/>
                <a:gd name="connsiteX89" fmla="*/ 492957 w 876601"/>
                <a:gd name="connsiteY89" fmla="*/ 81617 h 130400"/>
                <a:gd name="connsiteX90" fmla="*/ 475069 w 876601"/>
                <a:gd name="connsiteY90" fmla="*/ 28322 h 130400"/>
                <a:gd name="connsiteX91" fmla="*/ 451466 w 876601"/>
                <a:gd name="connsiteY91" fmla="*/ 28322 h 130400"/>
                <a:gd name="connsiteX92" fmla="*/ 482261 w 876601"/>
                <a:gd name="connsiteY92" fmla="*/ 106884 h 130400"/>
                <a:gd name="connsiteX93" fmla="*/ 474488 w 876601"/>
                <a:gd name="connsiteY93" fmla="*/ 111997 h 130400"/>
                <a:gd name="connsiteX94" fmla="*/ 464963 w 876601"/>
                <a:gd name="connsiteY94" fmla="*/ 108933 h 130400"/>
                <a:gd name="connsiteX95" fmla="*/ 457486 w 876601"/>
                <a:gd name="connsiteY95" fmla="*/ 124991 h 130400"/>
                <a:gd name="connsiteX96" fmla="*/ 477279 w 876601"/>
                <a:gd name="connsiteY96" fmla="*/ 130397 h 130400"/>
                <a:gd name="connsiteX97" fmla="*/ 503082 w 876601"/>
                <a:gd name="connsiteY97" fmla="*/ 108497 h 130400"/>
                <a:gd name="connsiteX98" fmla="*/ 533286 w 876601"/>
                <a:gd name="connsiteY98" fmla="*/ 28341 h 130400"/>
                <a:gd name="connsiteX99" fmla="*/ 510112 w 876601"/>
                <a:gd name="connsiteY99" fmla="*/ 28341 h 130400"/>
                <a:gd name="connsiteX100" fmla="*/ 645015 w 876601"/>
                <a:gd name="connsiteY100" fmla="*/ 47595 h 130400"/>
                <a:gd name="connsiteX101" fmla="*/ 618030 w 876601"/>
                <a:gd name="connsiteY101" fmla="*/ 4373 h 130400"/>
                <a:gd name="connsiteX102" fmla="*/ 593694 w 876601"/>
                <a:gd name="connsiteY102" fmla="*/ 4373 h 130400"/>
                <a:gd name="connsiteX103" fmla="*/ 593694 w 876601"/>
                <a:gd name="connsiteY103" fmla="*/ 106581 h 130400"/>
                <a:gd name="connsiteX104" fmla="*/ 615830 w 876601"/>
                <a:gd name="connsiteY104" fmla="*/ 106581 h 130400"/>
                <a:gd name="connsiteX105" fmla="*/ 615830 w 876601"/>
                <a:gd name="connsiteY105" fmla="*/ 40301 h 130400"/>
                <a:gd name="connsiteX106" fmla="*/ 644405 w 876601"/>
                <a:gd name="connsiteY106" fmla="*/ 83523 h 130400"/>
                <a:gd name="connsiteX107" fmla="*/ 644995 w 876601"/>
                <a:gd name="connsiteY107" fmla="*/ 83523 h 130400"/>
                <a:gd name="connsiteX108" fmla="*/ 673885 w 876601"/>
                <a:gd name="connsiteY108" fmla="*/ 39893 h 130400"/>
                <a:gd name="connsiteX109" fmla="*/ 673885 w 876601"/>
                <a:gd name="connsiteY109" fmla="*/ 106619 h 130400"/>
                <a:gd name="connsiteX110" fmla="*/ 696316 w 876601"/>
                <a:gd name="connsiteY110" fmla="*/ 106619 h 130400"/>
                <a:gd name="connsiteX111" fmla="*/ 696316 w 876601"/>
                <a:gd name="connsiteY111" fmla="*/ 4382 h 130400"/>
                <a:gd name="connsiteX112" fmla="*/ 671970 w 876601"/>
                <a:gd name="connsiteY112" fmla="*/ 4382 h 130400"/>
                <a:gd name="connsiteX113" fmla="*/ 754581 w 876601"/>
                <a:gd name="connsiteY113" fmla="*/ 26870 h 130400"/>
                <a:gd name="connsiteX114" fmla="*/ 715677 w 876601"/>
                <a:gd name="connsiteY114" fmla="*/ 66076 h 130400"/>
                <a:gd name="connsiteX115" fmla="*/ 715719 w 876601"/>
                <a:gd name="connsiteY115" fmla="*/ 67655 h 130400"/>
                <a:gd name="connsiteX116" fmla="*/ 715719 w 876601"/>
                <a:gd name="connsiteY116" fmla="*/ 67940 h 130400"/>
                <a:gd name="connsiteX117" fmla="*/ 758132 w 876601"/>
                <a:gd name="connsiteY117" fmla="*/ 108374 h 130400"/>
                <a:gd name="connsiteX118" fmla="*/ 788890 w 876601"/>
                <a:gd name="connsiteY118" fmla="*/ 93786 h 130400"/>
                <a:gd name="connsiteX119" fmla="*/ 776136 w 876601"/>
                <a:gd name="connsiteY119" fmla="*/ 82546 h 130400"/>
                <a:gd name="connsiteX120" fmla="*/ 757086 w 876601"/>
                <a:gd name="connsiteY120" fmla="*/ 90570 h 130400"/>
                <a:gd name="connsiteX121" fmla="*/ 737874 w 876601"/>
                <a:gd name="connsiteY121" fmla="*/ 75243 h 130400"/>
                <a:gd name="connsiteX122" fmla="*/ 792576 w 876601"/>
                <a:gd name="connsiteY122" fmla="*/ 75243 h 130400"/>
                <a:gd name="connsiteX123" fmla="*/ 792862 w 876601"/>
                <a:gd name="connsiteY123" fmla="*/ 69400 h 130400"/>
                <a:gd name="connsiteX124" fmla="*/ 754600 w 876601"/>
                <a:gd name="connsiteY124" fmla="*/ 26908 h 130400"/>
                <a:gd name="connsiteX125" fmla="*/ 737588 w 876601"/>
                <a:gd name="connsiteY125" fmla="*/ 61367 h 130400"/>
                <a:gd name="connsiteX126" fmla="*/ 754600 w 876601"/>
                <a:gd name="connsiteY126" fmla="*/ 44721 h 130400"/>
                <a:gd name="connsiteX127" fmla="*/ 771164 w 876601"/>
                <a:gd name="connsiteY127" fmla="*/ 61367 h 130400"/>
                <a:gd name="connsiteX128" fmla="*/ 841449 w 876601"/>
                <a:gd name="connsiteY128" fmla="*/ 27449 h 130400"/>
                <a:gd name="connsiteX129" fmla="*/ 810969 w 876601"/>
                <a:gd name="connsiteY129" fmla="*/ 33728 h 130400"/>
                <a:gd name="connsiteX130" fmla="*/ 816541 w 876601"/>
                <a:gd name="connsiteY130" fmla="*/ 50668 h 130400"/>
                <a:gd name="connsiteX131" fmla="*/ 838248 w 876601"/>
                <a:gd name="connsiteY131" fmla="*/ 46438 h 130400"/>
                <a:gd name="connsiteX132" fmla="*/ 855107 w 876601"/>
                <a:gd name="connsiteY132" fmla="*/ 60741 h 130400"/>
                <a:gd name="connsiteX133" fmla="*/ 855107 w 876601"/>
                <a:gd name="connsiteY133" fmla="*/ 62059 h 130400"/>
                <a:gd name="connsiteX134" fmla="*/ 835905 w 876601"/>
                <a:gd name="connsiteY134" fmla="*/ 58853 h 130400"/>
                <a:gd name="connsiteX135" fmla="*/ 804225 w 876601"/>
                <a:gd name="connsiteY135" fmla="*/ 83817 h 130400"/>
                <a:gd name="connsiteX136" fmla="*/ 804225 w 876601"/>
                <a:gd name="connsiteY136" fmla="*/ 84102 h 130400"/>
                <a:gd name="connsiteX137" fmla="*/ 828642 w 876601"/>
                <a:gd name="connsiteY137" fmla="*/ 108198 h 130400"/>
                <a:gd name="connsiteX138" fmla="*/ 831209 w 876601"/>
                <a:gd name="connsiteY138" fmla="*/ 108051 h 130400"/>
                <a:gd name="connsiteX139" fmla="*/ 854965 w 876601"/>
                <a:gd name="connsiteY139" fmla="*/ 98120 h 130400"/>
                <a:gd name="connsiteX140" fmla="*/ 854965 w 876601"/>
                <a:gd name="connsiteY140" fmla="*/ 106590 h 130400"/>
                <a:gd name="connsiteX141" fmla="*/ 876520 w 876601"/>
                <a:gd name="connsiteY141" fmla="*/ 106590 h 130400"/>
                <a:gd name="connsiteX142" fmla="*/ 876520 w 876601"/>
                <a:gd name="connsiteY142" fmla="*/ 61215 h 130400"/>
                <a:gd name="connsiteX143" fmla="*/ 868014 w 876601"/>
                <a:gd name="connsiteY143" fmla="*/ 36251 h 130400"/>
                <a:gd name="connsiteX144" fmla="*/ 841477 w 876601"/>
                <a:gd name="connsiteY144" fmla="*/ 27487 h 130400"/>
                <a:gd name="connsiteX145" fmla="*/ 855412 w 876601"/>
                <a:gd name="connsiteY145" fmla="*/ 79027 h 130400"/>
                <a:gd name="connsiteX146" fmla="*/ 837962 w 876601"/>
                <a:gd name="connsiteY146" fmla="*/ 92752 h 130400"/>
                <a:gd name="connsiteX147" fmla="*/ 825789 w 876601"/>
                <a:gd name="connsiteY147" fmla="*/ 83267 h 130400"/>
                <a:gd name="connsiteX148" fmla="*/ 825789 w 876601"/>
                <a:gd name="connsiteY148" fmla="*/ 82973 h 130400"/>
                <a:gd name="connsiteX149" fmla="*/ 841182 w 876601"/>
                <a:gd name="connsiteY149" fmla="*/ 72170 h 130400"/>
                <a:gd name="connsiteX150" fmla="*/ 855403 w 876601"/>
                <a:gd name="connsiteY150" fmla="*/ 75091 h 13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876601" h="130400">
                  <a:moveTo>
                    <a:pt x="109081" y="55439"/>
                  </a:moveTo>
                  <a:lnTo>
                    <a:pt x="109081" y="55145"/>
                  </a:lnTo>
                  <a:cubicBezTo>
                    <a:pt x="109209" y="26224"/>
                    <a:pt x="85768" y="2677"/>
                    <a:pt x="56725" y="2549"/>
                  </a:cubicBezTo>
                  <a:cubicBezTo>
                    <a:pt x="56044" y="2546"/>
                    <a:pt x="55364" y="2557"/>
                    <a:pt x="54684" y="2580"/>
                  </a:cubicBezTo>
                  <a:cubicBezTo>
                    <a:pt x="25385" y="1695"/>
                    <a:pt x="914" y="24628"/>
                    <a:pt x="25" y="53802"/>
                  </a:cubicBezTo>
                  <a:cubicBezTo>
                    <a:pt x="8" y="54347"/>
                    <a:pt x="0" y="54893"/>
                    <a:pt x="1" y="55439"/>
                  </a:cubicBezTo>
                  <a:lnTo>
                    <a:pt x="1" y="55723"/>
                  </a:lnTo>
                  <a:cubicBezTo>
                    <a:pt x="-127" y="84644"/>
                    <a:pt x="23313" y="108192"/>
                    <a:pt x="52356" y="108319"/>
                  </a:cubicBezTo>
                  <a:cubicBezTo>
                    <a:pt x="53040" y="108322"/>
                    <a:pt x="53724" y="108312"/>
                    <a:pt x="54407" y="108288"/>
                  </a:cubicBezTo>
                  <a:cubicBezTo>
                    <a:pt x="65204" y="108357"/>
                    <a:pt x="75790" y="105314"/>
                    <a:pt x="84887" y="99524"/>
                  </a:cubicBezTo>
                  <a:lnTo>
                    <a:pt x="96174" y="109597"/>
                  </a:lnTo>
                  <a:lnTo>
                    <a:pt x="110548" y="93672"/>
                  </a:lnTo>
                  <a:lnTo>
                    <a:pt x="99994" y="84766"/>
                  </a:lnTo>
                  <a:cubicBezTo>
                    <a:pt x="105891" y="76111"/>
                    <a:pt x="109055" y="65898"/>
                    <a:pt x="109081" y="55439"/>
                  </a:cubicBezTo>
                  <a:moveTo>
                    <a:pt x="85478" y="55723"/>
                  </a:moveTo>
                  <a:cubicBezTo>
                    <a:pt x="85507" y="60536"/>
                    <a:pt x="84557" y="65304"/>
                    <a:pt x="82687" y="69742"/>
                  </a:cubicBezTo>
                  <a:lnTo>
                    <a:pt x="65828" y="54566"/>
                  </a:lnTo>
                  <a:lnTo>
                    <a:pt x="51464" y="70624"/>
                  </a:lnTo>
                  <a:lnTo>
                    <a:pt x="68180" y="84785"/>
                  </a:lnTo>
                  <a:cubicBezTo>
                    <a:pt x="52264" y="91918"/>
                    <a:pt x="33554" y="84852"/>
                    <a:pt x="26390" y="69002"/>
                  </a:cubicBezTo>
                  <a:cubicBezTo>
                    <a:pt x="24465" y="64742"/>
                    <a:pt x="23516" y="60109"/>
                    <a:pt x="23613" y="55439"/>
                  </a:cubicBezTo>
                  <a:lnTo>
                    <a:pt x="23613" y="55145"/>
                  </a:lnTo>
                  <a:cubicBezTo>
                    <a:pt x="22913" y="38281"/>
                    <a:pt x="36074" y="24046"/>
                    <a:pt x="53009" y="23349"/>
                  </a:cubicBezTo>
                  <a:cubicBezTo>
                    <a:pt x="53475" y="23330"/>
                    <a:pt x="53941" y="23321"/>
                    <a:pt x="54407" y="23323"/>
                  </a:cubicBezTo>
                  <a:cubicBezTo>
                    <a:pt x="71625" y="23365"/>
                    <a:pt x="85548" y="37298"/>
                    <a:pt x="85506" y="54443"/>
                  </a:cubicBezTo>
                  <a:cubicBezTo>
                    <a:pt x="85505" y="54775"/>
                    <a:pt x="85499" y="55107"/>
                    <a:pt x="85487" y="55439"/>
                  </a:cubicBezTo>
                  <a:close/>
                  <a:moveTo>
                    <a:pt x="178023" y="71990"/>
                  </a:moveTo>
                  <a:cubicBezTo>
                    <a:pt x="178023" y="82499"/>
                    <a:pt x="172594" y="87905"/>
                    <a:pt x="164088" y="87905"/>
                  </a:cubicBezTo>
                  <a:cubicBezTo>
                    <a:pt x="155582" y="87905"/>
                    <a:pt x="150600" y="82499"/>
                    <a:pt x="150600" y="71990"/>
                  </a:cubicBezTo>
                  <a:lnTo>
                    <a:pt x="150600" y="28360"/>
                  </a:lnTo>
                  <a:lnTo>
                    <a:pt x="128312" y="28360"/>
                  </a:lnTo>
                  <a:lnTo>
                    <a:pt x="128312" y="79018"/>
                  </a:lnTo>
                  <a:cubicBezTo>
                    <a:pt x="128312" y="96982"/>
                    <a:pt x="138132" y="108070"/>
                    <a:pt x="154982" y="108070"/>
                  </a:cubicBezTo>
                  <a:cubicBezTo>
                    <a:pt x="164282" y="107980"/>
                    <a:pt x="172921" y="103268"/>
                    <a:pt x="178004" y="95512"/>
                  </a:cubicBezTo>
                  <a:lnTo>
                    <a:pt x="178004" y="106609"/>
                  </a:lnTo>
                  <a:lnTo>
                    <a:pt x="200283" y="106609"/>
                  </a:lnTo>
                  <a:lnTo>
                    <a:pt x="200283" y="28350"/>
                  </a:lnTo>
                  <a:lnTo>
                    <a:pt x="178023" y="28350"/>
                  </a:lnTo>
                  <a:close/>
                  <a:moveTo>
                    <a:pt x="253566" y="27449"/>
                  </a:moveTo>
                  <a:cubicBezTo>
                    <a:pt x="243059" y="27216"/>
                    <a:pt x="232637" y="29363"/>
                    <a:pt x="223086" y="33728"/>
                  </a:cubicBezTo>
                  <a:lnTo>
                    <a:pt x="228658" y="50668"/>
                  </a:lnTo>
                  <a:cubicBezTo>
                    <a:pt x="235550" y="47883"/>
                    <a:pt x="242917" y="46446"/>
                    <a:pt x="250356" y="46438"/>
                  </a:cubicBezTo>
                  <a:cubicBezTo>
                    <a:pt x="261500" y="46438"/>
                    <a:pt x="267224" y="51550"/>
                    <a:pt x="267224" y="60741"/>
                  </a:cubicBezTo>
                  <a:lnTo>
                    <a:pt x="267224" y="62059"/>
                  </a:lnTo>
                  <a:cubicBezTo>
                    <a:pt x="261058" y="59881"/>
                    <a:pt x="254555" y="58796"/>
                    <a:pt x="248012" y="58853"/>
                  </a:cubicBezTo>
                  <a:cubicBezTo>
                    <a:pt x="229391" y="58853"/>
                    <a:pt x="216342" y="66735"/>
                    <a:pt x="216342" y="83817"/>
                  </a:cubicBezTo>
                  <a:lnTo>
                    <a:pt x="216342" y="84102"/>
                  </a:lnTo>
                  <a:cubicBezTo>
                    <a:pt x="216402" y="97470"/>
                    <a:pt x="227334" y="108258"/>
                    <a:pt x="240759" y="108198"/>
                  </a:cubicBezTo>
                  <a:cubicBezTo>
                    <a:pt x="241617" y="108194"/>
                    <a:pt x="242474" y="108145"/>
                    <a:pt x="243326" y="108051"/>
                  </a:cubicBezTo>
                  <a:cubicBezTo>
                    <a:pt x="252333" y="108437"/>
                    <a:pt x="261043" y="104795"/>
                    <a:pt x="267072" y="98120"/>
                  </a:cubicBezTo>
                  <a:lnTo>
                    <a:pt x="267072" y="106590"/>
                  </a:lnTo>
                  <a:lnTo>
                    <a:pt x="288627" y="106590"/>
                  </a:lnTo>
                  <a:lnTo>
                    <a:pt x="288627" y="61215"/>
                  </a:lnTo>
                  <a:cubicBezTo>
                    <a:pt x="289270" y="52094"/>
                    <a:pt x="286205" y="43099"/>
                    <a:pt x="280121" y="36251"/>
                  </a:cubicBezTo>
                  <a:cubicBezTo>
                    <a:pt x="272807" y="29917"/>
                    <a:pt x="263251" y="26761"/>
                    <a:pt x="253585" y="27487"/>
                  </a:cubicBezTo>
                  <a:moveTo>
                    <a:pt x="267510" y="79027"/>
                  </a:moveTo>
                  <a:cubicBezTo>
                    <a:pt x="267510" y="87061"/>
                    <a:pt x="260471" y="92752"/>
                    <a:pt x="250060" y="92752"/>
                  </a:cubicBezTo>
                  <a:cubicBezTo>
                    <a:pt x="242878" y="92752"/>
                    <a:pt x="237887" y="89252"/>
                    <a:pt x="237887" y="83267"/>
                  </a:cubicBezTo>
                  <a:lnTo>
                    <a:pt x="237887" y="82973"/>
                  </a:lnTo>
                  <a:cubicBezTo>
                    <a:pt x="237887" y="75964"/>
                    <a:pt x="243755" y="72170"/>
                    <a:pt x="253280" y="72170"/>
                  </a:cubicBezTo>
                  <a:cubicBezTo>
                    <a:pt x="258174" y="72129"/>
                    <a:pt x="263022" y="73125"/>
                    <a:pt x="267501" y="75091"/>
                  </a:cubicBezTo>
                  <a:close/>
                  <a:moveTo>
                    <a:pt x="309363" y="0"/>
                  </a:moveTo>
                  <a:lnTo>
                    <a:pt x="331652" y="0"/>
                  </a:lnTo>
                  <a:lnTo>
                    <a:pt x="331652" y="106590"/>
                  </a:lnTo>
                  <a:lnTo>
                    <a:pt x="309363" y="106590"/>
                  </a:lnTo>
                  <a:close/>
                  <a:moveTo>
                    <a:pt x="352692" y="0"/>
                  </a:moveTo>
                  <a:lnTo>
                    <a:pt x="376152" y="0"/>
                  </a:lnTo>
                  <a:lnTo>
                    <a:pt x="376152" y="19709"/>
                  </a:lnTo>
                  <a:lnTo>
                    <a:pt x="352692" y="19709"/>
                  </a:lnTo>
                  <a:close/>
                  <a:moveTo>
                    <a:pt x="353273" y="28331"/>
                  </a:moveTo>
                  <a:lnTo>
                    <a:pt x="375562" y="28331"/>
                  </a:lnTo>
                  <a:lnTo>
                    <a:pt x="375562" y="106590"/>
                  </a:lnTo>
                  <a:lnTo>
                    <a:pt x="353273" y="106590"/>
                  </a:lnTo>
                  <a:close/>
                  <a:moveTo>
                    <a:pt x="422539" y="8347"/>
                  </a:moveTo>
                  <a:lnTo>
                    <a:pt x="400251" y="8347"/>
                  </a:lnTo>
                  <a:lnTo>
                    <a:pt x="400251" y="28350"/>
                  </a:lnTo>
                  <a:lnTo>
                    <a:pt x="390868" y="28350"/>
                  </a:lnTo>
                  <a:lnTo>
                    <a:pt x="390868" y="47320"/>
                  </a:lnTo>
                  <a:lnTo>
                    <a:pt x="400251" y="47320"/>
                  </a:lnTo>
                  <a:lnTo>
                    <a:pt x="400251" y="84405"/>
                  </a:lnTo>
                  <a:cubicBezTo>
                    <a:pt x="400251" y="102512"/>
                    <a:pt x="409490" y="107909"/>
                    <a:pt x="423111" y="107909"/>
                  </a:cubicBezTo>
                  <a:cubicBezTo>
                    <a:pt x="429285" y="108079"/>
                    <a:pt x="435383" y="106511"/>
                    <a:pt x="440703" y="103385"/>
                  </a:cubicBezTo>
                  <a:lnTo>
                    <a:pt x="440703" y="85572"/>
                  </a:lnTo>
                  <a:cubicBezTo>
                    <a:pt x="437331" y="87409"/>
                    <a:pt x="433545" y="88362"/>
                    <a:pt x="429702" y="88342"/>
                  </a:cubicBezTo>
                  <a:cubicBezTo>
                    <a:pt x="424720" y="88342"/>
                    <a:pt x="422520" y="85857"/>
                    <a:pt x="422520" y="80754"/>
                  </a:cubicBezTo>
                  <a:lnTo>
                    <a:pt x="422520" y="47320"/>
                  </a:lnTo>
                  <a:lnTo>
                    <a:pt x="440999" y="47320"/>
                  </a:lnTo>
                  <a:lnTo>
                    <a:pt x="440999" y="28350"/>
                  </a:lnTo>
                  <a:lnTo>
                    <a:pt x="422520" y="28350"/>
                  </a:lnTo>
                  <a:close/>
                  <a:moveTo>
                    <a:pt x="492957" y="81617"/>
                  </a:moveTo>
                  <a:lnTo>
                    <a:pt x="475069" y="28322"/>
                  </a:lnTo>
                  <a:lnTo>
                    <a:pt x="451466" y="28322"/>
                  </a:lnTo>
                  <a:lnTo>
                    <a:pt x="482261" y="106884"/>
                  </a:lnTo>
                  <a:cubicBezTo>
                    <a:pt x="481189" y="110188"/>
                    <a:pt x="477961" y="112311"/>
                    <a:pt x="474488" y="111997"/>
                  </a:cubicBezTo>
                  <a:cubicBezTo>
                    <a:pt x="471106" y="111786"/>
                    <a:pt x="467830" y="110733"/>
                    <a:pt x="464963" y="108933"/>
                  </a:cubicBezTo>
                  <a:lnTo>
                    <a:pt x="457486" y="124991"/>
                  </a:lnTo>
                  <a:cubicBezTo>
                    <a:pt x="463438" y="128621"/>
                    <a:pt x="470301" y="130496"/>
                    <a:pt x="477279" y="130397"/>
                  </a:cubicBezTo>
                  <a:cubicBezTo>
                    <a:pt x="490614" y="130397"/>
                    <a:pt x="497072" y="124412"/>
                    <a:pt x="503082" y="108497"/>
                  </a:cubicBezTo>
                  <a:lnTo>
                    <a:pt x="533286" y="28341"/>
                  </a:lnTo>
                  <a:lnTo>
                    <a:pt x="510112" y="28341"/>
                  </a:lnTo>
                  <a:close/>
                  <a:moveTo>
                    <a:pt x="645015" y="47595"/>
                  </a:moveTo>
                  <a:lnTo>
                    <a:pt x="618030" y="4373"/>
                  </a:lnTo>
                  <a:lnTo>
                    <a:pt x="593694" y="4373"/>
                  </a:lnTo>
                  <a:lnTo>
                    <a:pt x="593694" y="106581"/>
                  </a:lnTo>
                  <a:lnTo>
                    <a:pt x="615830" y="106581"/>
                  </a:lnTo>
                  <a:lnTo>
                    <a:pt x="615830" y="40301"/>
                  </a:lnTo>
                  <a:lnTo>
                    <a:pt x="644405" y="83523"/>
                  </a:lnTo>
                  <a:lnTo>
                    <a:pt x="644995" y="83523"/>
                  </a:lnTo>
                  <a:lnTo>
                    <a:pt x="673885" y="39893"/>
                  </a:lnTo>
                  <a:lnTo>
                    <a:pt x="673885" y="106619"/>
                  </a:lnTo>
                  <a:lnTo>
                    <a:pt x="696316" y="106619"/>
                  </a:lnTo>
                  <a:lnTo>
                    <a:pt x="696316" y="4382"/>
                  </a:lnTo>
                  <a:lnTo>
                    <a:pt x="671970" y="4382"/>
                  </a:lnTo>
                  <a:close/>
                  <a:moveTo>
                    <a:pt x="754581" y="26870"/>
                  </a:moveTo>
                  <a:cubicBezTo>
                    <a:pt x="732966" y="26999"/>
                    <a:pt x="715548" y="44552"/>
                    <a:pt x="715677" y="66076"/>
                  </a:cubicBezTo>
                  <a:cubicBezTo>
                    <a:pt x="715680" y="66602"/>
                    <a:pt x="715694" y="67129"/>
                    <a:pt x="715719" y="67655"/>
                  </a:cubicBezTo>
                  <a:lnTo>
                    <a:pt x="715719" y="67940"/>
                  </a:lnTo>
                  <a:cubicBezTo>
                    <a:pt x="716218" y="90768"/>
                    <a:pt x="735207" y="108871"/>
                    <a:pt x="758132" y="108374"/>
                  </a:cubicBezTo>
                  <a:cubicBezTo>
                    <a:pt x="770008" y="108117"/>
                    <a:pt x="781205" y="102806"/>
                    <a:pt x="788890" y="93786"/>
                  </a:cubicBezTo>
                  <a:lnTo>
                    <a:pt x="776136" y="82546"/>
                  </a:lnTo>
                  <a:cubicBezTo>
                    <a:pt x="771193" y="87758"/>
                    <a:pt x="764284" y="90669"/>
                    <a:pt x="757086" y="90570"/>
                  </a:cubicBezTo>
                  <a:cubicBezTo>
                    <a:pt x="747661" y="91188"/>
                    <a:pt x="739324" y="84536"/>
                    <a:pt x="737874" y="75243"/>
                  </a:cubicBezTo>
                  <a:lnTo>
                    <a:pt x="792576" y="75243"/>
                  </a:lnTo>
                  <a:cubicBezTo>
                    <a:pt x="792719" y="73194"/>
                    <a:pt x="792862" y="71146"/>
                    <a:pt x="792862" y="69400"/>
                  </a:cubicBezTo>
                  <a:cubicBezTo>
                    <a:pt x="792862" y="47206"/>
                    <a:pt x="780831" y="26908"/>
                    <a:pt x="754600" y="26908"/>
                  </a:cubicBezTo>
                  <a:moveTo>
                    <a:pt x="737588" y="61367"/>
                  </a:moveTo>
                  <a:cubicBezTo>
                    <a:pt x="738008" y="52239"/>
                    <a:pt x="745427" y="44979"/>
                    <a:pt x="754600" y="44721"/>
                  </a:cubicBezTo>
                  <a:cubicBezTo>
                    <a:pt x="763742" y="44875"/>
                    <a:pt x="771093" y="52262"/>
                    <a:pt x="771164" y="61367"/>
                  </a:cubicBezTo>
                  <a:close/>
                  <a:moveTo>
                    <a:pt x="841449" y="27449"/>
                  </a:moveTo>
                  <a:cubicBezTo>
                    <a:pt x="830942" y="27216"/>
                    <a:pt x="820520" y="29363"/>
                    <a:pt x="810969" y="33728"/>
                  </a:cubicBezTo>
                  <a:lnTo>
                    <a:pt x="816541" y="50668"/>
                  </a:lnTo>
                  <a:cubicBezTo>
                    <a:pt x="823436" y="47882"/>
                    <a:pt x="830807" y="46446"/>
                    <a:pt x="838248" y="46438"/>
                  </a:cubicBezTo>
                  <a:cubicBezTo>
                    <a:pt x="849392" y="46438"/>
                    <a:pt x="855107" y="51550"/>
                    <a:pt x="855107" y="60741"/>
                  </a:cubicBezTo>
                  <a:lnTo>
                    <a:pt x="855107" y="62059"/>
                  </a:lnTo>
                  <a:cubicBezTo>
                    <a:pt x="848944" y="59881"/>
                    <a:pt x="842445" y="58796"/>
                    <a:pt x="835905" y="58853"/>
                  </a:cubicBezTo>
                  <a:cubicBezTo>
                    <a:pt x="817284" y="58853"/>
                    <a:pt x="804225" y="66735"/>
                    <a:pt x="804225" y="83817"/>
                  </a:cubicBezTo>
                  <a:lnTo>
                    <a:pt x="804225" y="84102"/>
                  </a:lnTo>
                  <a:cubicBezTo>
                    <a:pt x="804285" y="97470"/>
                    <a:pt x="815217" y="108258"/>
                    <a:pt x="828642" y="108198"/>
                  </a:cubicBezTo>
                  <a:cubicBezTo>
                    <a:pt x="829500" y="108194"/>
                    <a:pt x="830357" y="108145"/>
                    <a:pt x="831209" y="108051"/>
                  </a:cubicBezTo>
                  <a:cubicBezTo>
                    <a:pt x="840220" y="108440"/>
                    <a:pt x="848933" y="104797"/>
                    <a:pt x="854965" y="98120"/>
                  </a:cubicBezTo>
                  <a:lnTo>
                    <a:pt x="854965" y="106590"/>
                  </a:lnTo>
                  <a:lnTo>
                    <a:pt x="876520" y="106590"/>
                  </a:lnTo>
                  <a:lnTo>
                    <a:pt x="876520" y="61215"/>
                  </a:lnTo>
                  <a:cubicBezTo>
                    <a:pt x="877155" y="52095"/>
                    <a:pt x="874091" y="43103"/>
                    <a:pt x="868014" y="36251"/>
                  </a:cubicBezTo>
                  <a:cubicBezTo>
                    <a:pt x="860698" y="29919"/>
                    <a:pt x="851143" y="26763"/>
                    <a:pt x="841477" y="27487"/>
                  </a:cubicBezTo>
                  <a:moveTo>
                    <a:pt x="855412" y="79027"/>
                  </a:moveTo>
                  <a:cubicBezTo>
                    <a:pt x="855412" y="87061"/>
                    <a:pt x="848364" y="92752"/>
                    <a:pt x="837962" y="92752"/>
                  </a:cubicBezTo>
                  <a:cubicBezTo>
                    <a:pt x="830781" y="92752"/>
                    <a:pt x="825789" y="89252"/>
                    <a:pt x="825789" y="83267"/>
                  </a:cubicBezTo>
                  <a:lnTo>
                    <a:pt x="825789" y="82973"/>
                  </a:lnTo>
                  <a:cubicBezTo>
                    <a:pt x="825789" y="75964"/>
                    <a:pt x="831657" y="72170"/>
                    <a:pt x="841182" y="72170"/>
                  </a:cubicBezTo>
                  <a:cubicBezTo>
                    <a:pt x="846076" y="72131"/>
                    <a:pt x="850923" y="73127"/>
                    <a:pt x="855403" y="750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EE708EC7-F00D-6696-6422-CF9944AC5522}"/>
                </a:ext>
              </a:extLst>
            </p:cNvPr>
            <p:cNvSpPr/>
            <p:nvPr/>
          </p:nvSpPr>
          <p:spPr>
            <a:xfrm>
              <a:off x="6168599" y="3682035"/>
              <a:ext cx="50091" cy="99574"/>
            </a:xfrm>
            <a:custGeom>
              <a:avLst/>
              <a:gdLst>
                <a:gd name="connsiteX0" fmla="*/ 31671 w 50091"/>
                <a:gd name="connsiteY0" fmla="*/ 0 h 99574"/>
                <a:gd name="connsiteX1" fmla="*/ 9382 w 50091"/>
                <a:gd name="connsiteY1" fmla="*/ 0 h 99574"/>
                <a:gd name="connsiteX2" fmla="*/ 9382 w 50091"/>
                <a:gd name="connsiteY2" fmla="*/ 20003 h 99574"/>
                <a:gd name="connsiteX3" fmla="*/ 0 w 50091"/>
                <a:gd name="connsiteY3" fmla="*/ 20003 h 99574"/>
                <a:gd name="connsiteX4" fmla="*/ 0 w 50091"/>
                <a:gd name="connsiteY4" fmla="*/ 38973 h 99574"/>
                <a:gd name="connsiteX5" fmla="*/ 9382 w 50091"/>
                <a:gd name="connsiteY5" fmla="*/ 38973 h 99574"/>
                <a:gd name="connsiteX6" fmla="*/ 9382 w 50091"/>
                <a:gd name="connsiteY6" fmla="*/ 76059 h 99574"/>
                <a:gd name="connsiteX7" fmla="*/ 32242 w 50091"/>
                <a:gd name="connsiteY7" fmla="*/ 99562 h 99574"/>
                <a:gd name="connsiteX8" fmla="*/ 49844 w 50091"/>
                <a:gd name="connsiteY8" fmla="*/ 95038 h 99574"/>
                <a:gd name="connsiteX9" fmla="*/ 49844 w 50091"/>
                <a:gd name="connsiteY9" fmla="*/ 77225 h 99574"/>
                <a:gd name="connsiteX10" fmla="*/ 38852 w 50091"/>
                <a:gd name="connsiteY10" fmla="*/ 79995 h 99574"/>
                <a:gd name="connsiteX11" fmla="*/ 31671 w 50091"/>
                <a:gd name="connsiteY11" fmla="*/ 72407 h 99574"/>
                <a:gd name="connsiteX12" fmla="*/ 31671 w 50091"/>
                <a:gd name="connsiteY12" fmla="*/ 38973 h 99574"/>
                <a:gd name="connsiteX13" fmla="*/ 50092 w 50091"/>
                <a:gd name="connsiteY13" fmla="*/ 38973 h 99574"/>
                <a:gd name="connsiteX14" fmla="*/ 50092 w 50091"/>
                <a:gd name="connsiteY14" fmla="*/ 20003 h 99574"/>
                <a:gd name="connsiteX15" fmla="*/ 31623 w 50091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091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20" y="99733"/>
                    <a:pt x="44521" y="98165"/>
                    <a:pt x="49844" y="95038"/>
                  </a:cubicBezTo>
                  <a:lnTo>
                    <a:pt x="49844" y="77225"/>
                  </a:lnTo>
                  <a:cubicBezTo>
                    <a:pt x="46475" y="79060"/>
                    <a:pt x="42693" y="80013"/>
                    <a:pt x="38852" y="79995"/>
                  </a:cubicBezTo>
                  <a:cubicBezTo>
                    <a:pt x="33861" y="79995"/>
                    <a:pt x="31671" y="77510"/>
                    <a:pt x="31671" y="72407"/>
                  </a:cubicBezTo>
                  <a:lnTo>
                    <a:pt x="31671" y="38973"/>
                  </a:lnTo>
                  <a:lnTo>
                    <a:pt x="50092" y="38973"/>
                  </a:lnTo>
                  <a:lnTo>
                    <a:pt x="50092" y="20003"/>
                  </a:lnTo>
                  <a:lnTo>
                    <a:pt x="31623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51B98B2D-80CF-6C1E-9A71-48E3D511EF4B}"/>
                </a:ext>
              </a:extLst>
            </p:cNvPr>
            <p:cNvSpPr/>
            <p:nvPr/>
          </p:nvSpPr>
          <p:spPr>
            <a:xfrm>
              <a:off x="6275336" y="3676603"/>
              <a:ext cx="81238" cy="105128"/>
            </a:xfrm>
            <a:custGeom>
              <a:avLst/>
              <a:gdLst>
                <a:gd name="connsiteX0" fmla="*/ 48673 w 81238"/>
                <a:gd name="connsiteY0" fmla="*/ 42499 h 105128"/>
                <a:gd name="connsiteX1" fmla="*/ 26537 w 81238"/>
                <a:gd name="connsiteY1" fmla="*/ 29059 h 105128"/>
                <a:gd name="connsiteX2" fmla="*/ 26537 w 81238"/>
                <a:gd name="connsiteY2" fmla="*/ 28775 h 105128"/>
                <a:gd name="connsiteX3" fmla="*/ 39729 w 81238"/>
                <a:gd name="connsiteY3" fmla="*/ 19869 h 105128"/>
                <a:gd name="connsiteX4" fmla="*/ 66399 w 81238"/>
                <a:gd name="connsiteY4" fmla="*/ 29941 h 105128"/>
                <a:gd name="connsiteX5" fmla="*/ 78124 w 81238"/>
                <a:gd name="connsiteY5" fmla="*/ 13002 h 105128"/>
                <a:gd name="connsiteX6" fmla="*/ 40024 w 81238"/>
                <a:gd name="connsiteY6" fmla="*/ 7 h 105128"/>
                <a:gd name="connsiteX7" fmla="*/ 4096 w 81238"/>
                <a:gd name="connsiteY7" fmla="*/ 30814 h 105128"/>
                <a:gd name="connsiteX8" fmla="*/ 4096 w 81238"/>
                <a:gd name="connsiteY8" fmla="*/ 31108 h 105128"/>
                <a:gd name="connsiteX9" fmla="*/ 38119 w 81238"/>
                <a:gd name="connsiteY9" fmla="*/ 62361 h 105128"/>
                <a:gd name="connsiteX10" fmla="*/ 58798 w 81238"/>
                <a:gd name="connsiteY10" fmla="*/ 75355 h 105128"/>
                <a:gd name="connsiteX11" fmla="*/ 58798 w 81238"/>
                <a:gd name="connsiteY11" fmla="*/ 75639 h 105128"/>
                <a:gd name="connsiteX12" fmla="*/ 43986 w 81238"/>
                <a:gd name="connsiteY12" fmla="*/ 85276 h 105128"/>
                <a:gd name="connsiteX13" fmla="*/ 13335 w 81238"/>
                <a:gd name="connsiteY13" fmla="*/ 72870 h 105128"/>
                <a:gd name="connsiteX14" fmla="*/ 0 w 81238"/>
                <a:gd name="connsiteY14" fmla="*/ 88785 h 105128"/>
                <a:gd name="connsiteX15" fmla="*/ 43558 w 81238"/>
                <a:gd name="connsiteY15" fmla="*/ 105128 h 105128"/>
                <a:gd name="connsiteX16" fmla="*/ 81239 w 81238"/>
                <a:gd name="connsiteY16" fmla="*/ 73448 h 105128"/>
                <a:gd name="connsiteX17" fmla="*/ 81239 w 81238"/>
                <a:gd name="connsiteY17" fmla="*/ 73154 h 105128"/>
                <a:gd name="connsiteX18" fmla="*/ 48682 w 81238"/>
                <a:gd name="connsiteY18" fmla="*/ 42499 h 105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1238" h="105128">
                  <a:moveTo>
                    <a:pt x="48673" y="42499"/>
                  </a:moveTo>
                  <a:cubicBezTo>
                    <a:pt x="30928" y="37966"/>
                    <a:pt x="26537" y="35784"/>
                    <a:pt x="26537" y="29059"/>
                  </a:cubicBezTo>
                  <a:lnTo>
                    <a:pt x="26537" y="28775"/>
                  </a:lnTo>
                  <a:cubicBezTo>
                    <a:pt x="26537" y="23805"/>
                    <a:pt x="31070" y="19869"/>
                    <a:pt x="39729" y="19869"/>
                  </a:cubicBezTo>
                  <a:cubicBezTo>
                    <a:pt x="49436" y="20469"/>
                    <a:pt x="58733" y="23981"/>
                    <a:pt x="66399" y="29941"/>
                  </a:cubicBezTo>
                  <a:lnTo>
                    <a:pt x="78124" y="13002"/>
                  </a:lnTo>
                  <a:cubicBezTo>
                    <a:pt x="67330" y="4386"/>
                    <a:pt x="53856" y="-210"/>
                    <a:pt x="40024" y="7"/>
                  </a:cubicBezTo>
                  <a:cubicBezTo>
                    <a:pt x="19069" y="7"/>
                    <a:pt x="4096" y="12271"/>
                    <a:pt x="4096" y="30814"/>
                  </a:cubicBezTo>
                  <a:lnTo>
                    <a:pt x="4096" y="31108"/>
                  </a:lnTo>
                  <a:cubicBezTo>
                    <a:pt x="4096" y="51406"/>
                    <a:pt x="17431" y="57096"/>
                    <a:pt x="38119" y="62361"/>
                  </a:cubicBezTo>
                  <a:cubicBezTo>
                    <a:pt x="55264" y="66733"/>
                    <a:pt x="58798" y="69654"/>
                    <a:pt x="58798" y="75355"/>
                  </a:cubicBezTo>
                  <a:lnTo>
                    <a:pt x="58798" y="75639"/>
                  </a:lnTo>
                  <a:cubicBezTo>
                    <a:pt x="58798" y="81624"/>
                    <a:pt x="53226" y="85276"/>
                    <a:pt x="43986" y="85276"/>
                  </a:cubicBezTo>
                  <a:cubicBezTo>
                    <a:pt x="32599" y="84967"/>
                    <a:pt x="21710" y="80559"/>
                    <a:pt x="13335" y="72870"/>
                  </a:cubicBezTo>
                  <a:lnTo>
                    <a:pt x="0" y="88785"/>
                  </a:lnTo>
                  <a:cubicBezTo>
                    <a:pt x="12012" y="99372"/>
                    <a:pt x="27516" y="105189"/>
                    <a:pt x="43558" y="105128"/>
                  </a:cubicBezTo>
                  <a:cubicBezTo>
                    <a:pt x="65694" y="105128"/>
                    <a:pt x="81239" y="93746"/>
                    <a:pt x="81239" y="73448"/>
                  </a:cubicBezTo>
                  <a:lnTo>
                    <a:pt x="81239" y="73154"/>
                  </a:lnTo>
                  <a:cubicBezTo>
                    <a:pt x="81239" y="55342"/>
                    <a:pt x="69513" y="47896"/>
                    <a:pt x="48682" y="42499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DA82D5AE-F4FD-73B2-A335-F324CDBBC11E}"/>
                </a:ext>
              </a:extLst>
            </p:cNvPr>
            <p:cNvSpPr/>
            <p:nvPr/>
          </p:nvSpPr>
          <p:spPr>
            <a:xfrm>
              <a:off x="6369753" y="3700492"/>
              <a:ext cx="73079" cy="81573"/>
            </a:xfrm>
            <a:custGeom>
              <a:avLst/>
              <a:gdLst>
                <a:gd name="connsiteX0" fmla="*/ 42009 w 73079"/>
                <a:gd name="connsiteY0" fmla="*/ 62421 h 81573"/>
                <a:gd name="connsiteX1" fmla="*/ 22004 w 73079"/>
                <a:gd name="connsiteY1" fmla="*/ 42222 h 81573"/>
                <a:gd name="connsiteX2" fmla="*/ 22064 w 73079"/>
                <a:gd name="connsiteY2" fmla="*/ 40805 h 81573"/>
                <a:gd name="connsiteX3" fmla="*/ 22064 w 73079"/>
                <a:gd name="connsiteY3" fmla="*/ 40520 h 81573"/>
                <a:gd name="connsiteX4" fmla="*/ 40739 w 73079"/>
                <a:gd name="connsiteY4" fmla="*/ 19220 h 81573"/>
                <a:gd name="connsiteX5" fmla="*/ 41114 w 73079"/>
                <a:gd name="connsiteY5" fmla="*/ 19198 h 81573"/>
                <a:gd name="connsiteX6" fmla="*/ 59002 w 73079"/>
                <a:gd name="connsiteY6" fmla="*/ 27810 h 81573"/>
                <a:gd name="connsiteX7" fmla="*/ 72642 w 73079"/>
                <a:gd name="connsiteY7" fmla="*/ 13213 h 81573"/>
                <a:gd name="connsiteX8" fmla="*/ 41209 w 73079"/>
                <a:gd name="connsiteY8" fmla="*/ 67 h 81573"/>
                <a:gd name="connsiteX9" fmla="*/ 9 w 73079"/>
                <a:gd name="connsiteY9" fmla="*/ 39378 h 81573"/>
                <a:gd name="connsiteX10" fmla="*/ 4 w 73079"/>
                <a:gd name="connsiteY10" fmla="*/ 40805 h 81573"/>
                <a:gd name="connsiteX11" fmla="*/ 4 w 73079"/>
                <a:gd name="connsiteY11" fmla="*/ 41099 h 81573"/>
                <a:gd name="connsiteX12" fmla="*/ 39655 w 73079"/>
                <a:gd name="connsiteY12" fmla="*/ 81547 h 81573"/>
                <a:gd name="connsiteX13" fmla="*/ 40962 w 73079"/>
                <a:gd name="connsiteY13" fmla="*/ 81542 h 81573"/>
                <a:gd name="connsiteX14" fmla="*/ 73080 w 73079"/>
                <a:gd name="connsiteY14" fmla="*/ 67239 h 81573"/>
                <a:gd name="connsiteX15" fmla="*/ 60031 w 73079"/>
                <a:gd name="connsiteY15" fmla="*/ 54102 h 81573"/>
                <a:gd name="connsiteX16" fmla="*/ 41990 w 73079"/>
                <a:gd name="connsiteY16" fmla="*/ 62421 h 81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3079" h="81573">
                  <a:moveTo>
                    <a:pt x="42009" y="62421"/>
                  </a:moveTo>
                  <a:cubicBezTo>
                    <a:pt x="30884" y="62344"/>
                    <a:pt x="21927" y="53301"/>
                    <a:pt x="22004" y="42222"/>
                  </a:cubicBezTo>
                  <a:cubicBezTo>
                    <a:pt x="22007" y="41749"/>
                    <a:pt x="22027" y="41276"/>
                    <a:pt x="22064" y="40805"/>
                  </a:cubicBezTo>
                  <a:lnTo>
                    <a:pt x="22064" y="40520"/>
                  </a:lnTo>
                  <a:cubicBezTo>
                    <a:pt x="21314" y="29503"/>
                    <a:pt x="29675" y="19967"/>
                    <a:pt x="40739" y="19220"/>
                  </a:cubicBezTo>
                  <a:cubicBezTo>
                    <a:pt x="40864" y="19212"/>
                    <a:pt x="40989" y="19204"/>
                    <a:pt x="41114" y="19198"/>
                  </a:cubicBezTo>
                  <a:cubicBezTo>
                    <a:pt x="48080" y="19218"/>
                    <a:pt x="54661" y="22386"/>
                    <a:pt x="59002" y="27810"/>
                  </a:cubicBezTo>
                  <a:lnTo>
                    <a:pt x="72642" y="13213"/>
                  </a:lnTo>
                  <a:cubicBezTo>
                    <a:pt x="64776" y="4218"/>
                    <a:pt x="53166" y="-637"/>
                    <a:pt x="41209" y="67"/>
                  </a:cubicBezTo>
                  <a:cubicBezTo>
                    <a:pt x="18931" y="-406"/>
                    <a:pt x="485" y="17194"/>
                    <a:pt x="9" y="39378"/>
                  </a:cubicBezTo>
                  <a:cubicBezTo>
                    <a:pt x="-1" y="39854"/>
                    <a:pt x="-3" y="40329"/>
                    <a:pt x="4" y="40805"/>
                  </a:cubicBezTo>
                  <a:lnTo>
                    <a:pt x="4" y="41099"/>
                  </a:lnTo>
                  <a:cubicBezTo>
                    <a:pt x="-264" y="63171"/>
                    <a:pt x="17489" y="81281"/>
                    <a:pt x="39655" y="81547"/>
                  </a:cubicBezTo>
                  <a:cubicBezTo>
                    <a:pt x="40090" y="81553"/>
                    <a:pt x="40526" y="81551"/>
                    <a:pt x="40962" y="81542"/>
                  </a:cubicBezTo>
                  <a:cubicBezTo>
                    <a:pt x="53324" y="82036"/>
                    <a:pt x="65208" y="76744"/>
                    <a:pt x="73080" y="67239"/>
                  </a:cubicBezTo>
                  <a:lnTo>
                    <a:pt x="60031" y="54102"/>
                  </a:lnTo>
                  <a:cubicBezTo>
                    <a:pt x="55435" y="59245"/>
                    <a:pt x="48902" y="62258"/>
                    <a:pt x="41990" y="62421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13156B18-E022-57EE-4D3D-4DFB733239A4}"/>
                </a:ext>
              </a:extLst>
            </p:cNvPr>
            <p:cNvSpPr/>
            <p:nvPr/>
          </p:nvSpPr>
          <p:spPr>
            <a:xfrm>
              <a:off x="6450882" y="3700534"/>
              <a:ext cx="85048" cy="81617"/>
            </a:xfrm>
            <a:custGeom>
              <a:avLst/>
              <a:gdLst>
                <a:gd name="connsiteX0" fmla="*/ 42681 w 85048"/>
                <a:gd name="connsiteY0" fmla="*/ 25 h 81617"/>
                <a:gd name="connsiteX1" fmla="*/ 24 w 85048"/>
                <a:gd name="connsiteY1" fmla="*/ 39655 h 81617"/>
                <a:gd name="connsiteX2" fmla="*/ 0 w 85048"/>
                <a:gd name="connsiteY2" fmla="*/ 40762 h 81617"/>
                <a:gd name="connsiteX3" fmla="*/ 0 w 85048"/>
                <a:gd name="connsiteY3" fmla="*/ 41056 h 81617"/>
                <a:gd name="connsiteX4" fmla="*/ 44344 w 85048"/>
                <a:gd name="connsiteY4" fmla="*/ 81578 h 81617"/>
                <a:gd name="connsiteX5" fmla="*/ 85049 w 85048"/>
                <a:gd name="connsiteY5" fmla="*/ 40762 h 81617"/>
                <a:gd name="connsiteX6" fmla="*/ 85049 w 85048"/>
                <a:gd name="connsiteY6" fmla="*/ 40478 h 81617"/>
                <a:gd name="connsiteX7" fmla="*/ 43986 w 85048"/>
                <a:gd name="connsiteY7" fmla="*/ 7 h 81617"/>
                <a:gd name="connsiteX8" fmla="*/ 42681 w 85048"/>
                <a:gd name="connsiteY8" fmla="*/ 35 h 81617"/>
                <a:gd name="connsiteX9" fmla="*/ 63056 w 85048"/>
                <a:gd name="connsiteY9" fmla="*/ 41066 h 81617"/>
                <a:gd name="connsiteX10" fmla="*/ 44239 w 85048"/>
                <a:gd name="connsiteY10" fmla="*/ 62349 h 81617"/>
                <a:gd name="connsiteX11" fmla="*/ 42681 w 85048"/>
                <a:gd name="connsiteY11" fmla="*/ 62388 h 81617"/>
                <a:gd name="connsiteX12" fmla="*/ 21987 w 85048"/>
                <a:gd name="connsiteY12" fmla="*/ 41396 h 81617"/>
                <a:gd name="connsiteX13" fmla="*/ 22003 w 85048"/>
                <a:gd name="connsiteY13" fmla="*/ 40772 h 81617"/>
                <a:gd name="connsiteX14" fmla="*/ 22003 w 85048"/>
                <a:gd name="connsiteY14" fmla="*/ 40487 h 81617"/>
                <a:gd name="connsiteX15" fmla="*/ 40820 w 85048"/>
                <a:gd name="connsiteY15" fmla="*/ 19204 h 81617"/>
                <a:gd name="connsiteX16" fmla="*/ 42386 w 85048"/>
                <a:gd name="connsiteY16" fmla="*/ 19166 h 81617"/>
                <a:gd name="connsiteX17" fmla="*/ 63080 w 85048"/>
                <a:gd name="connsiteY17" fmla="*/ 40139 h 81617"/>
                <a:gd name="connsiteX18" fmla="*/ 63065 w 85048"/>
                <a:gd name="connsiteY18" fmla="*/ 40772 h 81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5048" h="81617">
                  <a:moveTo>
                    <a:pt x="42681" y="25"/>
                  </a:moveTo>
                  <a:cubicBezTo>
                    <a:pt x="19912" y="-761"/>
                    <a:pt x="813" y="16982"/>
                    <a:pt x="24" y="39655"/>
                  </a:cubicBezTo>
                  <a:cubicBezTo>
                    <a:pt x="11" y="40024"/>
                    <a:pt x="3" y="40393"/>
                    <a:pt x="0" y="40762"/>
                  </a:cubicBezTo>
                  <a:lnTo>
                    <a:pt x="0" y="41056"/>
                  </a:lnTo>
                  <a:cubicBezTo>
                    <a:pt x="1008" y="64440"/>
                    <a:pt x="20862" y="82582"/>
                    <a:pt x="44344" y="81578"/>
                  </a:cubicBezTo>
                  <a:cubicBezTo>
                    <a:pt x="66527" y="80630"/>
                    <a:pt x="84250" y="62858"/>
                    <a:pt x="85049" y="40762"/>
                  </a:cubicBezTo>
                  <a:lnTo>
                    <a:pt x="85049" y="40478"/>
                  </a:lnTo>
                  <a:cubicBezTo>
                    <a:pt x="84933" y="18011"/>
                    <a:pt x="66548" y="-108"/>
                    <a:pt x="43986" y="7"/>
                  </a:cubicBezTo>
                  <a:cubicBezTo>
                    <a:pt x="43551" y="10"/>
                    <a:pt x="43116" y="19"/>
                    <a:pt x="42681" y="35"/>
                  </a:cubicBezTo>
                  <a:moveTo>
                    <a:pt x="63056" y="41066"/>
                  </a:moveTo>
                  <a:cubicBezTo>
                    <a:pt x="63761" y="52117"/>
                    <a:pt x="55337" y="61646"/>
                    <a:pt x="44239" y="62349"/>
                  </a:cubicBezTo>
                  <a:cubicBezTo>
                    <a:pt x="43720" y="62382"/>
                    <a:pt x="43201" y="62395"/>
                    <a:pt x="42681" y="62388"/>
                  </a:cubicBezTo>
                  <a:cubicBezTo>
                    <a:pt x="31146" y="62281"/>
                    <a:pt x="21881" y="52883"/>
                    <a:pt x="21987" y="41396"/>
                  </a:cubicBezTo>
                  <a:cubicBezTo>
                    <a:pt x="21989" y="41188"/>
                    <a:pt x="21994" y="40980"/>
                    <a:pt x="22003" y="40772"/>
                  </a:cubicBezTo>
                  <a:lnTo>
                    <a:pt x="22003" y="40487"/>
                  </a:lnTo>
                  <a:cubicBezTo>
                    <a:pt x="21297" y="29436"/>
                    <a:pt x="29721" y="19907"/>
                    <a:pt x="40820" y="19204"/>
                  </a:cubicBezTo>
                  <a:cubicBezTo>
                    <a:pt x="41341" y="19171"/>
                    <a:pt x="41864" y="19158"/>
                    <a:pt x="42386" y="19166"/>
                  </a:cubicBezTo>
                  <a:cubicBezTo>
                    <a:pt x="53917" y="19267"/>
                    <a:pt x="63182" y="28657"/>
                    <a:pt x="63080" y="40139"/>
                  </a:cubicBezTo>
                  <a:cubicBezTo>
                    <a:pt x="63078" y="40350"/>
                    <a:pt x="63073" y="40561"/>
                    <a:pt x="63065" y="407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1EA58CB0-A1B6-A175-5521-A11DB54014BE}"/>
                </a:ext>
              </a:extLst>
            </p:cNvPr>
            <p:cNvSpPr/>
            <p:nvPr/>
          </p:nvSpPr>
          <p:spPr>
            <a:xfrm>
              <a:off x="6545332" y="3682035"/>
              <a:ext cx="50158" cy="99574"/>
            </a:xfrm>
            <a:custGeom>
              <a:avLst/>
              <a:gdLst>
                <a:gd name="connsiteX0" fmla="*/ 31671 w 50158"/>
                <a:gd name="connsiteY0" fmla="*/ 0 h 99574"/>
                <a:gd name="connsiteX1" fmla="*/ 9382 w 50158"/>
                <a:gd name="connsiteY1" fmla="*/ 0 h 99574"/>
                <a:gd name="connsiteX2" fmla="*/ 9382 w 50158"/>
                <a:gd name="connsiteY2" fmla="*/ 20003 h 99574"/>
                <a:gd name="connsiteX3" fmla="*/ 0 w 50158"/>
                <a:gd name="connsiteY3" fmla="*/ 20003 h 99574"/>
                <a:gd name="connsiteX4" fmla="*/ 0 w 50158"/>
                <a:gd name="connsiteY4" fmla="*/ 38973 h 99574"/>
                <a:gd name="connsiteX5" fmla="*/ 9382 w 50158"/>
                <a:gd name="connsiteY5" fmla="*/ 38973 h 99574"/>
                <a:gd name="connsiteX6" fmla="*/ 9382 w 50158"/>
                <a:gd name="connsiteY6" fmla="*/ 76059 h 99574"/>
                <a:gd name="connsiteX7" fmla="*/ 32242 w 50158"/>
                <a:gd name="connsiteY7" fmla="*/ 99562 h 99574"/>
                <a:gd name="connsiteX8" fmla="*/ 49835 w 50158"/>
                <a:gd name="connsiteY8" fmla="*/ 95038 h 99574"/>
                <a:gd name="connsiteX9" fmla="*/ 49835 w 50158"/>
                <a:gd name="connsiteY9" fmla="*/ 77225 h 99574"/>
                <a:gd name="connsiteX10" fmla="*/ 38843 w 50158"/>
                <a:gd name="connsiteY10" fmla="*/ 79995 h 99574"/>
                <a:gd name="connsiteX11" fmla="*/ 31661 w 50158"/>
                <a:gd name="connsiteY11" fmla="*/ 72407 h 99574"/>
                <a:gd name="connsiteX12" fmla="*/ 31661 w 50158"/>
                <a:gd name="connsiteY12" fmla="*/ 38973 h 99574"/>
                <a:gd name="connsiteX13" fmla="*/ 50159 w 50158"/>
                <a:gd name="connsiteY13" fmla="*/ 38973 h 99574"/>
                <a:gd name="connsiteX14" fmla="*/ 50159 w 50158"/>
                <a:gd name="connsiteY14" fmla="*/ 20003 h 99574"/>
                <a:gd name="connsiteX15" fmla="*/ 31690 w 50158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158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17" y="99734"/>
                    <a:pt x="44515" y="98165"/>
                    <a:pt x="49835" y="95038"/>
                  </a:cubicBezTo>
                  <a:lnTo>
                    <a:pt x="49835" y="77225"/>
                  </a:lnTo>
                  <a:cubicBezTo>
                    <a:pt x="46465" y="79060"/>
                    <a:pt x="42683" y="80013"/>
                    <a:pt x="38843" y="79995"/>
                  </a:cubicBezTo>
                  <a:cubicBezTo>
                    <a:pt x="33861" y="79995"/>
                    <a:pt x="31661" y="77510"/>
                    <a:pt x="31661" y="72407"/>
                  </a:cubicBezTo>
                  <a:lnTo>
                    <a:pt x="31661" y="38973"/>
                  </a:lnTo>
                  <a:lnTo>
                    <a:pt x="50159" y="38973"/>
                  </a:lnTo>
                  <a:lnTo>
                    <a:pt x="50159" y="20003"/>
                  </a:lnTo>
                  <a:lnTo>
                    <a:pt x="31690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8020696B-08C7-4A0D-B1A4-19ED1CBF6AC4}"/>
                </a:ext>
              </a:extLst>
            </p:cNvPr>
            <p:cNvSpPr/>
            <p:nvPr/>
          </p:nvSpPr>
          <p:spPr>
            <a:xfrm>
              <a:off x="6613950" y="3673689"/>
              <a:ext cx="22288" cy="106590"/>
            </a:xfrm>
            <a:custGeom>
              <a:avLst/>
              <a:gdLst>
                <a:gd name="connsiteX0" fmla="*/ 0 w 22288"/>
                <a:gd name="connsiteY0" fmla="*/ 0 h 106590"/>
                <a:gd name="connsiteX1" fmla="*/ 22288 w 22288"/>
                <a:gd name="connsiteY1" fmla="*/ 0 h 106590"/>
                <a:gd name="connsiteX2" fmla="*/ 22288 w 22288"/>
                <a:gd name="connsiteY2" fmla="*/ 106590 h 106590"/>
                <a:gd name="connsiteX3" fmla="*/ 0 w 22288"/>
                <a:gd name="connsiteY3" fmla="*/ 106590 h 106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88" h="106590">
                  <a:moveTo>
                    <a:pt x="0" y="0"/>
                  </a:moveTo>
                  <a:lnTo>
                    <a:pt x="22288" y="0"/>
                  </a:lnTo>
                  <a:lnTo>
                    <a:pt x="22288" y="106590"/>
                  </a:lnTo>
                  <a:lnTo>
                    <a:pt x="0" y="10659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937ED9DF-9D29-E1F7-60D7-C2F80ABB6955}"/>
                </a:ext>
              </a:extLst>
            </p:cNvPr>
            <p:cNvSpPr/>
            <p:nvPr/>
          </p:nvSpPr>
          <p:spPr>
            <a:xfrm>
              <a:off x="6652564" y="3701073"/>
              <a:ext cx="72376" cy="80812"/>
            </a:xfrm>
            <a:custGeom>
              <a:avLst/>
              <a:gdLst>
                <a:gd name="connsiteX0" fmla="*/ 37224 w 72376"/>
                <a:gd name="connsiteY0" fmla="*/ 65 h 80812"/>
                <a:gd name="connsiteX1" fmla="*/ 6744 w 72376"/>
                <a:gd name="connsiteY1" fmla="*/ 6344 h 80812"/>
                <a:gd name="connsiteX2" fmla="*/ 12325 w 72376"/>
                <a:gd name="connsiteY2" fmla="*/ 23283 h 80812"/>
                <a:gd name="connsiteX3" fmla="*/ 34023 w 72376"/>
                <a:gd name="connsiteY3" fmla="*/ 19053 h 80812"/>
                <a:gd name="connsiteX4" fmla="*/ 50883 w 72376"/>
                <a:gd name="connsiteY4" fmla="*/ 33356 h 80812"/>
                <a:gd name="connsiteX5" fmla="*/ 50883 w 72376"/>
                <a:gd name="connsiteY5" fmla="*/ 34675 h 80812"/>
                <a:gd name="connsiteX6" fmla="*/ 31680 w 72376"/>
                <a:gd name="connsiteY6" fmla="*/ 31469 h 80812"/>
                <a:gd name="connsiteX7" fmla="*/ 0 w 72376"/>
                <a:gd name="connsiteY7" fmla="*/ 56433 h 80812"/>
                <a:gd name="connsiteX8" fmla="*/ 0 w 72376"/>
                <a:gd name="connsiteY8" fmla="*/ 56717 h 80812"/>
                <a:gd name="connsiteX9" fmla="*/ 24437 w 72376"/>
                <a:gd name="connsiteY9" fmla="*/ 80812 h 80812"/>
                <a:gd name="connsiteX10" fmla="*/ 26984 w 72376"/>
                <a:gd name="connsiteY10" fmla="*/ 80667 h 80812"/>
                <a:gd name="connsiteX11" fmla="*/ 50740 w 72376"/>
                <a:gd name="connsiteY11" fmla="*/ 70736 h 80812"/>
                <a:gd name="connsiteX12" fmla="*/ 50740 w 72376"/>
                <a:gd name="connsiteY12" fmla="*/ 79206 h 80812"/>
                <a:gd name="connsiteX13" fmla="*/ 72295 w 72376"/>
                <a:gd name="connsiteY13" fmla="*/ 79206 h 80812"/>
                <a:gd name="connsiteX14" fmla="*/ 72295 w 72376"/>
                <a:gd name="connsiteY14" fmla="*/ 33830 h 80812"/>
                <a:gd name="connsiteX15" fmla="*/ 63789 w 72376"/>
                <a:gd name="connsiteY15" fmla="*/ 8866 h 80812"/>
                <a:gd name="connsiteX16" fmla="*/ 37252 w 72376"/>
                <a:gd name="connsiteY16" fmla="*/ 102 h 80812"/>
                <a:gd name="connsiteX17" fmla="*/ 51178 w 72376"/>
                <a:gd name="connsiteY17" fmla="*/ 51643 h 80812"/>
                <a:gd name="connsiteX18" fmla="*/ 33728 w 72376"/>
                <a:gd name="connsiteY18" fmla="*/ 65368 h 80812"/>
                <a:gd name="connsiteX19" fmla="*/ 21555 w 72376"/>
                <a:gd name="connsiteY19" fmla="*/ 55883 h 80812"/>
                <a:gd name="connsiteX20" fmla="*/ 21555 w 72376"/>
                <a:gd name="connsiteY20" fmla="*/ 55589 h 80812"/>
                <a:gd name="connsiteX21" fmla="*/ 36947 w 72376"/>
                <a:gd name="connsiteY21" fmla="*/ 44785 h 80812"/>
                <a:gd name="connsiteX22" fmla="*/ 51168 w 72376"/>
                <a:gd name="connsiteY22" fmla="*/ 47707 h 80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2376" h="80812">
                  <a:moveTo>
                    <a:pt x="37224" y="65"/>
                  </a:moveTo>
                  <a:cubicBezTo>
                    <a:pt x="26717" y="-167"/>
                    <a:pt x="16295" y="1980"/>
                    <a:pt x="6744" y="6344"/>
                  </a:cubicBezTo>
                  <a:lnTo>
                    <a:pt x="12325" y="23283"/>
                  </a:lnTo>
                  <a:cubicBezTo>
                    <a:pt x="19217" y="20496"/>
                    <a:pt x="26585" y="19060"/>
                    <a:pt x="34023" y="19053"/>
                  </a:cubicBezTo>
                  <a:cubicBezTo>
                    <a:pt x="45167" y="19053"/>
                    <a:pt x="50883" y="24165"/>
                    <a:pt x="50883" y="33356"/>
                  </a:cubicBezTo>
                  <a:lnTo>
                    <a:pt x="50883" y="34675"/>
                  </a:lnTo>
                  <a:cubicBezTo>
                    <a:pt x="44719" y="32497"/>
                    <a:pt x="38220" y="31412"/>
                    <a:pt x="31680" y="31469"/>
                  </a:cubicBezTo>
                  <a:cubicBezTo>
                    <a:pt x="13059" y="31469"/>
                    <a:pt x="0" y="39351"/>
                    <a:pt x="0" y="56433"/>
                  </a:cubicBezTo>
                  <a:lnTo>
                    <a:pt x="0" y="56717"/>
                  </a:lnTo>
                  <a:cubicBezTo>
                    <a:pt x="66" y="70091"/>
                    <a:pt x="11007" y="80878"/>
                    <a:pt x="24437" y="80812"/>
                  </a:cubicBezTo>
                  <a:cubicBezTo>
                    <a:pt x="25288" y="80808"/>
                    <a:pt x="26138" y="80759"/>
                    <a:pt x="26984" y="80667"/>
                  </a:cubicBezTo>
                  <a:cubicBezTo>
                    <a:pt x="35995" y="81055"/>
                    <a:pt x="44708" y="77413"/>
                    <a:pt x="50740" y="70736"/>
                  </a:cubicBezTo>
                  <a:lnTo>
                    <a:pt x="50740" y="79206"/>
                  </a:lnTo>
                  <a:lnTo>
                    <a:pt x="72295" y="79206"/>
                  </a:lnTo>
                  <a:lnTo>
                    <a:pt x="72295" y="33830"/>
                  </a:lnTo>
                  <a:cubicBezTo>
                    <a:pt x="72930" y="24711"/>
                    <a:pt x="69866" y="15719"/>
                    <a:pt x="63789" y="8866"/>
                  </a:cubicBezTo>
                  <a:cubicBezTo>
                    <a:pt x="56474" y="2532"/>
                    <a:pt x="46918" y="-624"/>
                    <a:pt x="37252" y="102"/>
                  </a:cubicBezTo>
                  <a:moveTo>
                    <a:pt x="51178" y="51643"/>
                  </a:moveTo>
                  <a:cubicBezTo>
                    <a:pt x="51178" y="59677"/>
                    <a:pt x="44129" y="65368"/>
                    <a:pt x="33728" y="65368"/>
                  </a:cubicBezTo>
                  <a:cubicBezTo>
                    <a:pt x="26546" y="65368"/>
                    <a:pt x="21555" y="61868"/>
                    <a:pt x="21555" y="55883"/>
                  </a:cubicBezTo>
                  <a:lnTo>
                    <a:pt x="21555" y="55589"/>
                  </a:lnTo>
                  <a:cubicBezTo>
                    <a:pt x="21555" y="48579"/>
                    <a:pt x="27422" y="44785"/>
                    <a:pt x="36947" y="44785"/>
                  </a:cubicBezTo>
                  <a:cubicBezTo>
                    <a:pt x="41842" y="44746"/>
                    <a:pt x="46689" y="45741"/>
                    <a:pt x="51168" y="477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D4795770-F71D-8858-801A-41EA91DCD913}"/>
                </a:ext>
              </a:extLst>
            </p:cNvPr>
            <p:cNvSpPr/>
            <p:nvPr/>
          </p:nvSpPr>
          <p:spPr>
            <a:xfrm>
              <a:off x="6744957" y="3700512"/>
              <a:ext cx="71999" cy="79814"/>
            </a:xfrm>
            <a:custGeom>
              <a:avLst/>
              <a:gdLst>
                <a:gd name="connsiteX0" fmla="*/ 45310 w 71999"/>
                <a:gd name="connsiteY0" fmla="*/ 47 h 79814"/>
                <a:gd name="connsiteX1" fmla="*/ 22288 w 71999"/>
                <a:gd name="connsiteY1" fmla="*/ 12605 h 79814"/>
                <a:gd name="connsiteX2" fmla="*/ 22288 w 71999"/>
                <a:gd name="connsiteY2" fmla="*/ 1556 h 79814"/>
                <a:gd name="connsiteX3" fmla="*/ 0 w 71999"/>
                <a:gd name="connsiteY3" fmla="*/ 1556 h 79814"/>
                <a:gd name="connsiteX4" fmla="*/ 0 w 71999"/>
                <a:gd name="connsiteY4" fmla="*/ 79815 h 79814"/>
                <a:gd name="connsiteX5" fmla="*/ 22288 w 71999"/>
                <a:gd name="connsiteY5" fmla="*/ 79815 h 79814"/>
                <a:gd name="connsiteX6" fmla="*/ 22288 w 71999"/>
                <a:gd name="connsiteY6" fmla="*/ 36185 h 79814"/>
                <a:gd name="connsiteX7" fmla="*/ 36224 w 71999"/>
                <a:gd name="connsiteY7" fmla="*/ 20279 h 79814"/>
                <a:gd name="connsiteX8" fmla="*/ 49711 w 71999"/>
                <a:gd name="connsiteY8" fmla="*/ 36185 h 79814"/>
                <a:gd name="connsiteX9" fmla="*/ 49711 w 71999"/>
                <a:gd name="connsiteY9" fmla="*/ 79815 h 79814"/>
                <a:gd name="connsiteX10" fmla="*/ 71999 w 71999"/>
                <a:gd name="connsiteY10" fmla="*/ 79815 h 79814"/>
                <a:gd name="connsiteX11" fmla="*/ 71999 w 71999"/>
                <a:gd name="connsiteY11" fmla="*/ 29061 h 79814"/>
                <a:gd name="connsiteX12" fmla="*/ 45330 w 71999"/>
                <a:gd name="connsiteY12" fmla="*/ 0 h 79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1999" h="79814">
                  <a:moveTo>
                    <a:pt x="45310" y="47"/>
                  </a:moveTo>
                  <a:cubicBezTo>
                    <a:pt x="36011" y="137"/>
                    <a:pt x="27371" y="4850"/>
                    <a:pt x="22288" y="12605"/>
                  </a:cubicBezTo>
                  <a:lnTo>
                    <a:pt x="22288" y="1556"/>
                  </a:lnTo>
                  <a:lnTo>
                    <a:pt x="0" y="1556"/>
                  </a:lnTo>
                  <a:lnTo>
                    <a:pt x="0" y="79815"/>
                  </a:lnTo>
                  <a:lnTo>
                    <a:pt x="22288" y="79815"/>
                  </a:lnTo>
                  <a:lnTo>
                    <a:pt x="22288" y="36185"/>
                  </a:lnTo>
                  <a:cubicBezTo>
                    <a:pt x="22288" y="25675"/>
                    <a:pt x="27718" y="20279"/>
                    <a:pt x="36224" y="20279"/>
                  </a:cubicBezTo>
                  <a:cubicBezTo>
                    <a:pt x="44729" y="20279"/>
                    <a:pt x="49711" y="25675"/>
                    <a:pt x="49711" y="36185"/>
                  </a:cubicBezTo>
                  <a:lnTo>
                    <a:pt x="49711" y="79815"/>
                  </a:lnTo>
                  <a:lnTo>
                    <a:pt x="71999" y="79815"/>
                  </a:lnTo>
                  <a:lnTo>
                    <a:pt x="71999" y="29061"/>
                  </a:lnTo>
                  <a:cubicBezTo>
                    <a:pt x="71999" y="11097"/>
                    <a:pt x="62179" y="0"/>
                    <a:pt x="45330" y="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14E32BE5-2170-0B5B-7041-17E0D325805E}"/>
                </a:ext>
              </a:extLst>
            </p:cNvPr>
            <p:cNvSpPr/>
            <p:nvPr/>
          </p:nvSpPr>
          <p:spPr>
            <a:xfrm>
              <a:off x="6833520" y="3673689"/>
              <a:ext cx="82562" cy="108046"/>
            </a:xfrm>
            <a:custGeom>
              <a:avLst/>
              <a:gdLst>
                <a:gd name="connsiteX0" fmla="*/ 60274 w 82562"/>
                <a:gd name="connsiteY0" fmla="*/ 38546 h 108046"/>
                <a:gd name="connsiteX1" fmla="*/ 35785 w 82562"/>
                <a:gd name="connsiteY1" fmla="*/ 26870 h 108046"/>
                <a:gd name="connsiteX2" fmla="*/ 0 w 82562"/>
                <a:gd name="connsiteY2" fmla="*/ 67314 h 108046"/>
                <a:gd name="connsiteX3" fmla="*/ 0 w 82562"/>
                <a:gd name="connsiteY3" fmla="*/ 67598 h 108046"/>
                <a:gd name="connsiteX4" fmla="*/ 35785 w 82562"/>
                <a:gd name="connsiteY4" fmla="*/ 108042 h 108046"/>
                <a:gd name="connsiteX5" fmla="*/ 60274 w 82562"/>
                <a:gd name="connsiteY5" fmla="*/ 95341 h 108046"/>
                <a:gd name="connsiteX6" fmla="*/ 60274 w 82562"/>
                <a:gd name="connsiteY6" fmla="*/ 106581 h 108046"/>
                <a:gd name="connsiteX7" fmla="*/ 82563 w 82562"/>
                <a:gd name="connsiteY7" fmla="*/ 106581 h 108046"/>
                <a:gd name="connsiteX8" fmla="*/ 82563 w 82562"/>
                <a:gd name="connsiteY8" fmla="*/ 0 h 108046"/>
                <a:gd name="connsiteX9" fmla="*/ 60274 w 82562"/>
                <a:gd name="connsiteY9" fmla="*/ 0 h 108046"/>
                <a:gd name="connsiteX10" fmla="*/ 60560 w 82562"/>
                <a:gd name="connsiteY10" fmla="*/ 67598 h 108046"/>
                <a:gd name="connsiteX11" fmla="*/ 43886 w 82562"/>
                <a:gd name="connsiteY11" fmla="*/ 89095 h 108046"/>
                <a:gd name="connsiteX12" fmla="*/ 22298 w 82562"/>
                <a:gd name="connsiteY12" fmla="*/ 72492 h 108046"/>
                <a:gd name="connsiteX13" fmla="*/ 22298 w 82562"/>
                <a:gd name="connsiteY13" fmla="*/ 67598 h 108046"/>
                <a:gd name="connsiteX14" fmla="*/ 22298 w 82562"/>
                <a:gd name="connsiteY14" fmla="*/ 67314 h 108046"/>
                <a:gd name="connsiteX15" fmla="*/ 38972 w 82562"/>
                <a:gd name="connsiteY15" fmla="*/ 45817 h 108046"/>
                <a:gd name="connsiteX16" fmla="*/ 60560 w 82562"/>
                <a:gd name="connsiteY16" fmla="*/ 62420 h 108046"/>
                <a:gd name="connsiteX17" fmla="*/ 60560 w 82562"/>
                <a:gd name="connsiteY17" fmla="*/ 67314 h 108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2562" h="108046">
                  <a:moveTo>
                    <a:pt x="60274" y="38546"/>
                  </a:moveTo>
                  <a:cubicBezTo>
                    <a:pt x="54430" y="31011"/>
                    <a:pt x="45345" y="26679"/>
                    <a:pt x="35785" y="26870"/>
                  </a:cubicBezTo>
                  <a:cubicBezTo>
                    <a:pt x="17164" y="26870"/>
                    <a:pt x="0" y="41174"/>
                    <a:pt x="0" y="67314"/>
                  </a:cubicBezTo>
                  <a:lnTo>
                    <a:pt x="0" y="67598"/>
                  </a:lnTo>
                  <a:cubicBezTo>
                    <a:pt x="0" y="93729"/>
                    <a:pt x="17450" y="108042"/>
                    <a:pt x="35785" y="108042"/>
                  </a:cubicBezTo>
                  <a:cubicBezTo>
                    <a:pt x="45585" y="108225"/>
                    <a:pt x="54808" y="103442"/>
                    <a:pt x="60274" y="95341"/>
                  </a:cubicBezTo>
                  <a:lnTo>
                    <a:pt x="60274" y="106581"/>
                  </a:lnTo>
                  <a:lnTo>
                    <a:pt x="82563" y="106581"/>
                  </a:lnTo>
                  <a:lnTo>
                    <a:pt x="82563" y="0"/>
                  </a:lnTo>
                  <a:lnTo>
                    <a:pt x="60274" y="0"/>
                  </a:lnTo>
                  <a:close/>
                  <a:moveTo>
                    <a:pt x="60560" y="67598"/>
                  </a:moveTo>
                  <a:cubicBezTo>
                    <a:pt x="61917" y="78119"/>
                    <a:pt x="54452" y="87744"/>
                    <a:pt x="43886" y="89095"/>
                  </a:cubicBezTo>
                  <a:cubicBezTo>
                    <a:pt x="33320" y="90447"/>
                    <a:pt x="23655" y="83013"/>
                    <a:pt x="22298" y="72492"/>
                  </a:cubicBezTo>
                  <a:cubicBezTo>
                    <a:pt x="22088" y="70868"/>
                    <a:pt x="22088" y="69223"/>
                    <a:pt x="22298" y="67598"/>
                  </a:cubicBezTo>
                  <a:lnTo>
                    <a:pt x="22298" y="67314"/>
                  </a:lnTo>
                  <a:cubicBezTo>
                    <a:pt x="20941" y="56793"/>
                    <a:pt x="28406" y="47168"/>
                    <a:pt x="38972" y="45817"/>
                  </a:cubicBezTo>
                  <a:cubicBezTo>
                    <a:pt x="49538" y="44465"/>
                    <a:pt x="59203" y="51899"/>
                    <a:pt x="60560" y="62420"/>
                  </a:cubicBezTo>
                  <a:cubicBezTo>
                    <a:pt x="60770" y="64044"/>
                    <a:pt x="60770" y="65689"/>
                    <a:pt x="60560" y="673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1013584C-9819-8AA2-4D0F-0E817CB4D99C}"/>
                </a:ext>
              </a:extLst>
            </p:cNvPr>
            <p:cNvSpPr/>
            <p:nvPr/>
          </p:nvSpPr>
          <p:spPr>
            <a:xfrm>
              <a:off x="5275935" y="3208596"/>
              <a:ext cx="572395" cy="377530"/>
            </a:xfrm>
            <a:custGeom>
              <a:avLst/>
              <a:gdLst>
                <a:gd name="connsiteX0" fmla="*/ 512559 w 572395"/>
                <a:gd name="connsiteY0" fmla="*/ 298625 h 377530"/>
                <a:gd name="connsiteX1" fmla="*/ 382972 w 572395"/>
                <a:gd name="connsiteY1" fmla="*/ 221561 h 377530"/>
                <a:gd name="connsiteX2" fmla="*/ 355930 w 572395"/>
                <a:gd name="connsiteY2" fmla="*/ 200694 h 377530"/>
                <a:gd name="connsiteX3" fmla="*/ 363055 w 572395"/>
                <a:gd name="connsiteY3" fmla="*/ 201292 h 377530"/>
                <a:gd name="connsiteX4" fmla="*/ 348596 w 572395"/>
                <a:gd name="connsiteY4" fmla="*/ 194653 h 377530"/>
                <a:gd name="connsiteX5" fmla="*/ 353587 w 572395"/>
                <a:gd name="connsiteY5" fmla="*/ 192955 h 377530"/>
                <a:gd name="connsiteX6" fmla="*/ 342767 w 572395"/>
                <a:gd name="connsiteY6" fmla="*/ 189284 h 377530"/>
                <a:gd name="connsiteX7" fmla="*/ 348167 w 572395"/>
                <a:gd name="connsiteY7" fmla="*/ 186277 h 377530"/>
                <a:gd name="connsiteX8" fmla="*/ 332737 w 572395"/>
                <a:gd name="connsiteY8" fmla="*/ 183432 h 377530"/>
                <a:gd name="connsiteX9" fmla="*/ 345119 w 572395"/>
                <a:gd name="connsiteY9" fmla="*/ 181023 h 377530"/>
                <a:gd name="connsiteX10" fmla="*/ 323536 w 572395"/>
                <a:gd name="connsiteY10" fmla="*/ 178623 h 377530"/>
                <a:gd name="connsiteX11" fmla="*/ 336099 w 572395"/>
                <a:gd name="connsiteY11" fmla="*/ 174772 h 377530"/>
                <a:gd name="connsiteX12" fmla="*/ 320640 w 572395"/>
                <a:gd name="connsiteY12" fmla="*/ 171405 h 377530"/>
                <a:gd name="connsiteX13" fmla="*/ 328689 w 572395"/>
                <a:gd name="connsiteY13" fmla="*/ 165800 h 377530"/>
                <a:gd name="connsiteX14" fmla="*/ 314201 w 572395"/>
                <a:gd name="connsiteY14" fmla="*/ 169025 h 377530"/>
                <a:gd name="connsiteX15" fmla="*/ 315154 w 572395"/>
                <a:gd name="connsiteY15" fmla="*/ 154892 h 377530"/>
                <a:gd name="connsiteX16" fmla="*/ 304362 w 572395"/>
                <a:gd name="connsiteY16" fmla="*/ 167886 h 377530"/>
                <a:gd name="connsiteX17" fmla="*/ 308229 w 572395"/>
                <a:gd name="connsiteY17" fmla="*/ 158591 h 377530"/>
                <a:gd name="connsiteX18" fmla="*/ 295847 w 572395"/>
                <a:gd name="connsiteY18" fmla="*/ 164813 h 377530"/>
                <a:gd name="connsiteX19" fmla="*/ 292989 w 572395"/>
                <a:gd name="connsiteY19" fmla="*/ 163561 h 377530"/>
                <a:gd name="connsiteX20" fmla="*/ 291741 w 572395"/>
                <a:gd name="connsiteY20" fmla="*/ 160479 h 377530"/>
                <a:gd name="connsiteX21" fmla="*/ 290789 w 572395"/>
                <a:gd name="connsiteY21" fmla="*/ 152891 h 377530"/>
                <a:gd name="connsiteX22" fmla="*/ 289055 w 572395"/>
                <a:gd name="connsiteY22" fmla="*/ 137905 h 377530"/>
                <a:gd name="connsiteX23" fmla="*/ 292789 w 572395"/>
                <a:gd name="connsiteY23" fmla="*/ 122729 h 377530"/>
                <a:gd name="connsiteX24" fmla="*/ 301362 w 572395"/>
                <a:gd name="connsiteY24" fmla="*/ 116697 h 377530"/>
                <a:gd name="connsiteX25" fmla="*/ 308753 w 572395"/>
                <a:gd name="connsiteY25" fmla="*/ 106520 h 377530"/>
                <a:gd name="connsiteX26" fmla="*/ 329013 w 572395"/>
                <a:gd name="connsiteY26" fmla="*/ 62890 h 377530"/>
                <a:gd name="connsiteX27" fmla="*/ 343129 w 572395"/>
                <a:gd name="connsiteY27" fmla="*/ 50645 h 377530"/>
                <a:gd name="connsiteX28" fmla="*/ 361064 w 572395"/>
                <a:gd name="connsiteY28" fmla="*/ 45362 h 377530"/>
                <a:gd name="connsiteX29" fmla="*/ 369865 w 572395"/>
                <a:gd name="connsiteY29" fmla="*/ 44366 h 377530"/>
                <a:gd name="connsiteX30" fmla="*/ 374837 w 572395"/>
                <a:gd name="connsiteY30" fmla="*/ 41065 h 377530"/>
                <a:gd name="connsiteX31" fmla="*/ 377647 w 572395"/>
                <a:gd name="connsiteY31" fmla="*/ 39946 h 377530"/>
                <a:gd name="connsiteX32" fmla="*/ 380067 w 572395"/>
                <a:gd name="connsiteY32" fmla="*/ 32434 h 377530"/>
                <a:gd name="connsiteX33" fmla="*/ 376923 w 572395"/>
                <a:gd name="connsiteY33" fmla="*/ 29958 h 377530"/>
                <a:gd name="connsiteX34" fmla="*/ 362312 w 572395"/>
                <a:gd name="connsiteY34" fmla="*/ 16765 h 377530"/>
                <a:gd name="connsiteX35" fmla="*/ 356283 w 572395"/>
                <a:gd name="connsiteY35" fmla="*/ 11529 h 377530"/>
                <a:gd name="connsiteX36" fmla="*/ 347253 w 572395"/>
                <a:gd name="connsiteY36" fmla="*/ 5222 h 377530"/>
                <a:gd name="connsiteX37" fmla="*/ 337433 w 572395"/>
                <a:gd name="connsiteY37" fmla="*/ 91 h 377530"/>
                <a:gd name="connsiteX38" fmla="*/ 324231 w 572395"/>
                <a:gd name="connsiteY38" fmla="*/ 5706 h 377530"/>
                <a:gd name="connsiteX39" fmla="*/ 304905 w 572395"/>
                <a:gd name="connsiteY39" fmla="*/ 4899 h 377530"/>
                <a:gd name="connsiteX40" fmla="*/ 280911 w 572395"/>
                <a:gd name="connsiteY40" fmla="*/ 16281 h 377530"/>
                <a:gd name="connsiteX41" fmla="*/ 264643 w 572395"/>
                <a:gd name="connsiteY41" fmla="*/ 18368 h 377530"/>
                <a:gd name="connsiteX42" fmla="*/ 243869 w 572395"/>
                <a:gd name="connsiteY42" fmla="*/ 24647 h 377530"/>
                <a:gd name="connsiteX43" fmla="*/ 207159 w 572395"/>
                <a:gd name="connsiteY43" fmla="*/ 26610 h 377530"/>
                <a:gd name="connsiteX44" fmla="*/ 172622 w 572395"/>
                <a:gd name="connsiteY44" fmla="*/ 23822 h 377530"/>
                <a:gd name="connsiteX45" fmla="*/ 140484 w 572395"/>
                <a:gd name="connsiteY45" fmla="*/ 20929 h 377530"/>
                <a:gd name="connsiteX46" fmla="*/ 114214 w 572395"/>
                <a:gd name="connsiteY46" fmla="*/ 32642 h 377530"/>
                <a:gd name="connsiteX47" fmla="*/ 109376 w 572395"/>
                <a:gd name="connsiteY47" fmla="*/ 85406 h 377530"/>
                <a:gd name="connsiteX48" fmla="*/ 108928 w 572395"/>
                <a:gd name="connsiteY48" fmla="*/ 105097 h 377530"/>
                <a:gd name="connsiteX49" fmla="*/ 109452 w 572395"/>
                <a:gd name="connsiteY49" fmla="*/ 115407 h 377530"/>
                <a:gd name="connsiteX50" fmla="*/ 113957 w 572395"/>
                <a:gd name="connsiteY50" fmla="*/ 109469 h 377530"/>
                <a:gd name="connsiteX51" fmla="*/ 112833 w 572395"/>
                <a:gd name="connsiteY51" fmla="*/ 117494 h 377530"/>
                <a:gd name="connsiteX52" fmla="*/ 116643 w 572395"/>
                <a:gd name="connsiteY52" fmla="*/ 114126 h 377530"/>
                <a:gd name="connsiteX53" fmla="*/ 116643 w 572395"/>
                <a:gd name="connsiteY53" fmla="*/ 114620 h 377530"/>
                <a:gd name="connsiteX54" fmla="*/ 115481 w 572395"/>
                <a:gd name="connsiteY54" fmla="*/ 130990 h 377530"/>
                <a:gd name="connsiteX55" fmla="*/ 113824 w 572395"/>
                <a:gd name="connsiteY55" fmla="*/ 143397 h 377530"/>
                <a:gd name="connsiteX56" fmla="*/ 112233 w 572395"/>
                <a:gd name="connsiteY56" fmla="*/ 150728 h 377530"/>
                <a:gd name="connsiteX57" fmla="*/ 103556 w 572395"/>
                <a:gd name="connsiteY57" fmla="*/ 153422 h 377530"/>
                <a:gd name="connsiteX58" fmla="*/ 107928 w 572395"/>
                <a:gd name="connsiteY58" fmla="*/ 143624 h 377530"/>
                <a:gd name="connsiteX59" fmla="*/ 95688 w 572395"/>
                <a:gd name="connsiteY59" fmla="*/ 154532 h 377530"/>
                <a:gd name="connsiteX60" fmla="*/ 96498 w 572395"/>
                <a:gd name="connsiteY60" fmla="*/ 143624 h 377530"/>
                <a:gd name="connsiteX61" fmla="*/ 87801 w 572395"/>
                <a:gd name="connsiteY61" fmla="*/ 157102 h 377530"/>
                <a:gd name="connsiteX62" fmla="*/ 72981 w 572395"/>
                <a:gd name="connsiteY62" fmla="*/ 152445 h 377530"/>
                <a:gd name="connsiteX63" fmla="*/ 80715 w 572395"/>
                <a:gd name="connsiteY63" fmla="*/ 160469 h 377530"/>
                <a:gd name="connsiteX64" fmla="*/ 67037 w 572395"/>
                <a:gd name="connsiteY64" fmla="*/ 160232 h 377530"/>
                <a:gd name="connsiteX65" fmla="*/ 73943 w 572395"/>
                <a:gd name="connsiteY65" fmla="*/ 164529 h 377530"/>
                <a:gd name="connsiteX66" fmla="*/ 61427 w 572395"/>
                <a:gd name="connsiteY66" fmla="*/ 167109 h 377530"/>
                <a:gd name="connsiteX67" fmla="*/ 66885 w 572395"/>
                <a:gd name="connsiteY67" fmla="*/ 168749 h 377530"/>
                <a:gd name="connsiteX68" fmla="*/ 0 w 572395"/>
                <a:gd name="connsiteY68" fmla="*/ 220489 h 377530"/>
                <a:gd name="connsiteX69" fmla="*/ 243754 w 572395"/>
                <a:gd name="connsiteY69" fmla="*/ 377520 h 377530"/>
                <a:gd name="connsiteX70" fmla="*/ 389153 w 572395"/>
                <a:gd name="connsiteY70" fmla="*/ 336830 h 377530"/>
                <a:gd name="connsiteX71" fmla="*/ 508778 w 572395"/>
                <a:gd name="connsiteY71" fmla="*/ 377169 h 377530"/>
                <a:gd name="connsiteX72" fmla="*/ 572395 w 572395"/>
                <a:gd name="connsiteY72" fmla="*/ 355875 h 377530"/>
                <a:gd name="connsiteX73" fmla="*/ 572395 w 572395"/>
                <a:gd name="connsiteY73" fmla="*/ 266177 h 377530"/>
                <a:gd name="connsiteX74" fmla="*/ 512550 w 572395"/>
                <a:gd name="connsiteY74" fmla="*/ 298625 h 377530"/>
                <a:gd name="connsiteX75" fmla="*/ 188500 w 572395"/>
                <a:gd name="connsiteY75" fmla="*/ 66740 h 377530"/>
                <a:gd name="connsiteX76" fmla="*/ 226428 w 572395"/>
                <a:gd name="connsiteY76" fmla="*/ 66977 h 377530"/>
                <a:gd name="connsiteX77" fmla="*/ 245631 w 572395"/>
                <a:gd name="connsiteY77" fmla="*/ 64692 h 377530"/>
                <a:gd name="connsiteX78" fmla="*/ 257232 w 572395"/>
                <a:gd name="connsiteY78" fmla="*/ 54742 h 377530"/>
                <a:gd name="connsiteX79" fmla="*/ 279816 w 572395"/>
                <a:gd name="connsiteY79" fmla="*/ 58308 h 377530"/>
                <a:gd name="connsiteX80" fmla="*/ 284417 w 572395"/>
                <a:gd name="connsiteY80" fmla="*/ 62463 h 377530"/>
                <a:gd name="connsiteX81" fmla="*/ 294065 w 572395"/>
                <a:gd name="connsiteY81" fmla="*/ 71426 h 377530"/>
                <a:gd name="connsiteX82" fmla="*/ 292618 w 572395"/>
                <a:gd name="connsiteY82" fmla="*/ 77800 h 377530"/>
                <a:gd name="connsiteX83" fmla="*/ 289836 w 572395"/>
                <a:gd name="connsiteY83" fmla="*/ 80209 h 377530"/>
                <a:gd name="connsiteX84" fmla="*/ 285731 w 572395"/>
                <a:gd name="connsiteY84" fmla="*/ 78881 h 377530"/>
                <a:gd name="connsiteX85" fmla="*/ 278482 w 572395"/>
                <a:gd name="connsiteY85" fmla="*/ 79251 h 377530"/>
                <a:gd name="connsiteX86" fmla="*/ 269672 w 572395"/>
                <a:gd name="connsiteY86" fmla="*/ 103665 h 377530"/>
                <a:gd name="connsiteX87" fmla="*/ 266871 w 572395"/>
                <a:gd name="connsiteY87" fmla="*/ 113453 h 377530"/>
                <a:gd name="connsiteX88" fmla="*/ 273539 w 572395"/>
                <a:gd name="connsiteY88" fmla="*/ 117247 h 377530"/>
                <a:gd name="connsiteX89" fmla="*/ 275958 w 572395"/>
                <a:gd name="connsiteY89" fmla="*/ 127595 h 377530"/>
                <a:gd name="connsiteX90" fmla="*/ 278816 w 572395"/>
                <a:gd name="connsiteY90" fmla="*/ 139622 h 377530"/>
                <a:gd name="connsiteX91" fmla="*/ 278654 w 572395"/>
                <a:gd name="connsiteY91" fmla="*/ 154133 h 377530"/>
                <a:gd name="connsiteX92" fmla="*/ 275072 w 572395"/>
                <a:gd name="connsiteY92" fmla="*/ 155736 h 377530"/>
                <a:gd name="connsiteX93" fmla="*/ 269872 w 572395"/>
                <a:gd name="connsiteY93" fmla="*/ 146356 h 377530"/>
                <a:gd name="connsiteX94" fmla="*/ 268672 w 572395"/>
                <a:gd name="connsiteY94" fmla="*/ 153090 h 377530"/>
                <a:gd name="connsiteX95" fmla="*/ 261423 w 572395"/>
                <a:gd name="connsiteY95" fmla="*/ 144430 h 377530"/>
                <a:gd name="connsiteX96" fmla="*/ 261309 w 572395"/>
                <a:gd name="connsiteY96" fmla="*/ 151165 h 377530"/>
                <a:gd name="connsiteX97" fmla="*/ 253937 w 572395"/>
                <a:gd name="connsiteY97" fmla="*/ 143311 h 377530"/>
                <a:gd name="connsiteX98" fmla="*/ 254289 w 572395"/>
                <a:gd name="connsiteY98" fmla="*/ 149438 h 377530"/>
                <a:gd name="connsiteX99" fmla="*/ 245555 w 572395"/>
                <a:gd name="connsiteY99" fmla="*/ 147172 h 377530"/>
                <a:gd name="connsiteX100" fmla="*/ 247660 w 572395"/>
                <a:gd name="connsiteY100" fmla="*/ 141870 h 377530"/>
                <a:gd name="connsiteX101" fmla="*/ 238477 w 572395"/>
                <a:gd name="connsiteY101" fmla="*/ 145237 h 377530"/>
                <a:gd name="connsiteX102" fmla="*/ 242668 w 572395"/>
                <a:gd name="connsiteY102" fmla="*/ 138180 h 377530"/>
                <a:gd name="connsiteX103" fmla="*/ 231724 w 572395"/>
                <a:gd name="connsiteY103" fmla="*/ 144117 h 377530"/>
                <a:gd name="connsiteX104" fmla="*/ 234020 w 572395"/>
                <a:gd name="connsiteY104" fmla="*/ 136615 h 377530"/>
                <a:gd name="connsiteX105" fmla="*/ 227771 w 572395"/>
                <a:gd name="connsiteY105" fmla="*/ 138512 h 377530"/>
                <a:gd name="connsiteX106" fmla="*/ 224914 w 572395"/>
                <a:gd name="connsiteY106" fmla="*/ 117987 h 377530"/>
                <a:gd name="connsiteX107" fmla="*/ 232801 w 572395"/>
                <a:gd name="connsiteY107" fmla="*/ 116166 h 377530"/>
                <a:gd name="connsiteX108" fmla="*/ 256003 w 572395"/>
                <a:gd name="connsiteY108" fmla="*/ 108445 h 377530"/>
                <a:gd name="connsiteX109" fmla="*/ 259299 w 572395"/>
                <a:gd name="connsiteY109" fmla="*/ 100990 h 377530"/>
                <a:gd name="connsiteX110" fmla="*/ 255489 w 572395"/>
                <a:gd name="connsiteY110" fmla="*/ 102128 h 377530"/>
                <a:gd name="connsiteX111" fmla="*/ 243773 w 572395"/>
                <a:gd name="connsiteY111" fmla="*/ 96722 h 377530"/>
                <a:gd name="connsiteX112" fmla="*/ 239678 w 572395"/>
                <a:gd name="connsiteY112" fmla="*/ 91031 h 377530"/>
                <a:gd name="connsiteX113" fmla="*/ 246345 w 572395"/>
                <a:gd name="connsiteY113" fmla="*/ 78843 h 377530"/>
                <a:gd name="connsiteX114" fmla="*/ 230476 w 572395"/>
                <a:gd name="connsiteY114" fmla="*/ 86839 h 377530"/>
                <a:gd name="connsiteX115" fmla="*/ 214046 w 572395"/>
                <a:gd name="connsiteY115" fmla="*/ 85037 h 377530"/>
                <a:gd name="connsiteX116" fmla="*/ 187242 w 572395"/>
                <a:gd name="connsiteY116" fmla="*/ 83083 h 377530"/>
                <a:gd name="connsiteX117" fmla="*/ 154781 w 572395"/>
                <a:gd name="connsiteY117" fmla="*/ 81186 h 377530"/>
                <a:gd name="connsiteX118" fmla="*/ 188433 w 572395"/>
                <a:gd name="connsiteY118" fmla="*/ 66759 h 377530"/>
                <a:gd name="connsiteX119" fmla="*/ 208436 w 572395"/>
                <a:gd name="connsiteY119" fmla="*/ 140817 h 377530"/>
                <a:gd name="connsiteX120" fmla="*/ 207064 w 572395"/>
                <a:gd name="connsiteY120" fmla="*/ 133608 h 377530"/>
                <a:gd name="connsiteX121" fmla="*/ 201711 w 572395"/>
                <a:gd name="connsiteY121" fmla="*/ 140513 h 377530"/>
                <a:gd name="connsiteX122" fmla="*/ 195996 w 572395"/>
                <a:gd name="connsiteY122" fmla="*/ 140219 h 377530"/>
                <a:gd name="connsiteX123" fmla="*/ 202711 w 572395"/>
                <a:gd name="connsiteY123" fmla="*/ 122331 h 377530"/>
                <a:gd name="connsiteX124" fmla="*/ 211169 w 572395"/>
                <a:gd name="connsiteY124" fmla="*/ 120529 h 377530"/>
                <a:gd name="connsiteX125" fmla="*/ 219466 w 572395"/>
                <a:gd name="connsiteY125" fmla="*/ 135780 h 377530"/>
                <a:gd name="connsiteX126" fmla="*/ 222942 w 572395"/>
                <a:gd name="connsiteY126" fmla="*/ 140902 h 377530"/>
                <a:gd name="connsiteX127" fmla="*/ 219475 w 572395"/>
                <a:gd name="connsiteY127" fmla="*/ 142031 h 377530"/>
                <a:gd name="connsiteX128" fmla="*/ 215932 w 572395"/>
                <a:gd name="connsiteY128" fmla="*/ 136577 h 377530"/>
                <a:gd name="connsiteX129" fmla="*/ 214798 w 572395"/>
                <a:gd name="connsiteY129" fmla="*/ 141187 h 377530"/>
                <a:gd name="connsiteX130" fmla="*/ 214684 w 572395"/>
                <a:gd name="connsiteY130" fmla="*/ 133248 h 377530"/>
                <a:gd name="connsiteX131" fmla="*/ 208445 w 572395"/>
                <a:gd name="connsiteY131" fmla="*/ 140836 h 377530"/>
                <a:gd name="connsiteX132" fmla="*/ 153067 w 572395"/>
                <a:gd name="connsiteY132" fmla="*/ 123697 h 377530"/>
                <a:gd name="connsiteX133" fmla="*/ 189795 w 572395"/>
                <a:gd name="connsiteY133" fmla="*/ 124645 h 377530"/>
                <a:gd name="connsiteX134" fmla="*/ 190157 w 572395"/>
                <a:gd name="connsiteY134" fmla="*/ 139441 h 377530"/>
                <a:gd name="connsiteX135" fmla="*/ 190157 w 572395"/>
                <a:gd name="connsiteY135" fmla="*/ 140067 h 377530"/>
                <a:gd name="connsiteX136" fmla="*/ 184166 w 572395"/>
                <a:gd name="connsiteY136" fmla="*/ 139954 h 377530"/>
                <a:gd name="connsiteX137" fmla="*/ 187300 w 572395"/>
                <a:gd name="connsiteY137" fmla="*/ 136406 h 377530"/>
                <a:gd name="connsiteX138" fmla="*/ 178841 w 572395"/>
                <a:gd name="connsiteY138" fmla="*/ 139688 h 377530"/>
                <a:gd name="connsiteX139" fmla="*/ 181861 w 572395"/>
                <a:gd name="connsiteY139" fmla="*/ 133191 h 377530"/>
                <a:gd name="connsiteX140" fmla="*/ 173164 w 572395"/>
                <a:gd name="connsiteY140" fmla="*/ 139925 h 377530"/>
                <a:gd name="connsiteX141" fmla="*/ 175822 w 572395"/>
                <a:gd name="connsiteY141" fmla="*/ 132944 h 377530"/>
                <a:gd name="connsiteX142" fmla="*/ 167973 w 572395"/>
                <a:gd name="connsiteY142" fmla="*/ 140162 h 377530"/>
                <a:gd name="connsiteX143" fmla="*/ 168783 w 572395"/>
                <a:gd name="connsiteY143" fmla="*/ 133713 h 377530"/>
                <a:gd name="connsiteX144" fmla="*/ 164230 w 572395"/>
                <a:gd name="connsiteY144" fmla="*/ 139935 h 377530"/>
                <a:gd name="connsiteX145" fmla="*/ 156982 w 572395"/>
                <a:gd name="connsiteY145" fmla="*/ 137649 h 377530"/>
                <a:gd name="connsiteX146" fmla="*/ 159610 w 572395"/>
                <a:gd name="connsiteY146" fmla="*/ 141291 h 377530"/>
                <a:gd name="connsiteX147" fmla="*/ 156334 w 572395"/>
                <a:gd name="connsiteY147" fmla="*/ 141708 h 377530"/>
                <a:gd name="connsiteX148" fmla="*/ 156334 w 572395"/>
                <a:gd name="connsiteY148" fmla="*/ 141651 h 377530"/>
                <a:gd name="connsiteX149" fmla="*/ 153124 w 572395"/>
                <a:gd name="connsiteY149" fmla="*/ 123763 h 377530"/>
                <a:gd name="connsiteX150" fmla="*/ 130159 w 572395"/>
                <a:gd name="connsiteY150" fmla="*/ 128240 h 377530"/>
                <a:gd name="connsiteX151" fmla="*/ 136246 w 572395"/>
                <a:gd name="connsiteY151" fmla="*/ 120159 h 377530"/>
                <a:gd name="connsiteX152" fmla="*/ 136817 w 572395"/>
                <a:gd name="connsiteY152" fmla="*/ 119969 h 377530"/>
                <a:gd name="connsiteX153" fmla="*/ 138208 w 572395"/>
                <a:gd name="connsiteY153" fmla="*/ 128505 h 377530"/>
                <a:gd name="connsiteX154" fmla="*/ 146047 w 572395"/>
                <a:gd name="connsiteY154" fmla="*/ 143197 h 377530"/>
                <a:gd name="connsiteX155" fmla="*/ 141094 w 572395"/>
                <a:gd name="connsiteY155" fmla="*/ 144004 h 377530"/>
                <a:gd name="connsiteX156" fmla="*/ 142723 w 572395"/>
                <a:gd name="connsiteY156" fmla="*/ 140371 h 377530"/>
                <a:gd name="connsiteX157" fmla="*/ 135150 w 572395"/>
                <a:gd name="connsiteY157" fmla="*/ 145028 h 377530"/>
                <a:gd name="connsiteX158" fmla="*/ 138694 w 572395"/>
                <a:gd name="connsiteY158" fmla="*/ 138294 h 377530"/>
                <a:gd name="connsiteX159" fmla="*/ 129035 w 572395"/>
                <a:gd name="connsiteY159" fmla="*/ 145995 h 377530"/>
                <a:gd name="connsiteX160" fmla="*/ 131769 w 572395"/>
                <a:gd name="connsiteY160" fmla="*/ 137981 h 377530"/>
                <a:gd name="connsiteX161" fmla="*/ 123901 w 572395"/>
                <a:gd name="connsiteY161" fmla="*/ 146109 h 377530"/>
                <a:gd name="connsiteX162" fmla="*/ 125616 w 572395"/>
                <a:gd name="connsiteY162" fmla="*/ 139214 h 377530"/>
                <a:gd name="connsiteX163" fmla="*/ 130159 w 572395"/>
                <a:gd name="connsiteY163" fmla="*/ 128278 h 377530"/>
                <a:gd name="connsiteX164" fmla="*/ 113881 w 572395"/>
                <a:gd name="connsiteY164" fmla="*/ 82485 h 377530"/>
                <a:gd name="connsiteX165" fmla="*/ 115119 w 572395"/>
                <a:gd name="connsiteY165" fmla="*/ 48843 h 377530"/>
                <a:gd name="connsiteX166" fmla="*/ 115814 w 572395"/>
                <a:gd name="connsiteY166" fmla="*/ 66940 h 377530"/>
                <a:gd name="connsiteX167" fmla="*/ 123063 w 572395"/>
                <a:gd name="connsiteY167" fmla="*/ 91866 h 377530"/>
                <a:gd name="connsiteX168" fmla="*/ 119796 w 572395"/>
                <a:gd name="connsiteY168" fmla="*/ 107620 h 377530"/>
                <a:gd name="connsiteX169" fmla="*/ 119243 w 572395"/>
                <a:gd name="connsiteY169" fmla="*/ 108768 h 377530"/>
                <a:gd name="connsiteX170" fmla="*/ 119682 w 572395"/>
                <a:gd name="connsiteY170" fmla="*/ 100411 h 377530"/>
                <a:gd name="connsiteX171" fmla="*/ 113881 w 572395"/>
                <a:gd name="connsiteY171" fmla="*/ 82485 h 377530"/>
                <a:gd name="connsiteX172" fmla="*/ 244545 w 572395"/>
                <a:gd name="connsiteY172" fmla="*/ 298464 h 377530"/>
                <a:gd name="connsiteX173" fmla="*/ 114329 w 572395"/>
                <a:gd name="connsiteY173" fmla="*/ 236509 h 377530"/>
                <a:gd name="connsiteX174" fmla="*/ 188566 w 572395"/>
                <a:gd name="connsiteY174" fmla="*/ 220489 h 377530"/>
                <a:gd name="connsiteX175" fmla="*/ 320097 w 572395"/>
                <a:gd name="connsiteY175" fmla="*/ 282434 h 377530"/>
                <a:gd name="connsiteX176" fmla="*/ 244535 w 572395"/>
                <a:gd name="connsiteY176" fmla="*/ 298464 h 377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</a:cxnLst>
              <a:rect l="l" t="t" r="r" b="b"/>
              <a:pathLst>
                <a:path w="572395" h="377530">
                  <a:moveTo>
                    <a:pt x="512559" y="298625"/>
                  </a:moveTo>
                  <a:cubicBezTo>
                    <a:pt x="474545" y="298625"/>
                    <a:pt x="436483" y="265096"/>
                    <a:pt x="382972" y="221561"/>
                  </a:cubicBezTo>
                  <a:cubicBezTo>
                    <a:pt x="374158" y="214352"/>
                    <a:pt x="365141" y="207394"/>
                    <a:pt x="355930" y="200694"/>
                  </a:cubicBezTo>
                  <a:cubicBezTo>
                    <a:pt x="358316" y="200726"/>
                    <a:pt x="360697" y="200925"/>
                    <a:pt x="363055" y="201292"/>
                  </a:cubicBezTo>
                  <a:cubicBezTo>
                    <a:pt x="359023" y="197669"/>
                    <a:pt x="353980" y="195354"/>
                    <a:pt x="348596" y="194653"/>
                  </a:cubicBezTo>
                  <a:cubicBezTo>
                    <a:pt x="350135" y="193774"/>
                    <a:pt x="351830" y="193198"/>
                    <a:pt x="353587" y="192955"/>
                  </a:cubicBezTo>
                  <a:cubicBezTo>
                    <a:pt x="350492" y="190564"/>
                    <a:pt x="346684" y="189272"/>
                    <a:pt x="342767" y="189284"/>
                  </a:cubicBezTo>
                  <a:cubicBezTo>
                    <a:pt x="344164" y="187690"/>
                    <a:pt x="346072" y="186628"/>
                    <a:pt x="348167" y="186277"/>
                  </a:cubicBezTo>
                  <a:cubicBezTo>
                    <a:pt x="343255" y="184349"/>
                    <a:pt x="338016" y="183383"/>
                    <a:pt x="332737" y="183432"/>
                  </a:cubicBezTo>
                  <a:cubicBezTo>
                    <a:pt x="334175" y="180947"/>
                    <a:pt x="341957" y="180406"/>
                    <a:pt x="345119" y="181023"/>
                  </a:cubicBezTo>
                  <a:cubicBezTo>
                    <a:pt x="338467" y="177603"/>
                    <a:pt x="330781" y="176748"/>
                    <a:pt x="323536" y="178623"/>
                  </a:cubicBezTo>
                  <a:cubicBezTo>
                    <a:pt x="326891" y="175458"/>
                    <a:pt x="331537" y="174034"/>
                    <a:pt x="336099" y="174772"/>
                  </a:cubicBezTo>
                  <a:cubicBezTo>
                    <a:pt x="331665" y="171504"/>
                    <a:pt x="326040" y="170279"/>
                    <a:pt x="320640" y="171405"/>
                  </a:cubicBezTo>
                  <a:cubicBezTo>
                    <a:pt x="322729" y="168808"/>
                    <a:pt x="325522" y="166863"/>
                    <a:pt x="328689" y="165800"/>
                  </a:cubicBezTo>
                  <a:cubicBezTo>
                    <a:pt x="323659" y="165595"/>
                    <a:pt x="318664" y="166707"/>
                    <a:pt x="314201" y="169025"/>
                  </a:cubicBezTo>
                  <a:cubicBezTo>
                    <a:pt x="317564" y="161437"/>
                    <a:pt x="316716" y="157017"/>
                    <a:pt x="315154" y="154892"/>
                  </a:cubicBezTo>
                  <a:cubicBezTo>
                    <a:pt x="314692" y="161066"/>
                    <a:pt x="310365" y="166276"/>
                    <a:pt x="304362" y="167886"/>
                  </a:cubicBezTo>
                  <a:cubicBezTo>
                    <a:pt x="303702" y="164300"/>
                    <a:pt x="305216" y="160662"/>
                    <a:pt x="308229" y="158591"/>
                  </a:cubicBezTo>
                  <a:cubicBezTo>
                    <a:pt x="303441" y="158965"/>
                    <a:pt x="298993" y="161200"/>
                    <a:pt x="295847" y="164813"/>
                  </a:cubicBezTo>
                  <a:cubicBezTo>
                    <a:pt x="294894" y="164377"/>
                    <a:pt x="293942" y="163979"/>
                    <a:pt x="292989" y="163561"/>
                  </a:cubicBezTo>
                  <a:cubicBezTo>
                    <a:pt x="292463" y="162581"/>
                    <a:pt x="292045" y="161548"/>
                    <a:pt x="291741" y="160479"/>
                  </a:cubicBezTo>
                  <a:cubicBezTo>
                    <a:pt x="290981" y="158024"/>
                    <a:pt x="290659" y="155456"/>
                    <a:pt x="290789" y="152891"/>
                  </a:cubicBezTo>
                  <a:cubicBezTo>
                    <a:pt x="289749" y="147959"/>
                    <a:pt x="289168" y="142943"/>
                    <a:pt x="289055" y="137905"/>
                  </a:cubicBezTo>
                  <a:cubicBezTo>
                    <a:pt x="289550" y="132442"/>
                    <a:pt x="292246" y="126523"/>
                    <a:pt x="292789" y="122729"/>
                  </a:cubicBezTo>
                  <a:cubicBezTo>
                    <a:pt x="295855" y="121030"/>
                    <a:pt x="298729" y="119008"/>
                    <a:pt x="301362" y="116697"/>
                  </a:cubicBezTo>
                  <a:cubicBezTo>
                    <a:pt x="304269" y="113647"/>
                    <a:pt x="306755" y="110224"/>
                    <a:pt x="308753" y="106520"/>
                  </a:cubicBezTo>
                  <a:cubicBezTo>
                    <a:pt x="310753" y="102887"/>
                    <a:pt x="316316" y="77752"/>
                    <a:pt x="329013" y="62890"/>
                  </a:cubicBezTo>
                  <a:cubicBezTo>
                    <a:pt x="332889" y="58346"/>
                    <a:pt x="337909" y="50161"/>
                    <a:pt x="343129" y="50645"/>
                  </a:cubicBezTo>
                  <a:cubicBezTo>
                    <a:pt x="349564" y="51213"/>
                    <a:pt x="355975" y="49325"/>
                    <a:pt x="361064" y="45362"/>
                  </a:cubicBezTo>
                  <a:cubicBezTo>
                    <a:pt x="363903" y="44456"/>
                    <a:pt x="366894" y="44117"/>
                    <a:pt x="369865" y="44366"/>
                  </a:cubicBezTo>
                  <a:cubicBezTo>
                    <a:pt x="372111" y="44629"/>
                    <a:pt x="374217" y="43231"/>
                    <a:pt x="374837" y="41065"/>
                  </a:cubicBezTo>
                  <a:cubicBezTo>
                    <a:pt x="375909" y="41232"/>
                    <a:pt x="376987" y="40803"/>
                    <a:pt x="377647" y="39946"/>
                  </a:cubicBezTo>
                  <a:cubicBezTo>
                    <a:pt x="379647" y="36512"/>
                    <a:pt x="381029" y="34777"/>
                    <a:pt x="380067" y="32434"/>
                  </a:cubicBezTo>
                  <a:cubicBezTo>
                    <a:pt x="379638" y="31372"/>
                    <a:pt x="377885" y="30708"/>
                    <a:pt x="376923" y="29958"/>
                  </a:cubicBezTo>
                  <a:cubicBezTo>
                    <a:pt x="372339" y="25256"/>
                    <a:pt x="367459" y="20849"/>
                    <a:pt x="362312" y="16765"/>
                  </a:cubicBezTo>
                  <a:cubicBezTo>
                    <a:pt x="360138" y="15217"/>
                    <a:pt x="358119" y="13463"/>
                    <a:pt x="356283" y="11529"/>
                  </a:cubicBezTo>
                  <a:cubicBezTo>
                    <a:pt x="353604" y="8992"/>
                    <a:pt x="350561" y="6866"/>
                    <a:pt x="347253" y="5222"/>
                  </a:cubicBezTo>
                  <a:cubicBezTo>
                    <a:pt x="344986" y="4093"/>
                    <a:pt x="343386" y="-716"/>
                    <a:pt x="337433" y="91"/>
                  </a:cubicBezTo>
                  <a:cubicBezTo>
                    <a:pt x="333223" y="660"/>
                    <a:pt x="331203" y="5544"/>
                    <a:pt x="324231" y="5706"/>
                  </a:cubicBezTo>
                  <a:cubicBezTo>
                    <a:pt x="317814" y="5017"/>
                    <a:pt x="311358" y="4747"/>
                    <a:pt x="304905" y="4899"/>
                  </a:cubicBezTo>
                  <a:cubicBezTo>
                    <a:pt x="296384" y="7487"/>
                    <a:pt x="288298" y="11323"/>
                    <a:pt x="280911" y="16281"/>
                  </a:cubicBezTo>
                  <a:cubicBezTo>
                    <a:pt x="275445" y="16587"/>
                    <a:pt x="270008" y="17284"/>
                    <a:pt x="264643" y="18368"/>
                  </a:cubicBezTo>
                  <a:cubicBezTo>
                    <a:pt x="257842" y="20847"/>
                    <a:pt x="250906" y="22944"/>
                    <a:pt x="243869" y="24647"/>
                  </a:cubicBezTo>
                  <a:cubicBezTo>
                    <a:pt x="238001" y="25387"/>
                    <a:pt x="224819" y="26221"/>
                    <a:pt x="207159" y="26610"/>
                  </a:cubicBezTo>
                  <a:cubicBezTo>
                    <a:pt x="195594" y="26519"/>
                    <a:pt x="184051" y="25587"/>
                    <a:pt x="172622" y="23822"/>
                  </a:cubicBezTo>
                  <a:cubicBezTo>
                    <a:pt x="168888" y="23347"/>
                    <a:pt x="151581" y="21925"/>
                    <a:pt x="140484" y="20929"/>
                  </a:cubicBezTo>
                  <a:cubicBezTo>
                    <a:pt x="130220" y="19654"/>
                    <a:pt x="120095" y="24168"/>
                    <a:pt x="114214" y="32642"/>
                  </a:cubicBezTo>
                  <a:cubicBezTo>
                    <a:pt x="101651" y="51252"/>
                    <a:pt x="108280" y="72659"/>
                    <a:pt x="109376" y="85406"/>
                  </a:cubicBezTo>
                  <a:cubicBezTo>
                    <a:pt x="109833" y="90642"/>
                    <a:pt x="103661" y="95555"/>
                    <a:pt x="108928" y="105097"/>
                  </a:cubicBezTo>
                  <a:cubicBezTo>
                    <a:pt x="110757" y="108250"/>
                    <a:pt x="110952" y="112086"/>
                    <a:pt x="109452" y="115407"/>
                  </a:cubicBezTo>
                  <a:cubicBezTo>
                    <a:pt x="111778" y="114208"/>
                    <a:pt x="113435" y="112025"/>
                    <a:pt x="113957" y="109469"/>
                  </a:cubicBezTo>
                  <a:cubicBezTo>
                    <a:pt x="115091" y="111556"/>
                    <a:pt x="113395" y="116450"/>
                    <a:pt x="112833" y="117494"/>
                  </a:cubicBezTo>
                  <a:cubicBezTo>
                    <a:pt x="114289" y="116598"/>
                    <a:pt x="115578" y="115459"/>
                    <a:pt x="116643" y="114126"/>
                  </a:cubicBezTo>
                  <a:lnTo>
                    <a:pt x="116643" y="114620"/>
                  </a:lnTo>
                  <a:cubicBezTo>
                    <a:pt x="116668" y="120098"/>
                    <a:pt x="116279" y="125570"/>
                    <a:pt x="115481" y="130990"/>
                  </a:cubicBezTo>
                  <a:cubicBezTo>
                    <a:pt x="115033" y="134111"/>
                    <a:pt x="114529" y="139233"/>
                    <a:pt x="113824" y="143397"/>
                  </a:cubicBezTo>
                  <a:cubicBezTo>
                    <a:pt x="113418" y="145866"/>
                    <a:pt x="112887" y="148313"/>
                    <a:pt x="112233" y="150728"/>
                  </a:cubicBezTo>
                  <a:cubicBezTo>
                    <a:pt x="109376" y="151573"/>
                    <a:pt x="106518" y="152455"/>
                    <a:pt x="103556" y="153422"/>
                  </a:cubicBezTo>
                  <a:cubicBezTo>
                    <a:pt x="104043" y="149807"/>
                    <a:pt x="105560" y="146407"/>
                    <a:pt x="107928" y="143624"/>
                  </a:cubicBezTo>
                  <a:cubicBezTo>
                    <a:pt x="102632" y="145625"/>
                    <a:pt x="98270" y="149512"/>
                    <a:pt x="95688" y="154532"/>
                  </a:cubicBezTo>
                  <a:cubicBezTo>
                    <a:pt x="94893" y="150894"/>
                    <a:pt x="95175" y="147106"/>
                    <a:pt x="96498" y="143624"/>
                  </a:cubicBezTo>
                  <a:cubicBezTo>
                    <a:pt x="91697" y="146572"/>
                    <a:pt x="88499" y="151529"/>
                    <a:pt x="87801" y="157102"/>
                  </a:cubicBezTo>
                  <a:cubicBezTo>
                    <a:pt x="83586" y="153823"/>
                    <a:pt x="78323" y="152169"/>
                    <a:pt x="72981" y="152445"/>
                  </a:cubicBezTo>
                  <a:cubicBezTo>
                    <a:pt x="80477" y="156059"/>
                    <a:pt x="80715" y="160469"/>
                    <a:pt x="80715" y="160469"/>
                  </a:cubicBezTo>
                  <a:cubicBezTo>
                    <a:pt x="76481" y="158122"/>
                    <a:pt x="71350" y="158033"/>
                    <a:pt x="67037" y="160232"/>
                  </a:cubicBezTo>
                  <a:cubicBezTo>
                    <a:pt x="69979" y="160217"/>
                    <a:pt x="72667" y="161889"/>
                    <a:pt x="73943" y="164529"/>
                  </a:cubicBezTo>
                  <a:cubicBezTo>
                    <a:pt x="69593" y="163463"/>
                    <a:pt x="64993" y="164411"/>
                    <a:pt x="61427" y="167109"/>
                  </a:cubicBezTo>
                  <a:cubicBezTo>
                    <a:pt x="63411" y="166597"/>
                    <a:pt x="65516" y="167230"/>
                    <a:pt x="66885" y="168749"/>
                  </a:cubicBezTo>
                  <a:cubicBezTo>
                    <a:pt x="41506" y="181632"/>
                    <a:pt x="18811" y="199189"/>
                    <a:pt x="0" y="220489"/>
                  </a:cubicBezTo>
                  <a:cubicBezTo>
                    <a:pt x="35709" y="318619"/>
                    <a:pt x="123958" y="377520"/>
                    <a:pt x="243754" y="377520"/>
                  </a:cubicBezTo>
                  <a:cubicBezTo>
                    <a:pt x="295118" y="377983"/>
                    <a:pt x="345552" y="363869"/>
                    <a:pt x="389153" y="336830"/>
                  </a:cubicBezTo>
                  <a:cubicBezTo>
                    <a:pt x="423773" y="362473"/>
                    <a:pt x="465634" y="376589"/>
                    <a:pt x="508778" y="377169"/>
                  </a:cubicBezTo>
                  <a:cubicBezTo>
                    <a:pt x="531941" y="378454"/>
                    <a:pt x="554715" y="370831"/>
                    <a:pt x="572395" y="355875"/>
                  </a:cubicBezTo>
                  <a:lnTo>
                    <a:pt x="572395" y="266177"/>
                  </a:lnTo>
                  <a:cubicBezTo>
                    <a:pt x="558727" y="279893"/>
                    <a:pt x="544439" y="298625"/>
                    <a:pt x="512550" y="298625"/>
                  </a:cubicBezTo>
                  <a:moveTo>
                    <a:pt x="188500" y="66740"/>
                  </a:moveTo>
                  <a:cubicBezTo>
                    <a:pt x="193453" y="66854"/>
                    <a:pt x="223209" y="67461"/>
                    <a:pt x="226428" y="66977"/>
                  </a:cubicBezTo>
                  <a:cubicBezTo>
                    <a:pt x="235668" y="65593"/>
                    <a:pt x="243011" y="65858"/>
                    <a:pt x="245631" y="64692"/>
                  </a:cubicBezTo>
                  <a:cubicBezTo>
                    <a:pt x="247393" y="63904"/>
                    <a:pt x="252155" y="57938"/>
                    <a:pt x="257232" y="54742"/>
                  </a:cubicBezTo>
                  <a:cubicBezTo>
                    <a:pt x="261614" y="51973"/>
                    <a:pt x="275215" y="48036"/>
                    <a:pt x="279816" y="58308"/>
                  </a:cubicBezTo>
                  <a:cubicBezTo>
                    <a:pt x="281835" y="60044"/>
                    <a:pt x="283626" y="61894"/>
                    <a:pt x="284417" y="62463"/>
                  </a:cubicBezTo>
                  <a:cubicBezTo>
                    <a:pt x="287560" y="64872"/>
                    <a:pt x="293942" y="69946"/>
                    <a:pt x="294065" y="71426"/>
                  </a:cubicBezTo>
                  <a:cubicBezTo>
                    <a:pt x="294208" y="72649"/>
                    <a:pt x="295427" y="76083"/>
                    <a:pt x="292618" y="77800"/>
                  </a:cubicBezTo>
                  <a:cubicBezTo>
                    <a:pt x="291875" y="78255"/>
                    <a:pt x="292503" y="79602"/>
                    <a:pt x="289836" y="80209"/>
                  </a:cubicBezTo>
                  <a:cubicBezTo>
                    <a:pt x="288325" y="80583"/>
                    <a:pt x="286733" y="80068"/>
                    <a:pt x="285731" y="78881"/>
                  </a:cubicBezTo>
                  <a:cubicBezTo>
                    <a:pt x="285731" y="78881"/>
                    <a:pt x="279930" y="79365"/>
                    <a:pt x="278482" y="79251"/>
                  </a:cubicBezTo>
                  <a:cubicBezTo>
                    <a:pt x="280140" y="87588"/>
                    <a:pt x="271291" y="98581"/>
                    <a:pt x="269672" y="103665"/>
                  </a:cubicBezTo>
                  <a:cubicBezTo>
                    <a:pt x="269265" y="107055"/>
                    <a:pt x="268319" y="110358"/>
                    <a:pt x="266871" y="113453"/>
                  </a:cubicBezTo>
                  <a:cubicBezTo>
                    <a:pt x="270567" y="115350"/>
                    <a:pt x="273539" y="117247"/>
                    <a:pt x="273539" y="117247"/>
                  </a:cubicBezTo>
                  <a:cubicBezTo>
                    <a:pt x="273539" y="117247"/>
                    <a:pt x="275149" y="122777"/>
                    <a:pt x="275958" y="127595"/>
                  </a:cubicBezTo>
                  <a:cubicBezTo>
                    <a:pt x="276768" y="132413"/>
                    <a:pt x="278521" y="135325"/>
                    <a:pt x="278816" y="139622"/>
                  </a:cubicBezTo>
                  <a:cubicBezTo>
                    <a:pt x="279314" y="144449"/>
                    <a:pt x="279260" y="149318"/>
                    <a:pt x="278654" y="154133"/>
                  </a:cubicBezTo>
                  <a:cubicBezTo>
                    <a:pt x="277335" y="154329"/>
                    <a:pt x="276095" y="154884"/>
                    <a:pt x="275072" y="155736"/>
                  </a:cubicBezTo>
                  <a:cubicBezTo>
                    <a:pt x="274221" y="152199"/>
                    <a:pt x="272424" y="148958"/>
                    <a:pt x="269872" y="146356"/>
                  </a:cubicBezTo>
                  <a:cubicBezTo>
                    <a:pt x="270520" y="151478"/>
                    <a:pt x="268672" y="153090"/>
                    <a:pt x="268672" y="153090"/>
                  </a:cubicBezTo>
                  <a:cubicBezTo>
                    <a:pt x="267248" y="149506"/>
                    <a:pt x="264707" y="146471"/>
                    <a:pt x="261423" y="144430"/>
                  </a:cubicBezTo>
                  <a:cubicBezTo>
                    <a:pt x="262335" y="146592"/>
                    <a:pt x="262294" y="149035"/>
                    <a:pt x="261309" y="151165"/>
                  </a:cubicBezTo>
                  <a:cubicBezTo>
                    <a:pt x="259614" y="147929"/>
                    <a:pt x="257065" y="145214"/>
                    <a:pt x="253937" y="143311"/>
                  </a:cubicBezTo>
                  <a:cubicBezTo>
                    <a:pt x="254581" y="145290"/>
                    <a:pt x="254702" y="147400"/>
                    <a:pt x="254289" y="149438"/>
                  </a:cubicBezTo>
                  <a:cubicBezTo>
                    <a:pt x="251412" y="148635"/>
                    <a:pt x="248501" y="147880"/>
                    <a:pt x="245555" y="147172"/>
                  </a:cubicBezTo>
                  <a:cubicBezTo>
                    <a:pt x="245156" y="145147"/>
                    <a:pt x="245978" y="143076"/>
                    <a:pt x="247660" y="141870"/>
                  </a:cubicBezTo>
                  <a:cubicBezTo>
                    <a:pt x="244300" y="141900"/>
                    <a:pt x="241055" y="143090"/>
                    <a:pt x="238477" y="145237"/>
                  </a:cubicBezTo>
                  <a:cubicBezTo>
                    <a:pt x="238679" y="142358"/>
                    <a:pt x="240232" y="139743"/>
                    <a:pt x="242668" y="138180"/>
                  </a:cubicBezTo>
                  <a:cubicBezTo>
                    <a:pt x="238243" y="138176"/>
                    <a:pt x="234120" y="140413"/>
                    <a:pt x="231724" y="144117"/>
                  </a:cubicBezTo>
                  <a:cubicBezTo>
                    <a:pt x="231493" y="141416"/>
                    <a:pt x="232315" y="138729"/>
                    <a:pt x="234020" y="136615"/>
                  </a:cubicBezTo>
                  <a:cubicBezTo>
                    <a:pt x="231872" y="137010"/>
                    <a:pt x="229776" y="137647"/>
                    <a:pt x="227771" y="138512"/>
                  </a:cubicBezTo>
                  <a:cubicBezTo>
                    <a:pt x="225821" y="131845"/>
                    <a:pt x="224858" y="124931"/>
                    <a:pt x="224914" y="117987"/>
                  </a:cubicBezTo>
                  <a:cubicBezTo>
                    <a:pt x="226409" y="117152"/>
                    <a:pt x="226276" y="117370"/>
                    <a:pt x="232801" y="116166"/>
                  </a:cubicBezTo>
                  <a:cubicBezTo>
                    <a:pt x="236449" y="115492"/>
                    <a:pt x="248993" y="117114"/>
                    <a:pt x="256003" y="108445"/>
                  </a:cubicBezTo>
                  <a:cubicBezTo>
                    <a:pt x="258861" y="107497"/>
                    <a:pt x="258699" y="103039"/>
                    <a:pt x="259299" y="100990"/>
                  </a:cubicBezTo>
                  <a:cubicBezTo>
                    <a:pt x="259794" y="99330"/>
                    <a:pt x="256489" y="101113"/>
                    <a:pt x="255489" y="102128"/>
                  </a:cubicBezTo>
                  <a:cubicBezTo>
                    <a:pt x="251080" y="101705"/>
                    <a:pt x="246948" y="99798"/>
                    <a:pt x="243773" y="96722"/>
                  </a:cubicBezTo>
                  <a:cubicBezTo>
                    <a:pt x="241116" y="92871"/>
                    <a:pt x="240268" y="92605"/>
                    <a:pt x="239678" y="91031"/>
                  </a:cubicBezTo>
                  <a:cubicBezTo>
                    <a:pt x="243807" y="88334"/>
                    <a:pt x="246309" y="83760"/>
                    <a:pt x="246345" y="78843"/>
                  </a:cubicBezTo>
                  <a:cubicBezTo>
                    <a:pt x="240832" y="81043"/>
                    <a:pt x="235522" y="83718"/>
                    <a:pt x="230476" y="86839"/>
                  </a:cubicBezTo>
                  <a:cubicBezTo>
                    <a:pt x="229029" y="86241"/>
                    <a:pt x="218818" y="85890"/>
                    <a:pt x="214046" y="85037"/>
                  </a:cubicBezTo>
                  <a:cubicBezTo>
                    <a:pt x="205218" y="83353"/>
                    <a:pt x="196223" y="82697"/>
                    <a:pt x="187242" y="83083"/>
                  </a:cubicBezTo>
                  <a:cubicBezTo>
                    <a:pt x="178670" y="83083"/>
                    <a:pt x="167316" y="80598"/>
                    <a:pt x="154781" y="81186"/>
                  </a:cubicBezTo>
                  <a:cubicBezTo>
                    <a:pt x="162244" y="70290"/>
                    <a:pt x="175356" y="64669"/>
                    <a:pt x="188433" y="66759"/>
                  </a:cubicBezTo>
                  <a:moveTo>
                    <a:pt x="208436" y="140817"/>
                  </a:moveTo>
                  <a:cubicBezTo>
                    <a:pt x="207008" y="138702"/>
                    <a:pt x="206513" y="136097"/>
                    <a:pt x="207064" y="133608"/>
                  </a:cubicBezTo>
                  <a:cubicBezTo>
                    <a:pt x="204715" y="135416"/>
                    <a:pt x="202872" y="137793"/>
                    <a:pt x="201711" y="140513"/>
                  </a:cubicBezTo>
                  <a:cubicBezTo>
                    <a:pt x="199806" y="140390"/>
                    <a:pt x="197901" y="140305"/>
                    <a:pt x="195996" y="140219"/>
                  </a:cubicBezTo>
                  <a:cubicBezTo>
                    <a:pt x="197661" y="134058"/>
                    <a:pt x="199910" y="128069"/>
                    <a:pt x="202711" y="122331"/>
                  </a:cubicBezTo>
                  <a:cubicBezTo>
                    <a:pt x="205574" y="121952"/>
                    <a:pt x="208402" y="121349"/>
                    <a:pt x="211169" y="120529"/>
                  </a:cubicBezTo>
                  <a:cubicBezTo>
                    <a:pt x="211169" y="120529"/>
                    <a:pt x="218342" y="133532"/>
                    <a:pt x="219466" y="135780"/>
                  </a:cubicBezTo>
                  <a:cubicBezTo>
                    <a:pt x="220504" y="137857"/>
                    <a:pt x="222047" y="138749"/>
                    <a:pt x="222942" y="140902"/>
                  </a:cubicBezTo>
                  <a:cubicBezTo>
                    <a:pt x="221037" y="141945"/>
                    <a:pt x="219885" y="142609"/>
                    <a:pt x="219475" y="142031"/>
                  </a:cubicBezTo>
                  <a:cubicBezTo>
                    <a:pt x="219135" y="139791"/>
                    <a:pt x="217844" y="137804"/>
                    <a:pt x="215932" y="136577"/>
                  </a:cubicBezTo>
                  <a:cubicBezTo>
                    <a:pt x="215944" y="138183"/>
                    <a:pt x="215555" y="139768"/>
                    <a:pt x="214798" y="141187"/>
                  </a:cubicBezTo>
                  <a:cubicBezTo>
                    <a:pt x="214798" y="141187"/>
                    <a:pt x="212503" y="135894"/>
                    <a:pt x="214684" y="133248"/>
                  </a:cubicBezTo>
                  <a:cubicBezTo>
                    <a:pt x="211527" y="134666"/>
                    <a:pt x="209218" y="137474"/>
                    <a:pt x="208445" y="140836"/>
                  </a:cubicBezTo>
                  <a:moveTo>
                    <a:pt x="153067" y="123697"/>
                  </a:moveTo>
                  <a:cubicBezTo>
                    <a:pt x="164919" y="127772"/>
                    <a:pt x="177746" y="128103"/>
                    <a:pt x="189795" y="124645"/>
                  </a:cubicBezTo>
                  <a:cubicBezTo>
                    <a:pt x="189468" y="129578"/>
                    <a:pt x="189589" y="134530"/>
                    <a:pt x="190157" y="139441"/>
                  </a:cubicBezTo>
                  <a:lnTo>
                    <a:pt x="190157" y="140067"/>
                  </a:lnTo>
                  <a:cubicBezTo>
                    <a:pt x="188166" y="140011"/>
                    <a:pt x="186185" y="139954"/>
                    <a:pt x="184166" y="139954"/>
                  </a:cubicBezTo>
                  <a:cubicBezTo>
                    <a:pt x="184306" y="138210"/>
                    <a:pt x="185581" y="136767"/>
                    <a:pt x="187300" y="136406"/>
                  </a:cubicBezTo>
                  <a:cubicBezTo>
                    <a:pt x="184113" y="136069"/>
                    <a:pt x="180959" y="137292"/>
                    <a:pt x="178841" y="139688"/>
                  </a:cubicBezTo>
                  <a:cubicBezTo>
                    <a:pt x="179047" y="137236"/>
                    <a:pt x="180116" y="134934"/>
                    <a:pt x="181861" y="133191"/>
                  </a:cubicBezTo>
                  <a:cubicBezTo>
                    <a:pt x="178097" y="134029"/>
                    <a:pt x="174907" y="136499"/>
                    <a:pt x="173164" y="139925"/>
                  </a:cubicBezTo>
                  <a:cubicBezTo>
                    <a:pt x="173164" y="139925"/>
                    <a:pt x="173050" y="134870"/>
                    <a:pt x="175822" y="132944"/>
                  </a:cubicBezTo>
                  <a:cubicBezTo>
                    <a:pt x="172034" y="133656"/>
                    <a:pt x="168986" y="136458"/>
                    <a:pt x="167973" y="140162"/>
                  </a:cubicBezTo>
                  <a:cubicBezTo>
                    <a:pt x="167973" y="140162"/>
                    <a:pt x="167021" y="135629"/>
                    <a:pt x="168783" y="133713"/>
                  </a:cubicBezTo>
                  <a:cubicBezTo>
                    <a:pt x="166050" y="134556"/>
                    <a:pt x="164199" y="137086"/>
                    <a:pt x="164230" y="139935"/>
                  </a:cubicBezTo>
                  <a:cubicBezTo>
                    <a:pt x="162266" y="138153"/>
                    <a:pt x="159617" y="137318"/>
                    <a:pt x="156982" y="137649"/>
                  </a:cubicBezTo>
                  <a:cubicBezTo>
                    <a:pt x="158191" y="138047"/>
                    <a:pt x="159020" y="139470"/>
                    <a:pt x="159610" y="141291"/>
                  </a:cubicBezTo>
                  <a:cubicBezTo>
                    <a:pt x="158553" y="141405"/>
                    <a:pt x="157420" y="141566"/>
                    <a:pt x="156334" y="141708"/>
                  </a:cubicBezTo>
                  <a:lnTo>
                    <a:pt x="156334" y="141651"/>
                  </a:lnTo>
                  <a:cubicBezTo>
                    <a:pt x="153591" y="136109"/>
                    <a:pt x="152479" y="129908"/>
                    <a:pt x="153124" y="123763"/>
                  </a:cubicBezTo>
                  <a:moveTo>
                    <a:pt x="130159" y="128240"/>
                  </a:moveTo>
                  <a:cubicBezTo>
                    <a:pt x="131754" y="125247"/>
                    <a:pt x="133807" y="122521"/>
                    <a:pt x="136246" y="120159"/>
                  </a:cubicBezTo>
                  <a:cubicBezTo>
                    <a:pt x="136432" y="120083"/>
                    <a:pt x="136623" y="120020"/>
                    <a:pt x="136817" y="119969"/>
                  </a:cubicBezTo>
                  <a:cubicBezTo>
                    <a:pt x="136019" y="122881"/>
                    <a:pt x="136526" y="125994"/>
                    <a:pt x="138208" y="128505"/>
                  </a:cubicBezTo>
                  <a:cubicBezTo>
                    <a:pt x="139379" y="130649"/>
                    <a:pt x="143027" y="137393"/>
                    <a:pt x="146047" y="143197"/>
                  </a:cubicBezTo>
                  <a:cubicBezTo>
                    <a:pt x="144389" y="143463"/>
                    <a:pt x="142780" y="143691"/>
                    <a:pt x="141094" y="144004"/>
                  </a:cubicBezTo>
                  <a:cubicBezTo>
                    <a:pt x="141443" y="142715"/>
                    <a:pt x="141992" y="141490"/>
                    <a:pt x="142723" y="140371"/>
                  </a:cubicBezTo>
                  <a:cubicBezTo>
                    <a:pt x="139559" y="140515"/>
                    <a:pt x="136696" y="142276"/>
                    <a:pt x="135150" y="145028"/>
                  </a:cubicBezTo>
                  <a:cubicBezTo>
                    <a:pt x="135153" y="142341"/>
                    <a:pt x="136476" y="139825"/>
                    <a:pt x="138694" y="138294"/>
                  </a:cubicBezTo>
                  <a:cubicBezTo>
                    <a:pt x="134763" y="139825"/>
                    <a:pt x="131395" y="142511"/>
                    <a:pt x="129035" y="145995"/>
                  </a:cubicBezTo>
                  <a:cubicBezTo>
                    <a:pt x="129117" y="143111"/>
                    <a:pt x="130070" y="140318"/>
                    <a:pt x="131769" y="137981"/>
                  </a:cubicBezTo>
                  <a:cubicBezTo>
                    <a:pt x="128543" y="140040"/>
                    <a:pt x="125849" y="142824"/>
                    <a:pt x="123901" y="146109"/>
                  </a:cubicBezTo>
                  <a:cubicBezTo>
                    <a:pt x="124387" y="143672"/>
                    <a:pt x="125035" y="141234"/>
                    <a:pt x="125616" y="139214"/>
                  </a:cubicBezTo>
                  <a:cubicBezTo>
                    <a:pt x="126733" y="135417"/>
                    <a:pt x="128256" y="131751"/>
                    <a:pt x="130159" y="128278"/>
                  </a:cubicBezTo>
                  <a:moveTo>
                    <a:pt x="113881" y="82485"/>
                  </a:moveTo>
                  <a:cubicBezTo>
                    <a:pt x="111613" y="71332"/>
                    <a:pt x="112037" y="59801"/>
                    <a:pt x="115119" y="48843"/>
                  </a:cubicBezTo>
                  <a:cubicBezTo>
                    <a:pt x="114701" y="54882"/>
                    <a:pt x="114935" y="60949"/>
                    <a:pt x="115814" y="66940"/>
                  </a:cubicBezTo>
                  <a:cubicBezTo>
                    <a:pt x="117222" y="75507"/>
                    <a:pt x="119656" y="83875"/>
                    <a:pt x="123063" y="91866"/>
                  </a:cubicBezTo>
                  <a:cubicBezTo>
                    <a:pt x="124199" y="97341"/>
                    <a:pt x="123017" y="103041"/>
                    <a:pt x="119796" y="107620"/>
                  </a:cubicBezTo>
                  <a:lnTo>
                    <a:pt x="119243" y="108768"/>
                  </a:lnTo>
                  <a:cubicBezTo>
                    <a:pt x="119851" y="106025"/>
                    <a:pt x="119999" y="103202"/>
                    <a:pt x="119682" y="100411"/>
                  </a:cubicBezTo>
                  <a:cubicBezTo>
                    <a:pt x="119243" y="95669"/>
                    <a:pt x="115957" y="91429"/>
                    <a:pt x="113881" y="82485"/>
                  </a:cubicBezTo>
                  <a:moveTo>
                    <a:pt x="244545" y="298464"/>
                  </a:moveTo>
                  <a:cubicBezTo>
                    <a:pt x="193186" y="298464"/>
                    <a:pt x="145961" y="280073"/>
                    <a:pt x="114329" y="236509"/>
                  </a:cubicBezTo>
                  <a:cubicBezTo>
                    <a:pt x="137255" y="224832"/>
                    <a:pt x="162843" y="219311"/>
                    <a:pt x="188566" y="220489"/>
                  </a:cubicBezTo>
                  <a:cubicBezTo>
                    <a:pt x="240249" y="220489"/>
                    <a:pt x="276035" y="248185"/>
                    <a:pt x="320097" y="282434"/>
                  </a:cubicBezTo>
                  <a:cubicBezTo>
                    <a:pt x="296550" y="293690"/>
                    <a:pt x="270645" y="299185"/>
                    <a:pt x="244535" y="298464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096316C0-4B22-BB49-4E96-32BE5CF38574}"/>
                </a:ext>
              </a:extLst>
            </p:cNvPr>
            <p:cNvSpPr/>
            <p:nvPr/>
          </p:nvSpPr>
          <p:spPr>
            <a:xfrm>
              <a:off x="5257800" y="3054350"/>
              <a:ext cx="524379" cy="410436"/>
            </a:xfrm>
            <a:custGeom>
              <a:avLst/>
              <a:gdLst>
                <a:gd name="connsiteX0" fmla="*/ 260985 w 524379"/>
                <a:gd name="connsiteY0" fmla="*/ 79672 h 410436"/>
                <a:gd name="connsiteX1" fmla="*/ 430530 w 524379"/>
                <a:gd name="connsiteY1" fmla="*/ 267092 h 410436"/>
                <a:gd name="connsiteX2" fmla="*/ 412575 w 524379"/>
                <a:gd name="connsiteY2" fmla="*/ 353679 h 410436"/>
                <a:gd name="connsiteX3" fmla="*/ 485061 w 524379"/>
                <a:gd name="connsiteY3" fmla="*/ 410436 h 410436"/>
                <a:gd name="connsiteX4" fmla="*/ 524380 w 524379"/>
                <a:gd name="connsiteY4" fmla="*/ 265319 h 410436"/>
                <a:gd name="connsiteX5" fmla="*/ 262766 w 524379"/>
                <a:gd name="connsiteY5" fmla="*/ 0 h 410436"/>
                <a:gd name="connsiteX6" fmla="*/ 0 w 524379"/>
                <a:gd name="connsiteY6" fmla="*/ 268420 h 410436"/>
                <a:gd name="connsiteX7" fmla="*/ 9573 w 524379"/>
                <a:gd name="connsiteY7" fmla="*/ 347694 h 410436"/>
                <a:gd name="connsiteX8" fmla="*/ 97012 w 524379"/>
                <a:gd name="connsiteY8" fmla="*/ 290728 h 410436"/>
                <a:gd name="connsiteX9" fmla="*/ 260985 w 524379"/>
                <a:gd name="connsiteY9" fmla="*/ 79672 h 410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4379" h="410436">
                  <a:moveTo>
                    <a:pt x="260985" y="79672"/>
                  </a:moveTo>
                  <a:cubicBezTo>
                    <a:pt x="360493" y="79672"/>
                    <a:pt x="430530" y="151387"/>
                    <a:pt x="430530" y="267092"/>
                  </a:cubicBezTo>
                  <a:cubicBezTo>
                    <a:pt x="430530" y="285455"/>
                    <a:pt x="427673" y="325661"/>
                    <a:pt x="412575" y="353679"/>
                  </a:cubicBezTo>
                  <a:cubicBezTo>
                    <a:pt x="418290" y="358260"/>
                    <a:pt x="472259" y="403778"/>
                    <a:pt x="485061" y="410436"/>
                  </a:cubicBezTo>
                  <a:cubicBezTo>
                    <a:pt x="510720" y="366334"/>
                    <a:pt x="524280" y="316288"/>
                    <a:pt x="524380" y="265319"/>
                  </a:cubicBezTo>
                  <a:cubicBezTo>
                    <a:pt x="524389" y="107046"/>
                    <a:pt x="419310" y="0"/>
                    <a:pt x="262766" y="0"/>
                  </a:cubicBezTo>
                  <a:cubicBezTo>
                    <a:pt x="111119" y="0"/>
                    <a:pt x="0" y="113078"/>
                    <a:pt x="0" y="268420"/>
                  </a:cubicBezTo>
                  <a:cubicBezTo>
                    <a:pt x="434" y="295103"/>
                    <a:pt x="3642" y="321670"/>
                    <a:pt x="9573" y="347694"/>
                  </a:cubicBezTo>
                  <a:cubicBezTo>
                    <a:pt x="34518" y="322973"/>
                    <a:pt x="64273" y="303588"/>
                    <a:pt x="97012" y="290728"/>
                  </a:cubicBezTo>
                  <a:cubicBezTo>
                    <a:pt x="88316" y="188008"/>
                    <a:pt x="135950" y="79672"/>
                    <a:pt x="260985" y="79672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96B9A375-D875-57D1-58AF-7E040833C4E7}"/>
                </a:ext>
              </a:extLst>
            </p:cNvPr>
            <p:cNvSpPr/>
            <p:nvPr/>
          </p:nvSpPr>
          <p:spPr>
            <a:xfrm>
              <a:off x="6566125" y="3054957"/>
              <a:ext cx="370979" cy="531844"/>
            </a:xfrm>
            <a:custGeom>
              <a:avLst/>
              <a:gdLst>
                <a:gd name="connsiteX0" fmla="*/ 370980 w 370979"/>
                <a:gd name="connsiteY0" fmla="*/ 376936 h 531844"/>
                <a:gd name="connsiteX1" fmla="*/ 226371 w 370979"/>
                <a:gd name="connsiteY1" fmla="*/ 230320 h 531844"/>
                <a:gd name="connsiteX2" fmla="*/ 195129 w 370979"/>
                <a:gd name="connsiteY2" fmla="*/ 221783 h 531844"/>
                <a:gd name="connsiteX3" fmla="*/ 99755 w 370979"/>
                <a:gd name="connsiteY3" fmla="*/ 153037 h 531844"/>
                <a:gd name="connsiteX4" fmla="*/ 206997 w 370979"/>
                <a:gd name="connsiteY4" fmla="*/ 80564 h 531844"/>
                <a:gd name="connsiteX5" fmla="*/ 310448 w 370979"/>
                <a:gd name="connsiteY5" fmla="*/ 114026 h 531844"/>
                <a:gd name="connsiteX6" fmla="*/ 365693 w 370979"/>
                <a:gd name="connsiteY6" fmla="*/ 46532 h 531844"/>
                <a:gd name="connsiteX7" fmla="*/ 210950 w 370979"/>
                <a:gd name="connsiteY7" fmla="*/ 0 h 531844"/>
                <a:gd name="connsiteX8" fmla="*/ 5620 w 370979"/>
                <a:gd name="connsiteY8" fmla="*/ 163347 h 531844"/>
                <a:gd name="connsiteX9" fmla="*/ 159506 w 370979"/>
                <a:gd name="connsiteY9" fmla="*/ 301522 h 531844"/>
                <a:gd name="connsiteX10" fmla="*/ 276816 w 370979"/>
                <a:gd name="connsiteY10" fmla="*/ 383148 h 531844"/>
                <a:gd name="connsiteX11" fmla="*/ 167459 w 370979"/>
                <a:gd name="connsiteY11" fmla="*/ 451221 h 531844"/>
                <a:gd name="connsiteX12" fmla="*/ 55626 w 370979"/>
                <a:gd name="connsiteY12" fmla="*/ 413898 h 531844"/>
                <a:gd name="connsiteX13" fmla="*/ 0 w 370979"/>
                <a:gd name="connsiteY13" fmla="*/ 482492 h 531844"/>
                <a:gd name="connsiteX14" fmla="*/ 169802 w 370979"/>
                <a:gd name="connsiteY14" fmla="*/ 531813 h 531844"/>
                <a:gd name="connsiteX15" fmla="*/ 370970 w 370979"/>
                <a:gd name="connsiteY15" fmla="*/ 376955 h 531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70979" h="531844">
                  <a:moveTo>
                    <a:pt x="370980" y="376936"/>
                  </a:moveTo>
                  <a:cubicBezTo>
                    <a:pt x="370980" y="304851"/>
                    <a:pt x="325031" y="258233"/>
                    <a:pt x="226371" y="230320"/>
                  </a:cubicBezTo>
                  <a:cubicBezTo>
                    <a:pt x="215979" y="227396"/>
                    <a:pt x="205564" y="224551"/>
                    <a:pt x="195129" y="221783"/>
                  </a:cubicBezTo>
                  <a:cubicBezTo>
                    <a:pt x="137703" y="206418"/>
                    <a:pt x="99755" y="196260"/>
                    <a:pt x="99755" y="153037"/>
                  </a:cubicBezTo>
                  <a:cubicBezTo>
                    <a:pt x="99755" y="110356"/>
                    <a:pt x="143856" y="80564"/>
                    <a:pt x="206997" y="80564"/>
                  </a:cubicBezTo>
                  <a:cubicBezTo>
                    <a:pt x="244053" y="81240"/>
                    <a:pt x="280068" y="92889"/>
                    <a:pt x="310448" y="114026"/>
                  </a:cubicBezTo>
                  <a:cubicBezTo>
                    <a:pt x="332356" y="87279"/>
                    <a:pt x="365693" y="46532"/>
                    <a:pt x="365693" y="46532"/>
                  </a:cubicBezTo>
                  <a:cubicBezTo>
                    <a:pt x="329051" y="15811"/>
                    <a:pt x="265719" y="0"/>
                    <a:pt x="210950" y="0"/>
                  </a:cubicBezTo>
                  <a:cubicBezTo>
                    <a:pt x="82363" y="0"/>
                    <a:pt x="5620" y="61073"/>
                    <a:pt x="5620" y="163347"/>
                  </a:cubicBezTo>
                  <a:cubicBezTo>
                    <a:pt x="5620" y="232264"/>
                    <a:pt x="54521" y="276217"/>
                    <a:pt x="159506" y="301522"/>
                  </a:cubicBezTo>
                  <a:cubicBezTo>
                    <a:pt x="263481" y="326619"/>
                    <a:pt x="276816" y="358327"/>
                    <a:pt x="276816" y="383148"/>
                  </a:cubicBezTo>
                  <a:cubicBezTo>
                    <a:pt x="276816" y="414799"/>
                    <a:pt x="249526" y="451221"/>
                    <a:pt x="167459" y="451221"/>
                  </a:cubicBezTo>
                  <a:cubicBezTo>
                    <a:pt x="136303" y="451221"/>
                    <a:pt x="88487" y="435391"/>
                    <a:pt x="55626" y="413898"/>
                  </a:cubicBezTo>
                  <a:cubicBezTo>
                    <a:pt x="27051" y="448869"/>
                    <a:pt x="21708" y="455963"/>
                    <a:pt x="0" y="482492"/>
                  </a:cubicBezTo>
                  <a:cubicBezTo>
                    <a:pt x="50363" y="515496"/>
                    <a:pt x="109518" y="532678"/>
                    <a:pt x="169802" y="531813"/>
                  </a:cubicBezTo>
                  <a:cubicBezTo>
                    <a:pt x="350139" y="531813"/>
                    <a:pt x="370970" y="413253"/>
                    <a:pt x="370970" y="376955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77711D6F-52C9-2D1C-2FA6-B34B58D63E52}"/>
                </a:ext>
              </a:extLst>
            </p:cNvPr>
            <p:cNvSpPr/>
            <p:nvPr/>
          </p:nvSpPr>
          <p:spPr>
            <a:xfrm>
              <a:off x="5910129" y="3065874"/>
              <a:ext cx="548649" cy="507001"/>
            </a:xfrm>
            <a:custGeom>
              <a:avLst/>
              <a:gdLst>
                <a:gd name="connsiteX0" fmla="*/ 548650 w 548649"/>
                <a:gd name="connsiteY0" fmla="*/ 506925 h 507001"/>
                <a:gd name="connsiteX1" fmla="*/ 548650 w 548649"/>
                <a:gd name="connsiteY1" fmla="*/ 0 h 507001"/>
                <a:gd name="connsiteX2" fmla="*/ 455428 w 548649"/>
                <a:gd name="connsiteY2" fmla="*/ 180 h 507001"/>
                <a:gd name="connsiteX3" fmla="*/ 273501 w 548649"/>
                <a:gd name="connsiteY3" fmla="*/ 222665 h 507001"/>
                <a:gd name="connsiteX4" fmla="*/ 96974 w 548649"/>
                <a:gd name="connsiteY4" fmla="*/ 123 h 507001"/>
                <a:gd name="connsiteX5" fmla="*/ 0 w 548649"/>
                <a:gd name="connsiteY5" fmla="*/ 123 h 507001"/>
                <a:gd name="connsiteX6" fmla="*/ 0 w 548649"/>
                <a:gd name="connsiteY6" fmla="*/ 507001 h 507001"/>
                <a:gd name="connsiteX7" fmla="*/ 94812 w 548649"/>
                <a:gd name="connsiteY7" fmla="*/ 507001 h 507001"/>
                <a:gd name="connsiteX8" fmla="*/ 94812 w 548649"/>
                <a:gd name="connsiteY8" fmla="*/ 138345 h 507001"/>
                <a:gd name="connsiteX9" fmla="*/ 273358 w 548649"/>
                <a:gd name="connsiteY9" fmla="*/ 358393 h 507001"/>
                <a:gd name="connsiteX10" fmla="*/ 453723 w 548649"/>
                <a:gd name="connsiteY10" fmla="*/ 137966 h 507001"/>
                <a:gd name="connsiteX11" fmla="*/ 453723 w 548649"/>
                <a:gd name="connsiteY11" fmla="*/ 506925 h 507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48649" h="507001">
                  <a:moveTo>
                    <a:pt x="548650" y="506925"/>
                  </a:moveTo>
                  <a:lnTo>
                    <a:pt x="548650" y="0"/>
                  </a:lnTo>
                  <a:lnTo>
                    <a:pt x="455428" y="180"/>
                  </a:lnTo>
                  <a:lnTo>
                    <a:pt x="273501" y="222665"/>
                  </a:lnTo>
                  <a:lnTo>
                    <a:pt x="96974" y="123"/>
                  </a:lnTo>
                  <a:lnTo>
                    <a:pt x="0" y="123"/>
                  </a:lnTo>
                  <a:lnTo>
                    <a:pt x="0" y="507001"/>
                  </a:lnTo>
                  <a:lnTo>
                    <a:pt x="94812" y="507001"/>
                  </a:lnTo>
                  <a:lnTo>
                    <a:pt x="94812" y="138345"/>
                  </a:lnTo>
                  <a:lnTo>
                    <a:pt x="273358" y="358393"/>
                  </a:lnTo>
                  <a:lnTo>
                    <a:pt x="453723" y="137966"/>
                  </a:lnTo>
                  <a:lnTo>
                    <a:pt x="453723" y="5069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</p:grpSp>
      <p:pic>
        <p:nvPicPr>
          <p:cNvPr id="27" name="Graphic 26">
            <a:extLst>
              <a:ext uri="{FF2B5EF4-FFF2-40B4-BE49-F238E27FC236}">
                <a16:creationId xmlns:a16="http://schemas.microsoft.com/office/drawing/2014/main" id="{0E06E68D-377F-61DB-0CDF-63967B0EE7E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45719" y="5338000"/>
            <a:ext cx="5022905" cy="12198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F4C41E0-BB1F-EEF5-8F9C-7EB100FBE8E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99661" y="611469"/>
            <a:ext cx="3562500" cy="105399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114A20D-BC58-7903-20FB-379C727E412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13218" y="1842147"/>
            <a:ext cx="3221062" cy="2908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590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5A5A127-CC8F-A147-D1FF-7BAC819FDEA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1E1C1C-B106-9666-3211-BD5B707F35A0}"/>
              </a:ext>
            </a:extLst>
          </p:cNvPr>
          <p:cNvSpPr/>
          <p:nvPr userDrawn="1"/>
        </p:nvSpPr>
        <p:spPr>
          <a:xfrm>
            <a:off x="105508" y="112102"/>
            <a:ext cx="11969261" cy="663379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58E29B-4F05-7D90-3139-EC8AD125B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731" y="318803"/>
            <a:ext cx="8309112" cy="91764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9A0BCDE-4006-EAC1-D167-A6E65F107D2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50731" y="1549256"/>
            <a:ext cx="5510213" cy="4454525"/>
          </a:xfrm>
        </p:spPr>
        <p:txBody>
          <a:bodyPr>
            <a:normAutofit/>
          </a:bodyPr>
          <a:lstStyle>
            <a:lvl1pPr marL="3429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2400">
                <a:solidFill>
                  <a:schemeClr val="bg1"/>
                </a:solidFill>
              </a:defRPr>
            </a:lvl1pPr>
            <a:lvl2pPr marL="8001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2200">
                <a:solidFill>
                  <a:schemeClr val="bg1"/>
                </a:solidFill>
              </a:defRPr>
            </a:lvl2pPr>
            <a:lvl3pPr marL="12573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2000">
                <a:solidFill>
                  <a:schemeClr val="bg1"/>
                </a:solidFill>
              </a:defRPr>
            </a:lvl3pPr>
            <a:lvl4pPr marL="17145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1800">
                <a:solidFill>
                  <a:schemeClr val="bg1"/>
                </a:solidFill>
              </a:defRPr>
            </a:lvl4pPr>
            <a:lvl5pPr marL="21717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grpSp>
        <p:nvGrpSpPr>
          <p:cNvPr id="29" name="Graphic 8">
            <a:extLst>
              <a:ext uri="{FF2B5EF4-FFF2-40B4-BE49-F238E27FC236}">
                <a16:creationId xmlns:a16="http://schemas.microsoft.com/office/drawing/2014/main" id="{5AAE0DBD-BAC9-1FF0-64BD-956F47EF638E}"/>
              </a:ext>
            </a:extLst>
          </p:cNvPr>
          <p:cNvGrpSpPr/>
          <p:nvPr userDrawn="1"/>
        </p:nvGrpSpPr>
        <p:grpSpPr>
          <a:xfrm>
            <a:off x="10232718" y="5791201"/>
            <a:ext cx="1296674" cy="578910"/>
            <a:chOff x="5257800" y="3054350"/>
            <a:chExt cx="1679305" cy="749739"/>
          </a:xfrm>
          <a:solidFill>
            <a:schemeClr val="bg1"/>
          </a:solidFill>
        </p:grpSpPr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26858AD6-9C4D-1B43-BDE1-73A6F17990B8}"/>
                </a:ext>
              </a:extLst>
            </p:cNvPr>
            <p:cNvSpPr/>
            <p:nvPr/>
          </p:nvSpPr>
          <p:spPr>
            <a:xfrm>
              <a:off x="5278821" y="3673689"/>
              <a:ext cx="876601" cy="130400"/>
            </a:xfrm>
            <a:custGeom>
              <a:avLst/>
              <a:gdLst>
                <a:gd name="connsiteX0" fmla="*/ 109081 w 876601"/>
                <a:gd name="connsiteY0" fmla="*/ 55439 h 130400"/>
                <a:gd name="connsiteX1" fmla="*/ 109081 w 876601"/>
                <a:gd name="connsiteY1" fmla="*/ 55145 h 130400"/>
                <a:gd name="connsiteX2" fmla="*/ 56725 w 876601"/>
                <a:gd name="connsiteY2" fmla="*/ 2549 h 130400"/>
                <a:gd name="connsiteX3" fmla="*/ 54684 w 876601"/>
                <a:gd name="connsiteY3" fmla="*/ 2580 h 130400"/>
                <a:gd name="connsiteX4" fmla="*/ 25 w 876601"/>
                <a:gd name="connsiteY4" fmla="*/ 53802 h 130400"/>
                <a:gd name="connsiteX5" fmla="*/ 1 w 876601"/>
                <a:gd name="connsiteY5" fmla="*/ 55439 h 130400"/>
                <a:gd name="connsiteX6" fmla="*/ 1 w 876601"/>
                <a:gd name="connsiteY6" fmla="*/ 55723 h 130400"/>
                <a:gd name="connsiteX7" fmla="*/ 52356 w 876601"/>
                <a:gd name="connsiteY7" fmla="*/ 108319 h 130400"/>
                <a:gd name="connsiteX8" fmla="*/ 54407 w 876601"/>
                <a:gd name="connsiteY8" fmla="*/ 108288 h 130400"/>
                <a:gd name="connsiteX9" fmla="*/ 84887 w 876601"/>
                <a:gd name="connsiteY9" fmla="*/ 99524 h 130400"/>
                <a:gd name="connsiteX10" fmla="*/ 96174 w 876601"/>
                <a:gd name="connsiteY10" fmla="*/ 109597 h 130400"/>
                <a:gd name="connsiteX11" fmla="*/ 110548 w 876601"/>
                <a:gd name="connsiteY11" fmla="*/ 93672 h 130400"/>
                <a:gd name="connsiteX12" fmla="*/ 99994 w 876601"/>
                <a:gd name="connsiteY12" fmla="*/ 84766 h 130400"/>
                <a:gd name="connsiteX13" fmla="*/ 109081 w 876601"/>
                <a:gd name="connsiteY13" fmla="*/ 55439 h 130400"/>
                <a:gd name="connsiteX14" fmla="*/ 85478 w 876601"/>
                <a:gd name="connsiteY14" fmla="*/ 55723 h 130400"/>
                <a:gd name="connsiteX15" fmla="*/ 82687 w 876601"/>
                <a:gd name="connsiteY15" fmla="*/ 69742 h 130400"/>
                <a:gd name="connsiteX16" fmla="*/ 65828 w 876601"/>
                <a:gd name="connsiteY16" fmla="*/ 54566 h 130400"/>
                <a:gd name="connsiteX17" fmla="*/ 51464 w 876601"/>
                <a:gd name="connsiteY17" fmla="*/ 70624 h 130400"/>
                <a:gd name="connsiteX18" fmla="*/ 68180 w 876601"/>
                <a:gd name="connsiteY18" fmla="*/ 84785 h 130400"/>
                <a:gd name="connsiteX19" fmla="*/ 26390 w 876601"/>
                <a:gd name="connsiteY19" fmla="*/ 69002 h 130400"/>
                <a:gd name="connsiteX20" fmla="*/ 23613 w 876601"/>
                <a:gd name="connsiteY20" fmla="*/ 55439 h 130400"/>
                <a:gd name="connsiteX21" fmla="*/ 23613 w 876601"/>
                <a:gd name="connsiteY21" fmla="*/ 55145 h 130400"/>
                <a:gd name="connsiteX22" fmla="*/ 53009 w 876601"/>
                <a:gd name="connsiteY22" fmla="*/ 23349 h 130400"/>
                <a:gd name="connsiteX23" fmla="*/ 54407 w 876601"/>
                <a:gd name="connsiteY23" fmla="*/ 23323 h 130400"/>
                <a:gd name="connsiteX24" fmla="*/ 85506 w 876601"/>
                <a:gd name="connsiteY24" fmla="*/ 54443 h 130400"/>
                <a:gd name="connsiteX25" fmla="*/ 85487 w 876601"/>
                <a:gd name="connsiteY25" fmla="*/ 55439 h 130400"/>
                <a:gd name="connsiteX26" fmla="*/ 178023 w 876601"/>
                <a:gd name="connsiteY26" fmla="*/ 71990 h 130400"/>
                <a:gd name="connsiteX27" fmla="*/ 164088 w 876601"/>
                <a:gd name="connsiteY27" fmla="*/ 87905 h 130400"/>
                <a:gd name="connsiteX28" fmla="*/ 150600 w 876601"/>
                <a:gd name="connsiteY28" fmla="*/ 71990 h 130400"/>
                <a:gd name="connsiteX29" fmla="*/ 150600 w 876601"/>
                <a:gd name="connsiteY29" fmla="*/ 28360 h 130400"/>
                <a:gd name="connsiteX30" fmla="*/ 128312 w 876601"/>
                <a:gd name="connsiteY30" fmla="*/ 28360 h 130400"/>
                <a:gd name="connsiteX31" fmla="*/ 128312 w 876601"/>
                <a:gd name="connsiteY31" fmla="*/ 79018 h 130400"/>
                <a:gd name="connsiteX32" fmla="*/ 154982 w 876601"/>
                <a:gd name="connsiteY32" fmla="*/ 108070 h 130400"/>
                <a:gd name="connsiteX33" fmla="*/ 178004 w 876601"/>
                <a:gd name="connsiteY33" fmla="*/ 95512 h 130400"/>
                <a:gd name="connsiteX34" fmla="*/ 178004 w 876601"/>
                <a:gd name="connsiteY34" fmla="*/ 106609 h 130400"/>
                <a:gd name="connsiteX35" fmla="*/ 200283 w 876601"/>
                <a:gd name="connsiteY35" fmla="*/ 106609 h 130400"/>
                <a:gd name="connsiteX36" fmla="*/ 200283 w 876601"/>
                <a:gd name="connsiteY36" fmla="*/ 28350 h 130400"/>
                <a:gd name="connsiteX37" fmla="*/ 178023 w 876601"/>
                <a:gd name="connsiteY37" fmla="*/ 28350 h 130400"/>
                <a:gd name="connsiteX38" fmla="*/ 253566 w 876601"/>
                <a:gd name="connsiteY38" fmla="*/ 27449 h 130400"/>
                <a:gd name="connsiteX39" fmla="*/ 223086 w 876601"/>
                <a:gd name="connsiteY39" fmla="*/ 33728 h 130400"/>
                <a:gd name="connsiteX40" fmla="*/ 228658 w 876601"/>
                <a:gd name="connsiteY40" fmla="*/ 50668 h 130400"/>
                <a:gd name="connsiteX41" fmla="*/ 250356 w 876601"/>
                <a:gd name="connsiteY41" fmla="*/ 46438 h 130400"/>
                <a:gd name="connsiteX42" fmla="*/ 267224 w 876601"/>
                <a:gd name="connsiteY42" fmla="*/ 60741 h 130400"/>
                <a:gd name="connsiteX43" fmla="*/ 267224 w 876601"/>
                <a:gd name="connsiteY43" fmla="*/ 62059 h 130400"/>
                <a:gd name="connsiteX44" fmla="*/ 248012 w 876601"/>
                <a:gd name="connsiteY44" fmla="*/ 58853 h 130400"/>
                <a:gd name="connsiteX45" fmla="*/ 216342 w 876601"/>
                <a:gd name="connsiteY45" fmla="*/ 83817 h 130400"/>
                <a:gd name="connsiteX46" fmla="*/ 216342 w 876601"/>
                <a:gd name="connsiteY46" fmla="*/ 84102 h 130400"/>
                <a:gd name="connsiteX47" fmla="*/ 240759 w 876601"/>
                <a:gd name="connsiteY47" fmla="*/ 108198 h 130400"/>
                <a:gd name="connsiteX48" fmla="*/ 243326 w 876601"/>
                <a:gd name="connsiteY48" fmla="*/ 108051 h 130400"/>
                <a:gd name="connsiteX49" fmla="*/ 267072 w 876601"/>
                <a:gd name="connsiteY49" fmla="*/ 98120 h 130400"/>
                <a:gd name="connsiteX50" fmla="*/ 267072 w 876601"/>
                <a:gd name="connsiteY50" fmla="*/ 106590 h 130400"/>
                <a:gd name="connsiteX51" fmla="*/ 288627 w 876601"/>
                <a:gd name="connsiteY51" fmla="*/ 106590 h 130400"/>
                <a:gd name="connsiteX52" fmla="*/ 288627 w 876601"/>
                <a:gd name="connsiteY52" fmla="*/ 61215 h 130400"/>
                <a:gd name="connsiteX53" fmla="*/ 280121 w 876601"/>
                <a:gd name="connsiteY53" fmla="*/ 36251 h 130400"/>
                <a:gd name="connsiteX54" fmla="*/ 253585 w 876601"/>
                <a:gd name="connsiteY54" fmla="*/ 27487 h 130400"/>
                <a:gd name="connsiteX55" fmla="*/ 267510 w 876601"/>
                <a:gd name="connsiteY55" fmla="*/ 79027 h 130400"/>
                <a:gd name="connsiteX56" fmla="*/ 250060 w 876601"/>
                <a:gd name="connsiteY56" fmla="*/ 92752 h 130400"/>
                <a:gd name="connsiteX57" fmla="*/ 237887 w 876601"/>
                <a:gd name="connsiteY57" fmla="*/ 83267 h 130400"/>
                <a:gd name="connsiteX58" fmla="*/ 237887 w 876601"/>
                <a:gd name="connsiteY58" fmla="*/ 82973 h 130400"/>
                <a:gd name="connsiteX59" fmla="*/ 253280 w 876601"/>
                <a:gd name="connsiteY59" fmla="*/ 72170 h 130400"/>
                <a:gd name="connsiteX60" fmla="*/ 267501 w 876601"/>
                <a:gd name="connsiteY60" fmla="*/ 75091 h 130400"/>
                <a:gd name="connsiteX61" fmla="*/ 309363 w 876601"/>
                <a:gd name="connsiteY61" fmla="*/ 0 h 130400"/>
                <a:gd name="connsiteX62" fmla="*/ 331652 w 876601"/>
                <a:gd name="connsiteY62" fmla="*/ 0 h 130400"/>
                <a:gd name="connsiteX63" fmla="*/ 331652 w 876601"/>
                <a:gd name="connsiteY63" fmla="*/ 106590 h 130400"/>
                <a:gd name="connsiteX64" fmla="*/ 309363 w 876601"/>
                <a:gd name="connsiteY64" fmla="*/ 106590 h 130400"/>
                <a:gd name="connsiteX65" fmla="*/ 352692 w 876601"/>
                <a:gd name="connsiteY65" fmla="*/ 0 h 130400"/>
                <a:gd name="connsiteX66" fmla="*/ 376152 w 876601"/>
                <a:gd name="connsiteY66" fmla="*/ 0 h 130400"/>
                <a:gd name="connsiteX67" fmla="*/ 376152 w 876601"/>
                <a:gd name="connsiteY67" fmla="*/ 19709 h 130400"/>
                <a:gd name="connsiteX68" fmla="*/ 352692 w 876601"/>
                <a:gd name="connsiteY68" fmla="*/ 19709 h 130400"/>
                <a:gd name="connsiteX69" fmla="*/ 353273 w 876601"/>
                <a:gd name="connsiteY69" fmla="*/ 28331 h 130400"/>
                <a:gd name="connsiteX70" fmla="*/ 375562 w 876601"/>
                <a:gd name="connsiteY70" fmla="*/ 28331 h 130400"/>
                <a:gd name="connsiteX71" fmla="*/ 375562 w 876601"/>
                <a:gd name="connsiteY71" fmla="*/ 106590 h 130400"/>
                <a:gd name="connsiteX72" fmla="*/ 353273 w 876601"/>
                <a:gd name="connsiteY72" fmla="*/ 106590 h 130400"/>
                <a:gd name="connsiteX73" fmla="*/ 422539 w 876601"/>
                <a:gd name="connsiteY73" fmla="*/ 8347 h 130400"/>
                <a:gd name="connsiteX74" fmla="*/ 400251 w 876601"/>
                <a:gd name="connsiteY74" fmla="*/ 8347 h 130400"/>
                <a:gd name="connsiteX75" fmla="*/ 400251 w 876601"/>
                <a:gd name="connsiteY75" fmla="*/ 28350 h 130400"/>
                <a:gd name="connsiteX76" fmla="*/ 390868 w 876601"/>
                <a:gd name="connsiteY76" fmla="*/ 28350 h 130400"/>
                <a:gd name="connsiteX77" fmla="*/ 390868 w 876601"/>
                <a:gd name="connsiteY77" fmla="*/ 47320 h 130400"/>
                <a:gd name="connsiteX78" fmla="*/ 400251 w 876601"/>
                <a:gd name="connsiteY78" fmla="*/ 47320 h 130400"/>
                <a:gd name="connsiteX79" fmla="*/ 400251 w 876601"/>
                <a:gd name="connsiteY79" fmla="*/ 84405 h 130400"/>
                <a:gd name="connsiteX80" fmla="*/ 423111 w 876601"/>
                <a:gd name="connsiteY80" fmla="*/ 107909 h 130400"/>
                <a:gd name="connsiteX81" fmla="*/ 440703 w 876601"/>
                <a:gd name="connsiteY81" fmla="*/ 103385 h 130400"/>
                <a:gd name="connsiteX82" fmla="*/ 440703 w 876601"/>
                <a:gd name="connsiteY82" fmla="*/ 85572 h 130400"/>
                <a:gd name="connsiteX83" fmla="*/ 429702 w 876601"/>
                <a:gd name="connsiteY83" fmla="*/ 88342 h 130400"/>
                <a:gd name="connsiteX84" fmla="*/ 422520 w 876601"/>
                <a:gd name="connsiteY84" fmla="*/ 80754 h 130400"/>
                <a:gd name="connsiteX85" fmla="*/ 422520 w 876601"/>
                <a:gd name="connsiteY85" fmla="*/ 47320 h 130400"/>
                <a:gd name="connsiteX86" fmla="*/ 440999 w 876601"/>
                <a:gd name="connsiteY86" fmla="*/ 47320 h 130400"/>
                <a:gd name="connsiteX87" fmla="*/ 440999 w 876601"/>
                <a:gd name="connsiteY87" fmla="*/ 28350 h 130400"/>
                <a:gd name="connsiteX88" fmla="*/ 422520 w 876601"/>
                <a:gd name="connsiteY88" fmla="*/ 28350 h 130400"/>
                <a:gd name="connsiteX89" fmla="*/ 492957 w 876601"/>
                <a:gd name="connsiteY89" fmla="*/ 81617 h 130400"/>
                <a:gd name="connsiteX90" fmla="*/ 475069 w 876601"/>
                <a:gd name="connsiteY90" fmla="*/ 28322 h 130400"/>
                <a:gd name="connsiteX91" fmla="*/ 451466 w 876601"/>
                <a:gd name="connsiteY91" fmla="*/ 28322 h 130400"/>
                <a:gd name="connsiteX92" fmla="*/ 482261 w 876601"/>
                <a:gd name="connsiteY92" fmla="*/ 106884 h 130400"/>
                <a:gd name="connsiteX93" fmla="*/ 474488 w 876601"/>
                <a:gd name="connsiteY93" fmla="*/ 111997 h 130400"/>
                <a:gd name="connsiteX94" fmla="*/ 464963 w 876601"/>
                <a:gd name="connsiteY94" fmla="*/ 108933 h 130400"/>
                <a:gd name="connsiteX95" fmla="*/ 457486 w 876601"/>
                <a:gd name="connsiteY95" fmla="*/ 124991 h 130400"/>
                <a:gd name="connsiteX96" fmla="*/ 477279 w 876601"/>
                <a:gd name="connsiteY96" fmla="*/ 130397 h 130400"/>
                <a:gd name="connsiteX97" fmla="*/ 503082 w 876601"/>
                <a:gd name="connsiteY97" fmla="*/ 108497 h 130400"/>
                <a:gd name="connsiteX98" fmla="*/ 533286 w 876601"/>
                <a:gd name="connsiteY98" fmla="*/ 28341 h 130400"/>
                <a:gd name="connsiteX99" fmla="*/ 510112 w 876601"/>
                <a:gd name="connsiteY99" fmla="*/ 28341 h 130400"/>
                <a:gd name="connsiteX100" fmla="*/ 645015 w 876601"/>
                <a:gd name="connsiteY100" fmla="*/ 47595 h 130400"/>
                <a:gd name="connsiteX101" fmla="*/ 618030 w 876601"/>
                <a:gd name="connsiteY101" fmla="*/ 4373 h 130400"/>
                <a:gd name="connsiteX102" fmla="*/ 593694 w 876601"/>
                <a:gd name="connsiteY102" fmla="*/ 4373 h 130400"/>
                <a:gd name="connsiteX103" fmla="*/ 593694 w 876601"/>
                <a:gd name="connsiteY103" fmla="*/ 106581 h 130400"/>
                <a:gd name="connsiteX104" fmla="*/ 615830 w 876601"/>
                <a:gd name="connsiteY104" fmla="*/ 106581 h 130400"/>
                <a:gd name="connsiteX105" fmla="*/ 615830 w 876601"/>
                <a:gd name="connsiteY105" fmla="*/ 40301 h 130400"/>
                <a:gd name="connsiteX106" fmla="*/ 644405 w 876601"/>
                <a:gd name="connsiteY106" fmla="*/ 83523 h 130400"/>
                <a:gd name="connsiteX107" fmla="*/ 644995 w 876601"/>
                <a:gd name="connsiteY107" fmla="*/ 83523 h 130400"/>
                <a:gd name="connsiteX108" fmla="*/ 673885 w 876601"/>
                <a:gd name="connsiteY108" fmla="*/ 39893 h 130400"/>
                <a:gd name="connsiteX109" fmla="*/ 673885 w 876601"/>
                <a:gd name="connsiteY109" fmla="*/ 106619 h 130400"/>
                <a:gd name="connsiteX110" fmla="*/ 696316 w 876601"/>
                <a:gd name="connsiteY110" fmla="*/ 106619 h 130400"/>
                <a:gd name="connsiteX111" fmla="*/ 696316 w 876601"/>
                <a:gd name="connsiteY111" fmla="*/ 4382 h 130400"/>
                <a:gd name="connsiteX112" fmla="*/ 671970 w 876601"/>
                <a:gd name="connsiteY112" fmla="*/ 4382 h 130400"/>
                <a:gd name="connsiteX113" fmla="*/ 754581 w 876601"/>
                <a:gd name="connsiteY113" fmla="*/ 26870 h 130400"/>
                <a:gd name="connsiteX114" fmla="*/ 715677 w 876601"/>
                <a:gd name="connsiteY114" fmla="*/ 66076 h 130400"/>
                <a:gd name="connsiteX115" fmla="*/ 715719 w 876601"/>
                <a:gd name="connsiteY115" fmla="*/ 67655 h 130400"/>
                <a:gd name="connsiteX116" fmla="*/ 715719 w 876601"/>
                <a:gd name="connsiteY116" fmla="*/ 67940 h 130400"/>
                <a:gd name="connsiteX117" fmla="*/ 758132 w 876601"/>
                <a:gd name="connsiteY117" fmla="*/ 108374 h 130400"/>
                <a:gd name="connsiteX118" fmla="*/ 788890 w 876601"/>
                <a:gd name="connsiteY118" fmla="*/ 93786 h 130400"/>
                <a:gd name="connsiteX119" fmla="*/ 776136 w 876601"/>
                <a:gd name="connsiteY119" fmla="*/ 82546 h 130400"/>
                <a:gd name="connsiteX120" fmla="*/ 757086 w 876601"/>
                <a:gd name="connsiteY120" fmla="*/ 90570 h 130400"/>
                <a:gd name="connsiteX121" fmla="*/ 737874 w 876601"/>
                <a:gd name="connsiteY121" fmla="*/ 75243 h 130400"/>
                <a:gd name="connsiteX122" fmla="*/ 792576 w 876601"/>
                <a:gd name="connsiteY122" fmla="*/ 75243 h 130400"/>
                <a:gd name="connsiteX123" fmla="*/ 792862 w 876601"/>
                <a:gd name="connsiteY123" fmla="*/ 69400 h 130400"/>
                <a:gd name="connsiteX124" fmla="*/ 754600 w 876601"/>
                <a:gd name="connsiteY124" fmla="*/ 26908 h 130400"/>
                <a:gd name="connsiteX125" fmla="*/ 737588 w 876601"/>
                <a:gd name="connsiteY125" fmla="*/ 61367 h 130400"/>
                <a:gd name="connsiteX126" fmla="*/ 754600 w 876601"/>
                <a:gd name="connsiteY126" fmla="*/ 44721 h 130400"/>
                <a:gd name="connsiteX127" fmla="*/ 771164 w 876601"/>
                <a:gd name="connsiteY127" fmla="*/ 61367 h 130400"/>
                <a:gd name="connsiteX128" fmla="*/ 841449 w 876601"/>
                <a:gd name="connsiteY128" fmla="*/ 27449 h 130400"/>
                <a:gd name="connsiteX129" fmla="*/ 810969 w 876601"/>
                <a:gd name="connsiteY129" fmla="*/ 33728 h 130400"/>
                <a:gd name="connsiteX130" fmla="*/ 816541 w 876601"/>
                <a:gd name="connsiteY130" fmla="*/ 50668 h 130400"/>
                <a:gd name="connsiteX131" fmla="*/ 838248 w 876601"/>
                <a:gd name="connsiteY131" fmla="*/ 46438 h 130400"/>
                <a:gd name="connsiteX132" fmla="*/ 855107 w 876601"/>
                <a:gd name="connsiteY132" fmla="*/ 60741 h 130400"/>
                <a:gd name="connsiteX133" fmla="*/ 855107 w 876601"/>
                <a:gd name="connsiteY133" fmla="*/ 62059 h 130400"/>
                <a:gd name="connsiteX134" fmla="*/ 835905 w 876601"/>
                <a:gd name="connsiteY134" fmla="*/ 58853 h 130400"/>
                <a:gd name="connsiteX135" fmla="*/ 804225 w 876601"/>
                <a:gd name="connsiteY135" fmla="*/ 83817 h 130400"/>
                <a:gd name="connsiteX136" fmla="*/ 804225 w 876601"/>
                <a:gd name="connsiteY136" fmla="*/ 84102 h 130400"/>
                <a:gd name="connsiteX137" fmla="*/ 828642 w 876601"/>
                <a:gd name="connsiteY137" fmla="*/ 108198 h 130400"/>
                <a:gd name="connsiteX138" fmla="*/ 831209 w 876601"/>
                <a:gd name="connsiteY138" fmla="*/ 108051 h 130400"/>
                <a:gd name="connsiteX139" fmla="*/ 854965 w 876601"/>
                <a:gd name="connsiteY139" fmla="*/ 98120 h 130400"/>
                <a:gd name="connsiteX140" fmla="*/ 854965 w 876601"/>
                <a:gd name="connsiteY140" fmla="*/ 106590 h 130400"/>
                <a:gd name="connsiteX141" fmla="*/ 876520 w 876601"/>
                <a:gd name="connsiteY141" fmla="*/ 106590 h 130400"/>
                <a:gd name="connsiteX142" fmla="*/ 876520 w 876601"/>
                <a:gd name="connsiteY142" fmla="*/ 61215 h 130400"/>
                <a:gd name="connsiteX143" fmla="*/ 868014 w 876601"/>
                <a:gd name="connsiteY143" fmla="*/ 36251 h 130400"/>
                <a:gd name="connsiteX144" fmla="*/ 841477 w 876601"/>
                <a:gd name="connsiteY144" fmla="*/ 27487 h 130400"/>
                <a:gd name="connsiteX145" fmla="*/ 855412 w 876601"/>
                <a:gd name="connsiteY145" fmla="*/ 79027 h 130400"/>
                <a:gd name="connsiteX146" fmla="*/ 837962 w 876601"/>
                <a:gd name="connsiteY146" fmla="*/ 92752 h 130400"/>
                <a:gd name="connsiteX147" fmla="*/ 825789 w 876601"/>
                <a:gd name="connsiteY147" fmla="*/ 83267 h 130400"/>
                <a:gd name="connsiteX148" fmla="*/ 825789 w 876601"/>
                <a:gd name="connsiteY148" fmla="*/ 82973 h 130400"/>
                <a:gd name="connsiteX149" fmla="*/ 841182 w 876601"/>
                <a:gd name="connsiteY149" fmla="*/ 72170 h 130400"/>
                <a:gd name="connsiteX150" fmla="*/ 855403 w 876601"/>
                <a:gd name="connsiteY150" fmla="*/ 75091 h 13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876601" h="130400">
                  <a:moveTo>
                    <a:pt x="109081" y="55439"/>
                  </a:moveTo>
                  <a:lnTo>
                    <a:pt x="109081" y="55145"/>
                  </a:lnTo>
                  <a:cubicBezTo>
                    <a:pt x="109209" y="26224"/>
                    <a:pt x="85768" y="2677"/>
                    <a:pt x="56725" y="2549"/>
                  </a:cubicBezTo>
                  <a:cubicBezTo>
                    <a:pt x="56044" y="2546"/>
                    <a:pt x="55364" y="2557"/>
                    <a:pt x="54684" y="2580"/>
                  </a:cubicBezTo>
                  <a:cubicBezTo>
                    <a:pt x="25385" y="1695"/>
                    <a:pt x="914" y="24628"/>
                    <a:pt x="25" y="53802"/>
                  </a:cubicBezTo>
                  <a:cubicBezTo>
                    <a:pt x="8" y="54347"/>
                    <a:pt x="0" y="54893"/>
                    <a:pt x="1" y="55439"/>
                  </a:cubicBezTo>
                  <a:lnTo>
                    <a:pt x="1" y="55723"/>
                  </a:lnTo>
                  <a:cubicBezTo>
                    <a:pt x="-127" y="84644"/>
                    <a:pt x="23313" y="108192"/>
                    <a:pt x="52356" y="108319"/>
                  </a:cubicBezTo>
                  <a:cubicBezTo>
                    <a:pt x="53040" y="108322"/>
                    <a:pt x="53724" y="108312"/>
                    <a:pt x="54407" y="108288"/>
                  </a:cubicBezTo>
                  <a:cubicBezTo>
                    <a:pt x="65204" y="108357"/>
                    <a:pt x="75790" y="105314"/>
                    <a:pt x="84887" y="99524"/>
                  </a:cubicBezTo>
                  <a:lnTo>
                    <a:pt x="96174" y="109597"/>
                  </a:lnTo>
                  <a:lnTo>
                    <a:pt x="110548" y="93672"/>
                  </a:lnTo>
                  <a:lnTo>
                    <a:pt x="99994" y="84766"/>
                  </a:lnTo>
                  <a:cubicBezTo>
                    <a:pt x="105891" y="76111"/>
                    <a:pt x="109055" y="65898"/>
                    <a:pt x="109081" y="55439"/>
                  </a:cubicBezTo>
                  <a:moveTo>
                    <a:pt x="85478" y="55723"/>
                  </a:moveTo>
                  <a:cubicBezTo>
                    <a:pt x="85507" y="60536"/>
                    <a:pt x="84557" y="65304"/>
                    <a:pt x="82687" y="69742"/>
                  </a:cubicBezTo>
                  <a:lnTo>
                    <a:pt x="65828" y="54566"/>
                  </a:lnTo>
                  <a:lnTo>
                    <a:pt x="51464" y="70624"/>
                  </a:lnTo>
                  <a:lnTo>
                    <a:pt x="68180" y="84785"/>
                  </a:lnTo>
                  <a:cubicBezTo>
                    <a:pt x="52264" y="91918"/>
                    <a:pt x="33554" y="84852"/>
                    <a:pt x="26390" y="69002"/>
                  </a:cubicBezTo>
                  <a:cubicBezTo>
                    <a:pt x="24465" y="64742"/>
                    <a:pt x="23516" y="60109"/>
                    <a:pt x="23613" y="55439"/>
                  </a:cubicBezTo>
                  <a:lnTo>
                    <a:pt x="23613" y="55145"/>
                  </a:lnTo>
                  <a:cubicBezTo>
                    <a:pt x="22913" y="38281"/>
                    <a:pt x="36074" y="24046"/>
                    <a:pt x="53009" y="23349"/>
                  </a:cubicBezTo>
                  <a:cubicBezTo>
                    <a:pt x="53475" y="23330"/>
                    <a:pt x="53941" y="23321"/>
                    <a:pt x="54407" y="23323"/>
                  </a:cubicBezTo>
                  <a:cubicBezTo>
                    <a:pt x="71625" y="23365"/>
                    <a:pt x="85548" y="37298"/>
                    <a:pt x="85506" y="54443"/>
                  </a:cubicBezTo>
                  <a:cubicBezTo>
                    <a:pt x="85505" y="54775"/>
                    <a:pt x="85499" y="55107"/>
                    <a:pt x="85487" y="55439"/>
                  </a:cubicBezTo>
                  <a:close/>
                  <a:moveTo>
                    <a:pt x="178023" y="71990"/>
                  </a:moveTo>
                  <a:cubicBezTo>
                    <a:pt x="178023" y="82499"/>
                    <a:pt x="172594" y="87905"/>
                    <a:pt x="164088" y="87905"/>
                  </a:cubicBezTo>
                  <a:cubicBezTo>
                    <a:pt x="155582" y="87905"/>
                    <a:pt x="150600" y="82499"/>
                    <a:pt x="150600" y="71990"/>
                  </a:cubicBezTo>
                  <a:lnTo>
                    <a:pt x="150600" y="28360"/>
                  </a:lnTo>
                  <a:lnTo>
                    <a:pt x="128312" y="28360"/>
                  </a:lnTo>
                  <a:lnTo>
                    <a:pt x="128312" y="79018"/>
                  </a:lnTo>
                  <a:cubicBezTo>
                    <a:pt x="128312" y="96982"/>
                    <a:pt x="138132" y="108070"/>
                    <a:pt x="154982" y="108070"/>
                  </a:cubicBezTo>
                  <a:cubicBezTo>
                    <a:pt x="164282" y="107980"/>
                    <a:pt x="172921" y="103268"/>
                    <a:pt x="178004" y="95512"/>
                  </a:cubicBezTo>
                  <a:lnTo>
                    <a:pt x="178004" y="106609"/>
                  </a:lnTo>
                  <a:lnTo>
                    <a:pt x="200283" y="106609"/>
                  </a:lnTo>
                  <a:lnTo>
                    <a:pt x="200283" y="28350"/>
                  </a:lnTo>
                  <a:lnTo>
                    <a:pt x="178023" y="28350"/>
                  </a:lnTo>
                  <a:close/>
                  <a:moveTo>
                    <a:pt x="253566" y="27449"/>
                  </a:moveTo>
                  <a:cubicBezTo>
                    <a:pt x="243059" y="27216"/>
                    <a:pt x="232637" y="29363"/>
                    <a:pt x="223086" y="33728"/>
                  </a:cubicBezTo>
                  <a:lnTo>
                    <a:pt x="228658" y="50668"/>
                  </a:lnTo>
                  <a:cubicBezTo>
                    <a:pt x="235550" y="47883"/>
                    <a:pt x="242917" y="46446"/>
                    <a:pt x="250356" y="46438"/>
                  </a:cubicBezTo>
                  <a:cubicBezTo>
                    <a:pt x="261500" y="46438"/>
                    <a:pt x="267224" y="51550"/>
                    <a:pt x="267224" y="60741"/>
                  </a:cubicBezTo>
                  <a:lnTo>
                    <a:pt x="267224" y="62059"/>
                  </a:lnTo>
                  <a:cubicBezTo>
                    <a:pt x="261058" y="59881"/>
                    <a:pt x="254555" y="58796"/>
                    <a:pt x="248012" y="58853"/>
                  </a:cubicBezTo>
                  <a:cubicBezTo>
                    <a:pt x="229391" y="58853"/>
                    <a:pt x="216342" y="66735"/>
                    <a:pt x="216342" y="83817"/>
                  </a:cubicBezTo>
                  <a:lnTo>
                    <a:pt x="216342" y="84102"/>
                  </a:lnTo>
                  <a:cubicBezTo>
                    <a:pt x="216402" y="97470"/>
                    <a:pt x="227334" y="108258"/>
                    <a:pt x="240759" y="108198"/>
                  </a:cubicBezTo>
                  <a:cubicBezTo>
                    <a:pt x="241617" y="108194"/>
                    <a:pt x="242474" y="108145"/>
                    <a:pt x="243326" y="108051"/>
                  </a:cubicBezTo>
                  <a:cubicBezTo>
                    <a:pt x="252333" y="108437"/>
                    <a:pt x="261043" y="104795"/>
                    <a:pt x="267072" y="98120"/>
                  </a:cubicBezTo>
                  <a:lnTo>
                    <a:pt x="267072" y="106590"/>
                  </a:lnTo>
                  <a:lnTo>
                    <a:pt x="288627" y="106590"/>
                  </a:lnTo>
                  <a:lnTo>
                    <a:pt x="288627" y="61215"/>
                  </a:lnTo>
                  <a:cubicBezTo>
                    <a:pt x="289270" y="52094"/>
                    <a:pt x="286205" y="43099"/>
                    <a:pt x="280121" y="36251"/>
                  </a:cubicBezTo>
                  <a:cubicBezTo>
                    <a:pt x="272807" y="29917"/>
                    <a:pt x="263251" y="26761"/>
                    <a:pt x="253585" y="27487"/>
                  </a:cubicBezTo>
                  <a:moveTo>
                    <a:pt x="267510" y="79027"/>
                  </a:moveTo>
                  <a:cubicBezTo>
                    <a:pt x="267510" y="87061"/>
                    <a:pt x="260471" y="92752"/>
                    <a:pt x="250060" y="92752"/>
                  </a:cubicBezTo>
                  <a:cubicBezTo>
                    <a:pt x="242878" y="92752"/>
                    <a:pt x="237887" y="89252"/>
                    <a:pt x="237887" y="83267"/>
                  </a:cubicBezTo>
                  <a:lnTo>
                    <a:pt x="237887" y="82973"/>
                  </a:lnTo>
                  <a:cubicBezTo>
                    <a:pt x="237887" y="75964"/>
                    <a:pt x="243755" y="72170"/>
                    <a:pt x="253280" y="72170"/>
                  </a:cubicBezTo>
                  <a:cubicBezTo>
                    <a:pt x="258174" y="72129"/>
                    <a:pt x="263022" y="73125"/>
                    <a:pt x="267501" y="75091"/>
                  </a:cubicBezTo>
                  <a:close/>
                  <a:moveTo>
                    <a:pt x="309363" y="0"/>
                  </a:moveTo>
                  <a:lnTo>
                    <a:pt x="331652" y="0"/>
                  </a:lnTo>
                  <a:lnTo>
                    <a:pt x="331652" y="106590"/>
                  </a:lnTo>
                  <a:lnTo>
                    <a:pt x="309363" y="106590"/>
                  </a:lnTo>
                  <a:close/>
                  <a:moveTo>
                    <a:pt x="352692" y="0"/>
                  </a:moveTo>
                  <a:lnTo>
                    <a:pt x="376152" y="0"/>
                  </a:lnTo>
                  <a:lnTo>
                    <a:pt x="376152" y="19709"/>
                  </a:lnTo>
                  <a:lnTo>
                    <a:pt x="352692" y="19709"/>
                  </a:lnTo>
                  <a:close/>
                  <a:moveTo>
                    <a:pt x="353273" y="28331"/>
                  </a:moveTo>
                  <a:lnTo>
                    <a:pt x="375562" y="28331"/>
                  </a:lnTo>
                  <a:lnTo>
                    <a:pt x="375562" y="106590"/>
                  </a:lnTo>
                  <a:lnTo>
                    <a:pt x="353273" y="106590"/>
                  </a:lnTo>
                  <a:close/>
                  <a:moveTo>
                    <a:pt x="422539" y="8347"/>
                  </a:moveTo>
                  <a:lnTo>
                    <a:pt x="400251" y="8347"/>
                  </a:lnTo>
                  <a:lnTo>
                    <a:pt x="400251" y="28350"/>
                  </a:lnTo>
                  <a:lnTo>
                    <a:pt x="390868" y="28350"/>
                  </a:lnTo>
                  <a:lnTo>
                    <a:pt x="390868" y="47320"/>
                  </a:lnTo>
                  <a:lnTo>
                    <a:pt x="400251" y="47320"/>
                  </a:lnTo>
                  <a:lnTo>
                    <a:pt x="400251" y="84405"/>
                  </a:lnTo>
                  <a:cubicBezTo>
                    <a:pt x="400251" y="102512"/>
                    <a:pt x="409490" y="107909"/>
                    <a:pt x="423111" y="107909"/>
                  </a:cubicBezTo>
                  <a:cubicBezTo>
                    <a:pt x="429285" y="108079"/>
                    <a:pt x="435383" y="106511"/>
                    <a:pt x="440703" y="103385"/>
                  </a:cubicBezTo>
                  <a:lnTo>
                    <a:pt x="440703" y="85572"/>
                  </a:lnTo>
                  <a:cubicBezTo>
                    <a:pt x="437331" y="87409"/>
                    <a:pt x="433545" y="88362"/>
                    <a:pt x="429702" y="88342"/>
                  </a:cubicBezTo>
                  <a:cubicBezTo>
                    <a:pt x="424720" y="88342"/>
                    <a:pt x="422520" y="85857"/>
                    <a:pt x="422520" y="80754"/>
                  </a:cubicBezTo>
                  <a:lnTo>
                    <a:pt x="422520" y="47320"/>
                  </a:lnTo>
                  <a:lnTo>
                    <a:pt x="440999" y="47320"/>
                  </a:lnTo>
                  <a:lnTo>
                    <a:pt x="440999" y="28350"/>
                  </a:lnTo>
                  <a:lnTo>
                    <a:pt x="422520" y="28350"/>
                  </a:lnTo>
                  <a:close/>
                  <a:moveTo>
                    <a:pt x="492957" y="81617"/>
                  </a:moveTo>
                  <a:lnTo>
                    <a:pt x="475069" y="28322"/>
                  </a:lnTo>
                  <a:lnTo>
                    <a:pt x="451466" y="28322"/>
                  </a:lnTo>
                  <a:lnTo>
                    <a:pt x="482261" y="106884"/>
                  </a:lnTo>
                  <a:cubicBezTo>
                    <a:pt x="481189" y="110188"/>
                    <a:pt x="477961" y="112311"/>
                    <a:pt x="474488" y="111997"/>
                  </a:cubicBezTo>
                  <a:cubicBezTo>
                    <a:pt x="471106" y="111786"/>
                    <a:pt x="467830" y="110733"/>
                    <a:pt x="464963" y="108933"/>
                  </a:cubicBezTo>
                  <a:lnTo>
                    <a:pt x="457486" y="124991"/>
                  </a:lnTo>
                  <a:cubicBezTo>
                    <a:pt x="463438" y="128621"/>
                    <a:pt x="470301" y="130496"/>
                    <a:pt x="477279" y="130397"/>
                  </a:cubicBezTo>
                  <a:cubicBezTo>
                    <a:pt x="490614" y="130397"/>
                    <a:pt x="497072" y="124412"/>
                    <a:pt x="503082" y="108497"/>
                  </a:cubicBezTo>
                  <a:lnTo>
                    <a:pt x="533286" y="28341"/>
                  </a:lnTo>
                  <a:lnTo>
                    <a:pt x="510112" y="28341"/>
                  </a:lnTo>
                  <a:close/>
                  <a:moveTo>
                    <a:pt x="645015" y="47595"/>
                  </a:moveTo>
                  <a:lnTo>
                    <a:pt x="618030" y="4373"/>
                  </a:lnTo>
                  <a:lnTo>
                    <a:pt x="593694" y="4373"/>
                  </a:lnTo>
                  <a:lnTo>
                    <a:pt x="593694" y="106581"/>
                  </a:lnTo>
                  <a:lnTo>
                    <a:pt x="615830" y="106581"/>
                  </a:lnTo>
                  <a:lnTo>
                    <a:pt x="615830" y="40301"/>
                  </a:lnTo>
                  <a:lnTo>
                    <a:pt x="644405" y="83523"/>
                  </a:lnTo>
                  <a:lnTo>
                    <a:pt x="644995" y="83523"/>
                  </a:lnTo>
                  <a:lnTo>
                    <a:pt x="673885" y="39893"/>
                  </a:lnTo>
                  <a:lnTo>
                    <a:pt x="673885" y="106619"/>
                  </a:lnTo>
                  <a:lnTo>
                    <a:pt x="696316" y="106619"/>
                  </a:lnTo>
                  <a:lnTo>
                    <a:pt x="696316" y="4382"/>
                  </a:lnTo>
                  <a:lnTo>
                    <a:pt x="671970" y="4382"/>
                  </a:lnTo>
                  <a:close/>
                  <a:moveTo>
                    <a:pt x="754581" y="26870"/>
                  </a:moveTo>
                  <a:cubicBezTo>
                    <a:pt x="732966" y="26999"/>
                    <a:pt x="715548" y="44552"/>
                    <a:pt x="715677" y="66076"/>
                  </a:cubicBezTo>
                  <a:cubicBezTo>
                    <a:pt x="715680" y="66602"/>
                    <a:pt x="715694" y="67129"/>
                    <a:pt x="715719" y="67655"/>
                  </a:cubicBezTo>
                  <a:lnTo>
                    <a:pt x="715719" y="67940"/>
                  </a:lnTo>
                  <a:cubicBezTo>
                    <a:pt x="716218" y="90768"/>
                    <a:pt x="735207" y="108871"/>
                    <a:pt x="758132" y="108374"/>
                  </a:cubicBezTo>
                  <a:cubicBezTo>
                    <a:pt x="770008" y="108117"/>
                    <a:pt x="781205" y="102806"/>
                    <a:pt x="788890" y="93786"/>
                  </a:cubicBezTo>
                  <a:lnTo>
                    <a:pt x="776136" y="82546"/>
                  </a:lnTo>
                  <a:cubicBezTo>
                    <a:pt x="771193" y="87758"/>
                    <a:pt x="764284" y="90669"/>
                    <a:pt x="757086" y="90570"/>
                  </a:cubicBezTo>
                  <a:cubicBezTo>
                    <a:pt x="747661" y="91188"/>
                    <a:pt x="739324" y="84536"/>
                    <a:pt x="737874" y="75243"/>
                  </a:cubicBezTo>
                  <a:lnTo>
                    <a:pt x="792576" y="75243"/>
                  </a:lnTo>
                  <a:cubicBezTo>
                    <a:pt x="792719" y="73194"/>
                    <a:pt x="792862" y="71146"/>
                    <a:pt x="792862" y="69400"/>
                  </a:cubicBezTo>
                  <a:cubicBezTo>
                    <a:pt x="792862" y="47206"/>
                    <a:pt x="780831" y="26908"/>
                    <a:pt x="754600" y="26908"/>
                  </a:cubicBezTo>
                  <a:moveTo>
                    <a:pt x="737588" y="61367"/>
                  </a:moveTo>
                  <a:cubicBezTo>
                    <a:pt x="738008" y="52239"/>
                    <a:pt x="745427" y="44979"/>
                    <a:pt x="754600" y="44721"/>
                  </a:cubicBezTo>
                  <a:cubicBezTo>
                    <a:pt x="763742" y="44875"/>
                    <a:pt x="771093" y="52262"/>
                    <a:pt x="771164" y="61367"/>
                  </a:cubicBezTo>
                  <a:close/>
                  <a:moveTo>
                    <a:pt x="841449" y="27449"/>
                  </a:moveTo>
                  <a:cubicBezTo>
                    <a:pt x="830942" y="27216"/>
                    <a:pt x="820520" y="29363"/>
                    <a:pt x="810969" y="33728"/>
                  </a:cubicBezTo>
                  <a:lnTo>
                    <a:pt x="816541" y="50668"/>
                  </a:lnTo>
                  <a:cubicBezTo>
                    <a:pt x="823436" y="47882"/>
                    <a:pt x="830807" y="46446"/>
                    <a:pt x="838248" y="46438"/>
                  </a:cubicBezTo>
                  <a:cubicBezTo>
                    <a:pt x="849392" y="46438"/>
                    <a:pt x="855107" y="51550"/>
                    <a:pt x="855107" y="60741"/>
                  </a:cubicBezTo>
                  <a:lnTo>
                    <a:pt x="855107" y="62059"/>
                  </a:lnTo>
                  <a:cubicBezTo>
                    <a:pt x="848944" y="59881"/>
                    <a:pt x="842445" y="58796"/>
                    <a:pt x="835905" y="58853"/>
                  </a:cubicBezTo>
                  <a:cubicBezTo>
                    <a:pt x="817284" y="58853"/>
                    <a:pt x="804225" y="66735"/>
                    <a:pt x="804225" y="83817"/>
                  </a:cubicBezTo>
                  <a:lnTo>
                    <a:pt x="804225" y="84102"/>
                  </a:lnTo>
                  <a:cubicBezTo>
                    <a:pt x="804285" y="97470"/>
                    <a:pt x="815217" y="108258"/>
                    <a:pt x="828642" y="108198"/>
                  </a:cubicBezTo>
                  <a:cubicBezTo>
                    <a:pt x="829500" y="108194"/>
                    <a:pt x="830357" y="108145"/>
                    <a:pt x="831209" y="108051"/>
                  </a:cubicBezTo>
                  <a:cubicBezTo>
                    <a:pt x="840220" y="108440"/>
                    <a:pt x="848933" y="104797"/>
                    <a:pt x="854965" y="98120"/>
                  </a:cubicBezTo>
                  <a:lnTo>
                    <a:pt x="854965" y="106590"/>
                  </a:lnTo>
                  <a:lnTo>
                    <a:pt x="876520" y="106590"/>
                  </a:lnTo>
                  <a:lnTo>
                    <a:pt x="876520" y="61215"/>
                  </a:lnTo>
                  <a:cubicBezTo>
                    <a:pt x="877155" y="52095"/>
                    <a:pt x="874091" y="43103"/>
                    <a:pt x="868014" y="36251"/>
                  </a:cubicBezTo>
                  <a:cubicBezTo>
                    <a:pt x="860698" y="29919"/>
                    <a:pt x="851143" y="26763"/>
                    <a:pt x="841477" y="27487"/>
                  </a:cubicBezTo>
                  <a:moveTo>
                    <a:pt x="855412" y="79027"/>
                  </a:moveTo>
                  <a:cubicBezTo>
                    <a:pt x="855412" y="87061"/>
                    <a:pt x="848364" y="92752"/>
                    <a:pt x="837962" y="92752"/>
                  </a:cubicBezTo>
                  <a:cubicBezTo>
                    <a:pt x="830781" y="92752"/>
                    <a:pt x="825789" y="89252"/>
                    <a:pt x="825789" y="83267"/>
                  </a:cubicBezTo>
                  <a:lnTo>
                    <a:pt x="825789" y="82973"/>
                  </a:lnTo>
                  <a:cubicBezTo>
                    <a:pt x="825789" y="75964"/>
                    <a:pt x="831657" y="72170"/>
                    <a:pt x="841182" y="72170"/>
                  </a:cubicBezTo>
                  <a:cubicBezTo>
                    <a:pt x="846076" y="72131"/>
                    <a:pt x="850923" y="73127"/>
                    <a:pt x="855403" y="750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ED51BDC3-5A8E-06D1-1535-496E5524E2BA}"/>
                </a:ext>
              </a:extLst>
            </p:cNvPr>
            <p:cNvSpPr/>
            <p:nvPr/>
          </p:nvSpPr>
          <p:spPr>
            <a:xfrm>
              <a:off x="6168599" y="3682035"/>
              <a:ext cx="50091" cy="99574"/>
            </a:xfrm>
            <a:custGeom>
              <a:avLst/>
              <a:gdLst>
                <a:gd name="connsiteX0" fmla="*/ 31671 w 50091"/>
                <a:gd name="connsiteY0" fmla="*/ 0 h 99574"/>
                <a:gd name="connsiteX1" fmla="*/ 9382 w 50091"/>
                <a:gd name="connsiteY1" fmla="*/ 0 h 99574"/>
                <a:gd name="connsiteX2" fmla="*/ 9382 w 50091"/>
                <a:gd name="connsiteY2" fmla="*/ 20003 h 99574"/>
                <a:gd name="connsiteX3" fmla="*/ 0 w 50091"/>
                <a:gd name="connsiteY3" fmla="*/ 20003 h 99574"/>
                <a:gd name="connsiteX4" fmla="*/ 0 w 50091"/>
                <a:gd name="connsiteY4" fmla="*/ 38973 h 99574"/>
                <a:gd name="connsiteX5" fmla="*/ 9382 w 50091"/>
                <a:gd name="connsiteY5" fmla="*/ 38973 h 99574"/>
                <a:gd name="connsiteX6" fmla="*/ 9382 w 50091"/>
                <a:gd name="connsiteY6" fmla="*/ 76059 h 99574"/>
                <a:gd name="connsiteX7" fmla="*/ 32242 w 50091"/>
                <a:gd name="connsiteY7" fmla="*/ 99562 h 99574"/>
                <a:gd name="connsiteX8" fmla="*/ 49844 w 50091"/>
                <a:gd name="connsiteY8" fmla="*/ 95038 h 99574"/>
                <a:gd name="connsiteX9" fmla="*/ 49844 w 50091"/>
                <a:gd name="connsiteY9" fmla="*/ 77225 h 99574"/>
                <a:gd name="connsiteX10" fmla="*/ 38852 w 50091"/>
                <a:gd name="connsiteY10" fmla="*/ 79995 h 99574"/>
                <a:gd name="connsiteX11" fmla="*/ 31671 w 50091"/>
                <a:gd name="connsiteY11" fmla="*/ 72407 h 99574"/>
                <a:gd name="connsiteX12" fmla="*/ 31671 w 50091"/>
                <a:gd name="connsiteY12" fmla="*/ 38973 h 99574"/>
                <a:gd name="connsiteX13" fmla="*/ 50092 w 50091"/>
                <a:gd name="connsiteY13" fmla="*/ 38973 h 99574"/>
                <a:gd name="connsiteX14" fmla="*/ 50092 w 50091"/>
                <a:gd name="connsiteY14" fmla="*/ 20003 h 99574"/>
                <a:gd name="connsiteX15" fmla="*/ 31623 w 50091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091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20" y="99733"/>
                    <a:pt x="44521" y="98165"/>
                    <a:pt x="49844" y="95038"/>
                  </a:cubicBezTo>
                  <a:lnTo>
                    <a:pt x="49844" y="77225"/>
                  </a:lnTo>
                  <a:cubicBezTo>
                    <a:pt x="46475" y="79060"/>
                    <a:pt x="42693" y="80013"/>
                    <a:pt x="38852" y="79995"/>
                  </a:cubicBezTo>
                  <a:cubicBezTo>
                    <a:pt x="33861" y="79995"/>
                    <a:pt x="31671" y="77510"/>
                    <a:pt x="31671" y="72407"/>
                  </a:cubicBezTo>
                  <a:lnTo>
                    <a:pt x="31671" y="38973"/>
                  </a:lnTo>
                  <a:lnTo>
                    <a:pt x="50092" y="38973"/>
                  </a:lnTo>
                  <a:lnTo>
                    <a:pt x="50092" y="20003"/>
                  </a:lnTo>
                  <a:lnTo>
                    <a:pt x="31623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EB3E593F-4DB7-0024-7AC1-0F46EE42A9A0}"/>
                </a:ext>
              </a:extLst>
            </p:cNvPr>
            <p:cNvSpPr/>
            <p:nvPr/>
          </p:nvSpPr>
          <p:spPr>
            <a:xfrm>
              <a:off x="6275336" y="3676603"/>
              <a:ext cx="81238" cy="105128"/>
            </a:xfrm>
            <a:custGeom>
              <a:avLst/>
              <a:gdLst>
                <a:gd name="connsiteX0" fmla="*/ 48673 w 81238"/>
                <a:gd name="connsiteY0" fmla="*/ 42499 h 105128"/>
                <a:gd name="connsiteX1" fmla="*/ 26537 w 81238"/>
                <a:gd name="connsiteY1" fmla="*/ 29059 h 105128"/>
                <a:gd name="connsiteX2" fmla="*/ 26537 w 81238"/>
                <a:gd name="connsiteY2" fmla="*/ 28775 h 105128"/>
                <a:gd name="connsiteX3" fmla="*/ 39729 w 81238"/>
                <a:gd name="connsiteY3" fmla="*/ 19869 h 105128"/>
                <a:gd name="connsiteX4" fmla="*/ 66399 w 81238"/>
                <a:gd name="connsiteY4" fmla="*/ 29941 h 105128"/>
                <a:gd name="connsiteX5" fmla="*/ 78124 w 81238"/>
                <a:gd name="connsiteY5" fmla="*/ 13002 h 105128"/>
                <a:gd name="connsiteX6" fmla="*/ 40024 w 81238"/>
                <a:gd name="connsiteY6" fmla="*/ 7 h 105128"/>
                <a:gd name="connsiteX7" fmla="*/ 4096 w 81238"/>
                <a:gd name="connsiteY7" fmla="*/ 30814 h 105128"/>
                <a:gd name="connsiteX8" fmla="*/ 4096 w 81238"/>
                <a:gd name="connsiteY8" fmla="*/ 31108 h 105128"/>
                <a:gd name="connsiteX9" fmla="*/ 38119 w 81238"/>
                <a:gd name="connsiteY9" fmla="*/ 62361 h 105128"/>
                <a:gd name="connsiteX10" fmla="*/ 58798 w 81238"/>
                <a:gd name="connsiteY10" fmla="*/ 75355 h 105128"/>
                <a:gd name="connsiteX11" fmla="*/ 58798 w 81238"/>
                <a:gd name="connsiteY11" fmla="*/ 75639 h 105128"/>
                <a:gd name="connsiteX12" fmla="*/ 43986 w 81238"/>
                <a:gd name="connsiteY12" fmla="*/ 85276 h 105128"/>
                <a:gd name="connsiteX13" fmla="*/ 13335 w 81238"/>
                <a:gd name="connsiteY13" fmla="*/ 72870 h 105128"/>
                <a:gd name="connsiteX14" fmla="*/ 0 w 81238"/>
                <a:gd name="connsiteY14" fmla="*/ 88785 h 105128"/>
                <a:gd name="connsiteX15" fmla="*/ 43558 w 81238"/>
                <a:gd name="connsiteY15" fmla="*/ 105128 h 105128"/>
                <a:gd name="connsiteX16" fmla="*/ 81239 w 81238"/>
                <a:gd name="connsiteY16" fmla="*/ 73448 h 105128"/>
                <a:gd name="connsiteX17" fmla="*/ 81239 w 81238"/>
                <a:gd name="connsiteY17" fmla="*/ 73154 h 105128"/>
                <a:gd name="connsiteX18" fmla="*/ 48682 w 81238"/>
                <a:gd name="connsiteY18" fmla="*/ 42499 h 105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1238" h="105128">
                  <a:moveTo>
                    <a:pt x="48673" y="42499"/>
                  </a:moveTo>
                  <a:cubicBezTo>
                    <a:pt x="30928" y="37966"/>
                    <a:pt x="26537" y="35784"/>
                    <a:pt x="26537" y="29059"/>
                  </a:cubicBezTo>
                  <a:lnTo>
                    <a:pt x="26537" y="28775"/>
                  </a:lnTo>
                  <a:cubicBezTo>
                    <a:pt x="26537" y="23805"/>
                    <a:pt x="31070" y="19869"/>
                    <a:pt x="39729" y="19869"/>
                  </a:cubicBezTo>
                  <a:cubicBezTo>
                    <a:pt x="49436" y="20469"/>
                    <a:pt x="58733" y="23981"/>
                    <a:pt x="66399" y="29941"/>
                  </a:cubicBezTo>
                  <a:lnTo>
                    <a:pt x="78124" y="13002"/>
                  </a:lnTo>
                  <a:cubicBezTo>
                    <a:pt x="67330" y="4386"/>
                    <a:pt x="53856" y="-210"/>
                    <a:pt x="40024" y="7"/>
                  </a:cubicBezTo>
                  <a:cubicBezTo>
                    <a:pt x="19069" y="7"/>
                    <a:pt x="4096" y="12271"/>
                    <a:pt x="4096" y="30814"/>
                  </a:cubicBezTo>
                  <a:lnTo>
                    <a:pt x="4096" y="31108"/>
                  </a:lnTo>
                  <a:cubicBezTo>
                    <a:pt x="4096" y="51406"/>
                    <a:pt x="17431" y="57096"/>
                    <a:pt x="38119" y="62361"/>
                  </a:cubicBezTo>
                  <a:cubicBezTo>
                    <a:pt x="55264" y="66733"/>
                    <a:pt x="58798" y="69654"/>
                    <a:pt x="58798" y="75355"/>
                  </a:cubicBezTo>
                  <a:lnTo>
                    <a:pt x="58798" y="75639"/>
                  </a:lnTo>
                  <a:cubicBezTo>
                    <a:pt x="58798" y="81624"/>
                    <a:pt x="53226" y="85276"/>
                    <a:pt x="43986" y="85276"/>
                  </a:cubicBezTo>
                  <a:cubicBezTo>
                    <a:pt x="32599" y="84967"/>
                    <a:pt x="21710" y="80559"/>
                    <a:pt x="13335" y="72870"/>
                  </a:cubicBezTo>
                  <a:lnTo>
                    <a:pt x="0" y="88785"/>
                  </a:lnTo>
                  <a:cubicBezTo>
                    <a:pt x="12012" y="99372"/>
                    <a:pt x="27516" y="105189"/>
                    <a:pt x="43558" y="105128"/>
                  </a:cubicBezTo>
                  <a:cubicBezTo>
                    <a:pt x="65694" y="105128"/>
                    <a:pt x="81239" y="93746"/>
                    <a:pt x="81239" y="73448"/>
                  </a:cubicBezTo>
                  <a:lnTo>
                    <a:pt x="81239" y="73154"/>
                  </a:lnTo>
                  <a:cubicBezTo>
                    <a:pt x="81239" y="55342"/>
                    <a:pt x="69513" y="47896"/>
                    <a:pt x="48682" y="42499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D1CB6B5E-AC9C-4FEB-51A1-9E18AD460736}"/>
                </a:ext>
              </a:extLst>
            </p:cNvPr>
            <p:cNvSpPr/>
            <p:nvPr/>
          </p:nvSpPr>
          <p:spPr>
            <a:xfrm>
              <a:off x="6369753" y="3700492"/>
              <a:ext cx="73079" cy="81573"/>
            </a:xfrm>
            <a:custGeom>
              <a:avLst/>
              <a:gdLst>
                <a:gd name="connsiteX0" fmla="*/ 42009 w 73079"/>
                <a:gd name="connsiteY0" fmla="*/ 62421 h 81573"/>
                <a:gd name="connsiteX1" fmla="*/ 22004 w 73079"/>
                <a:gd name="connsiteY1" fmla="*/ 42222 h 81573"/>
                <a:gd name="connsiteX2" fmla="*/ 22064 w 73079"/>
                <a:gd name="connsiteY2" fmla="*/ 40805 h 81573"/>
                <a:gd name="connsiteX3" fmla="*/ 22064 w 73079"/>
                <a:gd name="connsiteY3" fmla="*/ 40520 h 81573"/>
                <a:gd name="connsiteX4" fmla="*/ 40739 w 73079"/>
                <a:gd name="connsiteY4" fmla="*/ 19220 h 81573"/>
                <a:gd name="connsiteX5" fmla="*/ 41114 w 73079"/>
                <a:gd name="connsiteY5" fmla="*/ 19198 h 81573"/>
                <a:gd name="connsiteX6" fmla="*/ 59002 w 73079"/>
                <a:gd name="connsiteY6" fmla="*/ 27810 h 81573"/>
                <a:gd name="connsiteX7" fmla="*/ 72642 w 73079"/>
                <a:gd name="connsiteY7" fmla="*/ 13213 h 81573"/>
                <a:gd name="connsiteX8" fmla="*/ 41209 w 73079"/>
                <a:gd name="connsiteY8" fmla="*/ 67 h 81573"/>
                <a:gd name="connsiteX9" fmla="*/ 9 w 73079"/>
                <a:gd name="connsiteY9" fmla="*/ 39378 h 81573"/>
                <a:gd name="connsiteX10" fmla="*/ 4 w 73079"/>
                <a:gd name="connsiteY10" fmla="*/ 40805 h 81573"/>
                <a:gd name="connsiteX11" fmla="*/ 4 w 73079"/>
                <a:gd name="connsiteY11" fmla="*/ 41099 h 81573"/>
                <a:gd name="connsiteX12" fmla="*/ 39655 w 73079"/>
                <a:gd name="connsiteY12" fmla="*/ 81547 h 81573"/>
                <a:gd name="connsiteX13" fmla="*/ 40962 w 73079"/>
                <a:gd name="connsiteY13" fmla="*/ 81542 h 81573"/>
                <a:gd name="connsiteX14" fmla="*/ 73080 w 73079"/>
                <a:gd name="connsiteY14" fmla="*/ 67239 h 81573"/>
                <a:gd name="connsiteX15" fmla="*/ 60031 w 73079"/>
                <a:gd name="connsiteY15" fmla="*/ 54102 h 81573"/>
                <a:gd name="connsiteX16" fmla="*/ 41990 w 73079"/>
                <a:gd name="connsiteY16" fmla="*/ 62421 h 81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3079" h="81573">
                  <a:moveTo>
                    <a:pt x="42009" y="62421"/>
                  </a:moveTo>
                  <a:cubicBezTo>
                    <a:pt x="30884" y="62344"/>
                    <a:pt x="21927" y="53301"/>
                    <a:pt x="22004" y="42222"/>
                  </a:cubicBezTo>
                  <a:cubicBezTo>
                    <a:pt x="22007" y="41749"/>
                    <a:pt x="22027" y="41276"/>
                    <a:pt x="22064" y="40805"/>
                  </a:cubicBezTo>
                  <a:lnTo>
                    <a:pt x="22064" y="40520"/>
                  </a:lnTo>
                  <a:cubicBezTo>
                    <a:pt x="21314" y="29503"/>
                    <a:pt x="29675" y="19967"/>
                    <a:pt x="40739" y="19220"/>
                  </a:cubicBezTo>
                  <a:cubicBezTo>
                    <a:pt x="40864" y="19212"/>
                    <a:pt x="40989" y="19204"/>
                    <a:pt x="41114" y="19198"/>
                  </a:cubicBezTo>
                  <a:cubicBezTo>
                    <a:pt x="48080" y="19218"/>
                    <a:pt x="54661" y="22386"/>
                    <a:pt x="59002" y="27810"/>
                  </a:cubicBezTo>
                  <a:lnTo>
                    <a:pt x="72642" y="13213"/>
                  </a:lnTo>
                  <a:cubicBezTo>
                    <a:pt x="64776" y="4218"/>
                    <a:pt x="53166" y="-637"/>
                    <a:pt x="41209" y="67"/>
                  </a:cubicBezTo>
                  <a:cubicBezTo>
                    <a:pt x="18931" y="-406"/>
                    <a:pt x="485" y="17194"/>
                    <a:pt x="9" y="39378"/>
                  </a:cubicBezTo>
                  <a:cubicBezTo>
                    <a:pt x="-1" y="39854"/>
                    <a:pt x="-3" y="40329"/>
                    <a:pt x="4" y="40805"/>
                  </a:cubicBezTo>
                  <a:lnTo>
                    <a:pt x="4" y="41099"/>
                  </a:lnTo>
                  <a:cubicBezTo>
                    <a:pt x="-264" y="63171"/>
                    <a:pt x="17489" y="81281"/>
                    <a:pt x="39655" y="81547"/>
                  </a:cubicBezTo>
                  <a:cubicBezTo>
                    <a:pt x="40090" y="81553"/>
                    <a:pt x="40526" y="81551"/>
                    <a:pt x="40962" y="81542"/>
                  </a:cubicBezTo>
                  <a:cubicBezTo>
                    <a:pt x="53324" y="82036"/>
                    <a:pt x="65208" y="76744"/>
                    <a:pt x="73080" y="67239"/>
                  </a:cubicBezTo>
                  <a:lnTo>
                    <a:pt x="60031" y="54102"/>
                  </a:lnTo>
                  <a:cubicBezTo>
                    <a:pt x="55435" y="59245"/>
                    <a:pt x="48902" y="62258"/>
                    <a:pt x="41990" y="62421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A78DB158-61F6-E2B5-F3E3-32D44945EB5C}"/>
                </a:ext>
              </a:extLst>
            </p:cNvPr>
            <p:cNvSpPr/>
            <p:nvPr/>
          </p:nvSpPr>
          <p:spPr>
            <a:xfrm>
              <a:off x="6450882" y="3700534"/>
              <a:ext cx="85048" cy="81617"/>
            </a:xfrm>
            <a:custGeom>
              <a:avLst/>
              <a:gdLst>
                <a:gd name="connsiteX0" fmla="*/ 42681 w 85048"/>
                <a:gd name="connsiteY0" fmla="*/ 25 h 81617"/>
                <a:gd name="connsiteX1" fmla="*/ 24 w 85048"/>
                <a:gd name="connsiteY1" fmla="*/ 39655 h 81617"/>
                <a:gd name="connsiteX2" fmla="*/ 0 w 85048"/>
                <a:gd name="connsiteY2" fmla="*/ 40762 h 81617"/>
                <a:gd name="connsiteX3" fmla="*/ 0 w 85048"/>
                <a:gd name="connsiteY3" fmla="*/ 41056 h 81617"/>
                <a:gd name="connsiteX4" fmla="*/ 44344 w 85048"/>
                <a:gd name="connsiteY4" fmla="*/ 81578 h 81617"/>
                <a:gd name="connsiteX5" fmla="*/ 85049 w 85048"/>
                <a:gd name="connsiteY5" fmla="*/ 40762 h 81617"/>
                <a:gd name="connsiteX6" fmla="*/ 85049 w 85048"/>
                <a:gd name="connsiteY6" fmla="*/ 40478 h 81617"/>
                <a:gd name="connsiteX7" fmla="*/ 43986 w 85048"/>
                <a:gd name="connsiteY7" fmla="*/ 7 h 81617"/>
                <a:gd name="connsiteX8" fmla="*/ 42681 w 85048"/>
                <a:gd name="connsiteY8" fmla="*/ 35 h 81617"/>
                <a:gd name="connsiteX9" fmla="*/ 63056 w 85048"/>
                <a:gd name="connsiteY9" fmla="*/ 41066 h 81617"/>
                <a:gd name="connsiteX10" fmla="*/ 44239 w 85048"/>
                <a:gd name="connsiteY10" fmla="*/ 62349 h 81617"/>
                <a:gd name="connsiteX11" fmla="*/ 42681 w 85048"/>
                <a:gd name="connsiteY11" fmla="*/ 62388 h 81617"/>
                <a:gd name="connsiteX12" fmla="*/ 21987 w 85048"/>
                <a:gd name="connsiteY12" fmla="*/ 41396 h 81617"/>
                <a:gd name="connsiteX13" fmla="*/ 22003 w 85048"/>
                <a:gd name="connsiteY13" fmla="*/ 40772 h 81617"/>
                <a:gd name="connsiteX14" fmla="*/ 22003 w 85048"/>
                <a:gd name="connsiteY14" fmla="*/ 40487 h 81617"/>
                <a:gd name="connsiteX15" fmla="*/ 40820 w 85048"/>
                <a:gd name="connsiteY15" fmla="*/ 19204 h 81617"/>
                <a:gd name="connsiteX16" fmla="*/ 42386 w 85048"/>
                <a:gd name="connsiteY16" fmla="*/ 19166 h 81617"/>
                <a:gd name="connsiteX17" fmla="*/ 63080 w 85048"/>
                <a:gd name="connsiteY17" fmla="*/ 40139 h 81617"/>
                <a:gd name="connsiteX18" fmla="*/ 63065 w 85048"/>
                <a:gd name="connsiteY18" fmla="*/ 40772 h 81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5048" h="81617">
                  <a:moveTo>
                    <a:pt x="42681" y="25"/>
                  </a:moveTo>
                  <a:cubicBezTo>
                    <a:pt x="19912" y="-761"/>
                    <a:pt x="813" y="16982"/>
                    <a:pt x="24" y="39655"/>
                  </a:cubicBezTo>
                  <a:cubicBezTo>
                    <a:pt x="11" y="40024"/>
                    <a:pt x="3" y="40393"/>
                    <a:pt x="0" y="40762"/>
                  </a:cubicBezTo>
                  <a:lnTo>
                    <a:pt x="0" y="41056"/>
                  </a:lnTo>
                  <a:cubicBezTo>
                    <a:pt x="1008" y="64440"/>
                    <a:pt x="20862" y="82582"/>
                    <a:pt x="44344" y="81578"/>
                  </a:cubicBezTo>
                  <a:cubicBezTo>
                    <a:pt x="66527" y="80630"/>
                    <a:pt x="84250" y="62858"/>
                    <a:pt x="85049" y="40762"/>
                  </a:cubicBezTo>
                  <a:lnTo>
                    <a:pt x="85049" y="40478"/>
                  </a:lnTo>
                  <a:cubicBezTo>
                    <a:pt x="84933" y="18011"/>
                    <a:pt x="66548" y="-108"/>
                    <a:pt x="43986" y="7"/>
                  </a:cubicBezTo>
                  <a:cubicBezTo>
                    <a:pt x="43551" y="10"/>
                    <a:pt x="43116" y="19"/>
                    <a:pt x="42681" y="35"/>
                  </a:cubicBezTo>
                  <a:moveTo>
                    <a:pt x="63056" y="41066"/>
                  </a:moveTo>
                  <a:cubicBezTo>
                    <a:pt x="63761" y="52117"/>
                    <a:pt x="55337" y="61646"/>
                    <a:pt x="44239" y="62349"/>
                  </a:cubicBezTo>
                  <a:cubicBezTo>
                    <a:pt x="43720" y="62382"/>
                    <a:pt x="43201" y="62395"/>
                    <a:pt x="42681" y="62388"/>
                  </a:cubicBezTo>
                  <a:cubicBezTo>
                    <a:pt x="31146" y="62281"/>
                    <a:pt x="21881" y="52883"/>
                    <a:pt x="21987" y="41396"/>
                  </a:cubicBezTo>
                  <a:cubicBezTo>
                    <a:pt x="21989" y="41188"/>
                    <a:pt x="21994" y="40980"/>
                    <a:pt x="22003" y="40772"/>
                  </a:cubicBezTo>
                  <a:lnTo>
                    <a:pt x="22003" y="40487"/>
                  </a:lnTo>
                  <a:cubicBezTo>
                    <a:pt x="21297" y="29436"/>
                    <a:pt x="29721" y="19907"/>
                    <a:pt x="40820" y="19204"/>
                  </a:cubicBezTo>
                  <a:cubicBezTo>
                    <a:pt x="41341" y="19171"/>
                    <a:pt x="41864" y="19158"/>
                    <a:pt x="42386" y="19166"/>
                  </a:cubicBezTo>
                  <a:cubicBezTo>
                    <a:pt x="53917" y="19267"/>
                    <a:pt x="63182" y="28657"/>
                    <a:pt x="63080" y="40139"/>
                  </a:cubicBezTo>
                  <a:cubicBezTo>
                    <a:pt x="63078" y="40350"/>
                    <a:pt x="63073" y="40561"/>
                    <a:pt x="63065" y="407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98025426-6FA0-6C03-F299-DC11F103082F}"/>
                </a:ext>
              </a:extLst>
            </p:cNvPr>
            <p:cNvSpPr/>
            <p:nvPr/>
          </p:nvSpPr>
          <p:spPr>
            <a:xfrm>
              <a:off x="6545332" y="3682035"/>
              <a:ext cx="50158" cy="99574"/>
            </a:xfrm>
            <a:custGeom>
              <a:avLst/>
              <a:gdLst>
                <a:gd name="connsiteX0" fmla="*/ 31671 w 50158"/>
                <a:gd name="connsiteY0" fmla="*/ 0 h 99574"/>
                <a:gd name="connsiteX1" fmla="*/ 9382 w 50158"/>
                <a:gd name="connsiteY1" fmla="*/ 0 h 99574"/>
                <a:gd name="connsiteX2" fmla="*/ 9382 w 50158"/>
                <a:gd name="connsiteY2" fmla="*/ 20003 h 99574"/>
                <a:gd name="connsiteX3" fmla="*/ 0 w 50158"/>
                <a:gd name="connsiteY3" fmla="*/ 20003 h 99574"/>
                <a:gd name="connsiteX4" fmla="*/ 0 w 50158"/>
                <a:gd name="connsiteY4" fmla="*/ 38973 h 99574"/>
                <a:gd name="connsiteX5" fmla="*/ 9382 w 50158"/>
                <a:gd name="connsiteY5" fmla="*/ 38973 h 99574"/>
                <a:gd name="connsiteX6" fmla="*/ 9382 w 50158"/>
                <a:gd name="connsiteY6" fmla="*/ 76059 h 99574"/>
                <a:gd name="connsiteX7" fmla="*/ 32242 w 50158"/>
                <a:gd name="connsiteY7" fmla="*/ 99562 h 99574"/>
                <a:gd name="connsiteX8" fmla="*/ 49835 w 50158"/>
                <a:gd name="connsiteY8" fmla="*/ 95038 h 99574"/>
                <a:gd name="connsiteX9" fmla="*/ 49835 w 50158"/>
                <a:gd name="connsiteY9" fmla="*/ 77225 h 99574"/>
                <a:gd name="connsiteX10" fmla="*/ 38843 w 50158"/>
                <a:gd name="connsiteY10" fmla="*/ 79995 h 99574"/>
                <a:gd name="connsiteX11" fmla="*/ 31661 w 50158"/>
                <a:gd name="connsiteY11" fmla="*/ 72407 h 99574"/>
                <a:gd name="connsiteX12" fmla="*/ 31661 w 50158"/>
                <a:gd name="connsiteY12" fmla="*/ 38973 h 99574"/>
                <a:gd name="connsiteX13" fmla="*/ 50159 w 50158"/>
                <a:gd name="connsiteY13" fmla="*/ 38973 h 99574"/>
                <a:gd name="connsiteX14" fmla="*/ 50159 w 50158"/>
                <a:gd name="connsiteY14" fmla="*/ 20003 h 99574"/>
                <a:gd name="connsiteX15" fmla="*/ 31690 w 50158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158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17" y="99734"/>
                    <a:pt x="44515" y="98165"/>
                    <a:pt x="49835" y="95038"/>
                  </a:cubicBezTo>
                  <a:lnTo>
                    <a:pt x="49835" y="77225"/>
                  </a:lnTo>
                  <a:cubicBezTo>
                    <a:pt x="46465" y="79060"/>
                    <a:pt x="42683" y="80013"/>
                    <a:pt x="38843" y="79995"/>
                  </a:cubicBezTo>
                  <a:cubicBezTo>
                    <a:pt x="33861" y="79995"/>
                    <a:pt x="31661" y="77510"/>
                    <a:pt x="31661" y="72407"/>
                  </a:cubicBezTo>
                  <a:lnTo>
                    <a:pt x="31661" y="38973"/>
                  </a:lnTo>
                  <a:lnTo>
                    <a:pt x="50159" y="38973"/>
                  </a:lnTo>
                  <a:lnTo>
                    <a:pt x="50159" y="20003"/>
                  </a:lnTo>
                  <a:lnTo>
                    <a:pt x="31690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0899C993-E954-0C0B-AE41-4DE98A92B336}"/>
                </a:ext>
              </a:extLst>
            </p:cNvPr>
            <p:cNvSpPr/>
            <p:nvPr/>
          </p:nvSpPr>
          <p:spPr>
            <a:xfrm>
              <a:off x="6613950" y="3673689"/>
              <a:ext cx="22288" cy="106590"/>
            </a:xfrm>
            <a:custGeom>
              <a:avLst/>
              <a:gdLst>
                <a:gd name="connsiteX0" fmla="*/ 0 w 22288"/>
                <a:gd name="connsiteY0" fmla="*/ 0 h 106590"/>
                <a:gd name="connsiteX1" fmla="*/ 22288 w 22288"/>
                <a:gd name="connsiteY1" fmla="*/ 0 h 106590"/>
                <a:gd name="connsiteX2" fmla="*/ 22288 w 22288"/>
                <a:gd name="connsiteY2" fmla="*/ 106590 h 106590"/>
                <a:gd name="connsiteX3" fmla="*/ 0 w 22288"/>
                <a:gd name="connsiteY3" fmla="*/ 106590 h 106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88" h="106590">
                  <a:moveTo>
                    <a:pt x="0" y="0"/>
                  </a:moveTo>
                  <a:lnTo>
                    <a:pt x="22288" y="0"/>
                  </a:lnTo>
                  <a:lnTo>
                    <a:pt x="22288" y="106590"/>
                  </a:lnTo>
                  <a:lnTo>
                    <a:pt x="0" y="10659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4220280A-C787-E920-5267-DF5F1A9FFE97}"/>
                </a:ext>
              </a:extLst>
            </p:cNvPr>
            <p:cNvSpPr/>
            <p:nvPr/>
          </p:nvSpPr>
          <p:spPr>
            <a:xfrm>
              <a:off x="6652564" y="3701073"/>
              <a:ext cx="72376" cy="80812"/>
            </a:xfrm>
            <a:custGeom>
              <a:avLst/>
              <a:gdLst>
                <a:gd name="connsiteX0" fmla="*/ 37224 w 72376"/>
                <a:gd name="connsiteY0" fmla="*/ 65 h 80812"/>
                <a:gd name="connsiteX1" fmla="*/ 6744 w 72376"/>
                <a:gd name="connsiteY1" fmla="*/ 6344 h 80812"/>
                <a:gd name="connsiteX2" fmla="*/ 12325 w 72376"/>
                <a:gd name="connsiteY2" fmla="*/ 23283 h 80812"/>
                <a:gd name="connsiteX3" fmla="*/ 34023 w 72376"/>
                <a:gd name="connsiteY3" fmla="*/ 19053 h 80812"/>
                <a:gd name="connsiteX4" fmla="*/ 50883 w 72376"/>
                <a:gd name="connsiteY4" fmla="*/ 33356 h 80812"/>
                <a:gd name="connsiteX5" fmla="*/ 50883 w 72376"/>
                <a:gd name="connsiteY5" fmla="*/ 34675 h 80812"/>
                <a:gd name="connsiteX6" fmla="*/ 31680 w 72376"/>
                <a:gd name="connsiteY6" fmla="*/ 31469 h 80812"/>
                <a:gd name="connsiteX7" fmla="*/ 0 w 72376"/>
                <a:gd name="connsiteY7" fmla="*/ 56433 h 80812"/>
                <a:gd name="connsiteX8" fmla="*/ 0 w 72376"/>
                <a:gd name="connsiteY8" fmla="*/ 56717 h 80812"/>
                <a:gd name="connsiteX9" fmla="*/ 24437 w 72376"/>
                <a:gd name="connsiteY9" fmla="*/ 80812 h 80812"/>
                <a:gd name="connsiteX10" fmla="*/ 26984 w 72376"/>
                <a:gd name="connsiteY10" fmla="*/ 80667 h 80812"/>
                <a:gd name="connsiteX11" fmla="*/ 50740 w 72376"/>
                <a:gd name="connsiteY11" fmla="*/ 70736 h 80812"/>
                <a:gd name="connsiteX12" fmla="*/ 50740 w 72376"/>
                <a:gd name="connsiteY12" fmla="*/ 79206 h 80812"/>
                <a:gd name="connsiteX13" fmla="*/ 72295 w 72376"/>
                <a:gd name="connsiteY13" fmla="*/ 79206 h 80812"/>
                <a:gd name="connsiteX14" fmla="*/ 72295 w 72376"/>
                <a:gd name="connsiteY14" fmla="*/ 33830 h 80812"/>
                <a:gd name="connsiteX15" fmla="*/ 63789 w 72376"/>
                <a:gd name="connsiteY15" fmla="*/ 8866 h 80812"/>
                <a:gd name="connsiteX16" fmla="*/ 37252 w 72376"/>
                <a:gd name="connsiteY16" fmla="*/ 102 h 80812"/>
                <a:gd name="connsiteX17" fmla="*/ 51178 w 72376"/>
                <a:gd name="connsiteY17" fmla="*/ 51643 h 80812"/>
                <a:gd name="connsiteX18" fmla="*/ 33728 w 72376"/>
                <a:gd name="connsiteY18" fmla="*/ 65368 h 80812"/>
                <a:gd name="connsiteX19" fmla="*/ 21555 w 72376"/>
                <a:gd name="connsiteY19" fmla="*/ 55883 h 80812"/>
                <a:gd name="connsiteX20" fmla="*/ 21555 w 72376"/>
                <a:gd name="connsiteY20" fmla="*/ 55589 h 80812"/>
                <a:gd name="connsiteX21" fmla="*/ 36947 w 72376"/>
                <a:gd name="connsiteY21" fmla="*/ 44785 h 80812"/>
                <a:gd name="connsiteX22" fmla="*/ 51168 w 72376"/>
                <a:gd name="connsiteY22" fmla="*/ 47707 h 80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2376" h="80812">
                  <a:moveTo>
                    <a:pt x="37224" y="65"/>
                  </a:moveTo>
                  <a:cubicBezTo>
                    <a:pt x="26717" y="-167"/>
                    <a:pt x="16295" y="1980"/>
                    <a:pt x="6744" y="6344"/>
                  </a:cubicBezTo>
                  <a:lnTo>
                    <a:pt x="12325" y="23283"/>
                  </a:lnTo>
                  <a:cubicBezTo>
                    <a:pt x="19217" y="20496"/>
                    <a:pt x="26585" y="19060"/>
                    <a:pt x="34023" y="19053"/>
                  </a:cubicBezTo>
                  <a:cubicBezTo>
                    <a:pt x="45167" y="19053"/>
                    <a:pt x="50883" y="24165"/>
                    <a:pt x="50883" y="33356"/>
                  </a:cubicBezTo>
                  <a:lnTo>
                    <a:pt x="50883" y="34675"/>
                  </a:lnTo>
                  <a:cubicBezTo>
                    <a:pt x="44719" y="32497"/>
                    <a:pt x="38220" y="31412"/>
                    <a:pt x="31680" y="31469"/>
                  </a:cubicBezTo>
                  <a:cubicBezTo>
                    <a:pt x="13059" y="31469"/>
                    <a:pt x="0" y="39351"/>
                    <a:pt x="0" y="56433"/>
                  </a:cubicBezTo>
                  <a:lnTo>
                    <a:pt x="0" y="56717"/>
                  </a:lnTo>
                  <a:cubicBezTo>
                    <a:pt x="66" y="70091"/>
                    <a:pt x="11007" y="80878"/>
                    <a:pt x="24437" y="80812"/>
                  </a:cubicBezTo>
                  <a:cubicBezTo>
                    <a:pt x="25288" y="80808"/>
                    <a:pt x="26138" y="80759"/>
                    <a:pt x="26984" y="80667"/>
                  </a:cubicBezTo>
                  <a:cubicBezTo>
                    <a:pt x="35995" y="81055"/>
                    <a:pt x="44708" y="77413"/>
                    <a:pt x="50740" y="70736"/>
                  </a:cubicBezTo>
                  <a:lnTo>
                    <a:pt x="50740" y="79206"/>
                  </a:lnTo>
                  <a:lnTo>
                    <a:pt x="72295" y="79206"/>
                  </a:lnTo>
                  <a:lnTo>
                    <a:pt x="72295" y="33830"/>
                  </a:lnTo>
                  <a:cubicBezTo>
                    <a:pt x="72930" y="24711"/>
                    <a:pt x="69866" y="15719"/>
                    <a:pt x="63789" y="8866"/>
                  </a:cubicBezTo>
                  <a:cubicBezTo>
                    <a:pt x="56474" y="2532"/>
                    <a:pt x="46918" y="-624"/>
                    <a:pt x="37252" y="102"/>
                  </a:cubicBezTo>
                  <a:moveTo>
                    <a:pt x="51178" y="51643"/>
                  </a:moveTo>
                  <a:cubicBezTo>
                    <a:pt x="51178" y="59677"/>
                    <a:pt x="44129" y="65368"/>
                    <a:pt x="33728" y="65368"/>
                  </a:cubicBezTo>
                  <a:cubicBezTo>
                    <a:pt x="26546" y="65368"/>
                    <a:pt x="21555" y="61868"/>
                    <a:pt x="21555" y="55883"/>
                  </a:cubicBezTo>
                  <a:lnTo>
                    <a:pt x="21555" y="55589"/>
                  </a:lnTo>
                  <a:cubicBezTo>
                    <a:pt x="21555" y="48579"/>
                    <a:pt x="27422" y="44785"/>
                    <a:pt x="36947" y="44785"/>
                  </a:cubicBezTo>
                  <a:cubicBezTo>
                    <a:pt x="41842" y="44746"/>
                    <a:pt x="46689" y="45741"/>
                    <a:pt x="51168" y="477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88FE0123-3AFC-D265-335D-9018678FD04E}"/>
                </a:ext>
              </a:extLst>
            </p:cNvPr>
            <p:cNvSpPr/>
            <p:nvPr/>
          </p:nvSpPr>
          <p:spPr>
            <a:xfrm>
              <a:off x="6744957" y="3700512"/>
              <a:ext cx="71999" cy="79814"/>
            </a:xfrm>
            <a:custGeom>
              <a:avLst/>
              <a:gdLst>
                <a:gd name="connsiteX0" fmla="*/ 45310 w 71999"/>
                <a:gd name="connsiteY0" fmla="*/ 47 h 79814"/>
                <a:gd name="connsiteX1" fmla="*/ 22288 w 71999"/>
                <a:gd name="connsiteY1" fmla="*/ 12605 h 79814"/>
                <a:gd name="connsiteX2" fmla="*/ 22288 w 71999"/>
                <a:gd name="connsiteY2" fmla="*/ 1556 h 79814"/>
                <a:gd name="connsiteX3" fmla="*/ 0 w 71999"/>
                <a:gd name="connsiteY3" fmla="*/ 1556 h 79814"/>
                <a:gd name="connsiteX4" fmla="*/ 0 w 71999"/>
                <a:gd name="connsiteY4" fmla="*/ 79815 h 79814"/>
                <a:gd name="connsiteX5" fmla="*/ 22288 w 71999"/>
                <a:gd name="connsiteY5" fmla="*/ 79815 h 79814"/>
                <a:gd name="connsiteX6" fmla="*/ 22288 w 71999"/>
                <a:gd name="connsiteY6" fmla="*/ 36185 h 79814"/>
                <a:gd name="connsiteX7" fmla="*/ 36224 w 71999"/>
                <a:gd name="connsiteY7" fmla="*/ 20279 h 79814"/>
                <a:gd name="connsiteX8" fmla="*/ 49711 w 71999"/>
                <a:gd name="connsiteY8" fmla="*/ 36185 h 79814"/>
                <a:gd name="connsiteX9" fmla="*/ 49711 w 71999"/>
                <a:gd name="connsiteY9" fmla="*/ 79815 h 79814"/>
                <a:gd name="connsiteX10" fmla="*/ 71999 w 71999"/>
                <a:gd name="connsiteY10" fmla="*/ 79815 h 79814"/>
                <a:gd name="connsiteX11" fmla="*/ 71999 w 71999"/>
                <a:gd name="connsiteY11" fmla="*/ 29061 h 79814"/>
                <a:gd name="connsiteX12" fmla="*/ 45330 w 71999"/>
                <a:gd name="connsiteY12" fmla="*/ 0 h 79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1999" h="79814">
                  <a:moveTo>
                    <a:pt x="45310" y="47"/>
                  </a:moveTo>
                  <a:cubicBezTo>
                    <a:pt x="36011" y="137"/>
                    <a:pt x="27371" y="4850"/>
                    <a:pt x="22288" y="12605"/>
                  </a:cubicBezTo>
                  <a:lnTo>
                    <a:pt x="22288" y="1556"/>
                  </a:lnTo>
                  <a:lnTo>
                    <a:pt x="0" y="1556"/>
                  </a:lnTo>
                  <a:lnTo>
                    <a:pt x="0" y="79815"/>
                  </a:lnTo>
                  <a:lnTo>
                    <a:pt x="22288" y="79815"/>
                  </a:lnTo>
                  <a:lnTo>
                    <a:pt x="22288" y="36185"/>
                  </a:lnTo>
                  <a:cubicBezTo>
                    <a:pt x="22288" y="25675"/>
                    <a:pt x="27718" y="20279"/>
                    <a:pt x="36224" y="20279"/>
                  </a:cubicBezTo>
                  <a:cubicBezTo>
                    <a:pt x="44729" y="20279"/>
                    <a:pt x="49711" y="25675"/>
                    <a:pt x="49711" y="36185"/>
                  </a:cubicBezTo>
                  <a:lnTo>
                    <a:pt x="49711" y="79815"/>
                  </a:lnTo>
                  <a:lnTo>
                    <a:pt x="71999" y="79815"/>
                  </a:lnTo>
                  <a:lnTo>
                    <a:pt x="71999" y="29061"/>
                  </a:lnTo>
                  <a:cubicBezTo>
                    <a:pt x="71999" y="11097"/>
                    <a:pt x="62179" y="0"/>
                    <a:pt x="45330" y="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8C87C1C7-8DAB-BC89-D706-6DA60CEBFBD2}"/>
                </a:ext>
              </a:extLst>
            </p:cNvPr>
            <p:cNvSpPr/>
            <p:nvPr/>
          </p:nvSpPr>
          <p:spPr>
            <a:xfrm>
              <a:off x="6833520" y="3673689"/>
              <a:ext cx="82562" cy="108046"/>
            </a:xfrm>
            <a:custGeom>
              <a:avLst/>
              <a:gdLst>
                <a:gd name="connsiteX0" fmla="*/ 60274 w 82562"/>
                <a:gd name="connsiteY0" fmla="*/ 38546 h 108046"/>
                <a:gd name="connsiteX1" fmla="*/ 35785 w 82562"/>
                <a:gd name="connsiteY1" fmla="*/ 26870 h 108046"/>
                <a:gd name="connsiteX2" fmla="*/ 0 w 82562"/>
                <a:gd name="connsiteY2" fmla="*/ 67314 h 108046"/>
                <a:gd name="connsiteX3" fmla="*/ 0 w 82562"/>
                <a:gd name="connsiteY3" fmla="*/ 67598 h 108046"/>
                <a:gd name="connsiteX4" fmla="*/ 35785 w 82562"/>
                <a:gd name="connsiteY4" fmla="*/ 108042 h 108046"/>
                <a:gd name="connsiteX5" fmla="*/ 60274 w 82562"/>
                <a:gd name="connsiteY5" fmla="*/ 95341 h 108046"/>
                <a:gd name="connsiteX6" fmla="*/ 60274 w 82562"/>
                <a:gd name="connsiteY6" fmla="*/ 106581 h 108046"/>
                <a:gd name="connsiteX7" fmla="*/ 82563 w 82562"/>
                <a:gd name="connsiteY7" fmla="*/ 106581 h 108046"/>
                <a:gd name="connsiteX8" fmla="*/ 82563 w 82562"/>
                <a:gd name="connsiteY8" fmla="*/ 0 h 108046"/>
                <a:gd name="connsiteX9" fmla="*/ 60274 w 82562"/>
                <a:gd name="connsiteY9" fmla="*/ 0 h 108046"/>
                <a:gd name="connsiteX10" fmla="*/ 60560 w 82562"/>
                <a:gd name="connsiteY10" fmla="*/ 67598 h 108046"/>
                <a:gd name="connsiteX11" fmla="*/ 43886 w 82562"/>
                <a:gd name="connsiteY11" fmla="*/ 89095 h 108046"/>
                <a:gd name="connsiteX12" fmla="*/ 22298 w 82562"/>
                <a:gd name="connsiteY12" fmla="*/ 72492 h 108046"/>
                <a:gd name="connsiteX13" fmla="*/ 22298 w 82562"/>
                <a:gd name="connsiteY13" fmla="*/ 67598 h 108046"/>
                <a:gd name="connsiteX14" fmla="*/ 22298 w 82562"/>
                <a:gd name="connsiteY14" fmla="*/ 67314 h 108046"/>
                <a:gd name="connsiteX15" fmla="*/ 38972 w 82562"/>
                <a:gd name="connsiteY15" fmla="*/ 45817 h 108046"/>
                <a:gd name="connsiteX16" fmla="*/ 60560 w 82562"/>
                <a:gd name="connsiteY16" fmla="*/ 62420 h 108046"/>
                <a:gd name="connsiteX17" fmla="*/ 60560 w 82562"/>
                <a:gd name="connsiteY17" fmla="*/ 67314 h 108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2562" h="108046">
                  <a:moveTo>
                    <a:pt x="60274" y="38546"/>
                  </a:moveTo>
                  <a:cubicBezTo>
                    <a:pt x="54430" y="31011"/>
                    <a:pt x="45345" y="26679"/>
                    <a:pt x="35785" y="26870"/>
                  </a:cubicBezTo>
                  <a:cubicBezTo>
                    <a:pt x="17164" y="26870"/>
                    <a:pt x="0" y="41174"/>
                    <a:pt x="0" y="67314"/>
                  </a:cubicBezTo>
                  <a:lnTo>
                    <a:pt x="0" y="67598"/>
                  </a:lnTo>
                  <a:cubicBezTo>
                    <a:pt x="0" y="93729"/>
                    <a:pt x="17450" y="108042"/>
                    <a:pt x="35785" y="108042"/>
                  </a:cubicBezTo>
                  <a:cubicBezTo>
                    <a:pt x="45585" y="108225"/>
                    <a:pt x="54808" y="103442"/>
                    <a:pt x="60274" y="95341"/>
                  </a:cubicBezTo>
                  <a:lnTo>
                    <a:pt x="60274" y="106581"/>
                  </a:lnTo>
                  <a:lnTo>
                    <a:pt x="82563" y="106581"/>
                  </a:lnTo>
                  <a:lnTo>
                    <a:pt x="82563" y="0"/>
                  </a:lnTo>
                  <a:lnTo>
                    <a:pt x="60274" y="0"/>
                  </a:lnTo>
                  <a:close/>
                  <a:moveTo>
                    <a:pt x="60560" y="67598"/>
                  </a:moveTo>
                  <a:cubicBezTo>
                    <a:pt x="61917" y="78119"/>
                    <a:pt x="54452" y="87744"/>
                    <a:pt x="43886" y="89095"/>
                  </a:cubicBezTo>
                  <a:cubicBezTo>
                    <a:pt x="33320" y="90447"/>
                    <a:pt x="23655" y="83013"/>
                    <a:pt x="22298" y="72492"/>
                  </a:cubicBezTo>
                  <a:cubicBezTo>
                    <a:pt x="22088" y="70868"/>
                    <a:pt x="22088" y="69223"/>
                    <a:pt x="22298" y="67598"/>
                  </a:cubicBezTo>
                  <a:lnTo>
                    <a:pt x="22298" y="67314"/>
                  </a:lnTo>
                  <a:cubicBezTo>
                    <a:pt x="20941" y="56793"/>
                    <a:pt x="28406" y="47168"/>
                    <a:pt x="38972" y="45817"/>
                  </a:cubicBezTo>
                  <a:cubicBezTo>
                    <a:pt x="49538" y="44465"/>
                    <a:pt x="59203" y="51899"/>
                    <a:pt x="60560" y="62420"/>
                  </a:cubicBezTo>
                  <a:cubicBezTo>
                    <a:pt x="60770" y="64044"/>
                    <a:pt x="60770" y="65689"/>
                    <a:pt x="60560" y="673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7A23B4D3-F297-0FB2-00EA-0E397AD1A6C1}"/>
                </a:ext>
              </a:extLst>
            </p:cNvPr>
            <p:cNvSpPr/>
            <p:nvPr/>
          </p:nvSpPr>
          <p:spPr>
            <a:xfrm>
              <a:off x="5275935" y="3208596"/>
              <a:ext cx="572395" cy="377530"/>
            </a:xfrm>
            <a:custGeom>
              <a:avLst/>
              <a:gdLst>
                <a:gd name="connsiteX0" fmla="*/ 512559 w 572395"/>
                <a:gd name="connsiteY0" fmla="*/ 298625 h 377530"/>
                <a:gd name="connsiteX1" fmla="*/ 382972 w 572395"/>
                <a:gd name="connsiteY1" fmla="*/ 221561 h 377530"/>
                <a:gd name="connsiteX2" fmla="*/ 355930 w 572395"/>
                <a:gd name="connsiteY2" fmla="*/ 200694 h 377530"/>
                <a:gd name="connsiteX3" fmla="*/ 363055 w 572395"/>
                <a:gd name="connsiteY3" fmla="*/ 201292 h 377530"/>
                <a:gd name="connsiteX4" fmla="*/ 348596 w 572395"/>
                <a:gd name="connsiteY4" fmla="*/ 194653 h 377530"/>
                <a:gd name="connsiteX5" fmla="*/ 353587 w 572395"/>
                <a:gd name="connsiteY5" fmla="*/ 192955 h 377530"/>
                <a:gd name="connsiteX6" fmla="*/ 342767 w 572395"/>
                <a:gd name="connsiteY6" fmla="*/ 189284 h 377530"/>
                <a:gd name="connsiteX7" fmla="*/ 348167 w 572395"/>
                <a:gd name="connsiteY7" fmla="*/ 186277 h 377530"/>
                <a:gd name="connsiteX8" fmla="*/ 332737 w 572395"/>
                <a:gd name="connsiteY8" fmla="*/ 183432 h 377530"/>
                <a:gd name="connsiteX9" fmla="*/ 345119 w 572395"/>
                <a:gd name="connsiteY9" fmla="*/ 181023 h 377530"/>
                <a:gd name="connsiteX10" fmla="*/ 323536 w 572395"/>
                <a:gd name="connsiteY10" fmla="*/ 178623 h 377530"/>
                <a:gd name="connsiteX11" fmla="*/ 336099 w 572395"/>
                <a:gd name="connsiteY11" fmla="*/ 174772 h 377530"/>
                <a:gd name="connsiteX12" fmla="*/ 320640 w 572395"/>
                <a:gd name="connsiteY12" fmla="*/ 171405 h 377530"/>
                <a:gd name="connsiteX13" fmla="*/ 328689 w 572395"/>
                <a:gd name="connsiteY13" fmla="*/ 165800 h 377530"/>
                <a:gd name="connsiteX14" fmla="*/ 314201 w 572395"/>
                <a:gd name="connsiteY14" fmla="*/ 169025 h 377530"/>
                <a:gd name="connsiteX15" fmla="*/ 315154 w 572395"/>
                <a:gd name="connsiteY15" fmla="*/ 154892 h 377530"/>
                <a:gd name="connsiteX16" fmla="*/ 304362 w 572395"/>
                <a:gd name="connsiteY16" fmla="*/ 167886 h 377530"/>
                <a:gd name="connsiteX17" fmla="*/ 308229 w 572395"/>
                <a:gd name="connsiteY17" fmla="*/ 158591 h 377530"/>
                <a:gd name="connsiteX18" fmla="*/ 295847 w 572395"/>
                <a:gd name="connsiteY18" fmla="*/ 164813 h 377530"/>
                <a:gd name="connsiteX19" fmla="*/ 292989 w 572395"/>
                <a:gd name="connsiteY19" fmla="*/ 163561 h 377530"/>
                <a:gd name="connsiteX20" fmla="*/ 291741 w 572395"/>
                <a:gd name="connsiteY20" fmla="*/ 160479 h 377530"/>
                <a:gd name="connsiteX21" fmla="*/ 290789 w 572395"/>
                <a:gd name="connsiteY21" fmla="*/ 152891 h 377530"/>
                <a:gd name="connsiteX22" fmla="*/ 289055 w 572395"/>
                <a:gd name="connsiteY22" fmla="*/ 137905 h 377530"/>
                <a:gd name="connsiteX23" fmla="*/ 292789 w 572395"/>
                <a:gd name="connsiteY23" fmla="*/ 122729 h 377530"/>
                <a:gd name="connsiteX24" fmla="*/ 301362 w 572395"/>
                <a:gd name="connsiteY24" fmla="*/ 116697 h 377530"/>
                <a:gd name="connsiteX25" fmla="*/ 308753 w 572395"/>
                <a:gd name="connsiteY25" fmla="*/ 106520 h 377530"/>
                <a:gd name="connsiteX26" fmla="*/ 329013 w 572395"/>
                <a:gd name="connsiteY26" fmla="*/ 62890 h 377530"/>
                <a:gd name="connsiteX27" fmla="*/ 343129 w 572395"/>
                <a:gd name="connsiteY27" fmla="*/ 50645 h 377530"/>
                <a:gd name="connsiteX28" fmla="*/ 361064 w 572395"/>
                <a:gd name="connsiteY28" fmla="*/ 45362 h 377530"/>
                <a:gd name="connsiteX29" fmla="*/ 369865 w 572395"/>
                <a:gd name="connsiteY29" fmla="*/ 44366 h 377530"/>
                <a:gd name="connsiteX30" fmla="*/ 374837 w 572395"/>
                <a:gd name="connsiteY30" fmla="*/ 41065 h 377530"/>
                <a:gd name="connsiteX31" fmla="*/ 377647 w 572395"/>
                <a:gd name="connsiteY31" fmla="*/ 39946 h 377530"/>
                <a:gd name="connsiteX32" fmla="*/ 380067 w 572395"/>
                <a:gd name="connsiteY32" fmla="*/ 32434 h 377530"/>
                <a:gd name="connsiteX33" fmla="*/ 376923 w 572395"/>
                <a:gd name="connsiteY33" fmla="*/ 29958 h 377530"/>
                <a:gd name="connsiteX34" fmla="*/ 362312 w 572395"/>
                <a:gd name="connsiteY34" fmla="*/ 16765 h 377530"/>
                <a:gd name="connsiteX35" fmla="*/ 356283 w 572395"/>
                <a:gd name="connsiteY35" fmla="*/ 11529 h 377530"/>
                <a:gd name="connsiteX36" fmla="*/ 347253 w 572395"/>
                <a:gd name="connsiteY36" fmla="*/ 5222 h 377530"/>
                <a:gd name="connsiteX37" fmla="*/ 337433 w 572395"/>
                <a:gd name="connsiteY37" fmla="*/ 91 h 377530"/>
                <a:gd name="connsiteX38" fmla="*/ 324231 w 572395"/>
                <a:gd name="connsiteY38" fmla="*/ 5706 h 377530"/>
                <a:gd name="connsiteX39" fmla="*/ 304905 w 572395"/>
                <a:gd name="connsiteY39" fmla="*/ 4899 h 377530"/>
                <a:gd name="connsiteX40" fmla="*/ 280911 w 572395"/>
                <a:gd name="connsiteY40" fmla="*/ 16281 h 377530"/>
                <a:gd name="connsiteX41" fmla="*/ 264643 w 572395"/>
                <a:gd name="connsiteY41" fmla="*/ 18368 h 377530"/>
                <a:gd name="connsiteX42" fmla="*/ 243869 w 572395"/>
                <a:gd name="connsiteY42" fmla="*/ 24647 h 377530"/>
                <a:gd name="connsiteX43" fmla="*/ 207159 w 572395"/>
                <a:gd name="connsiteY43" fmla="*/ 26610 h 377530"/>
                <a:gd name="connsiteX44" fmla="*/ 172622 w 572395"/>
                <a:gd name="connsiteY44" fmla="*/ 23822 h 377530"/>
                <a:gd name="connsiteX45" fmla="*/ 140484 w 572395"/>
                <a:gd name="connsiteY45" fmla="*/ 20929 h 377530"/>
                <a:gd name="connsiteX46" fmla="*/ 114214 w 572395"/>
                <a:gd name="connsiteY46" fmla="*/ 32642 h 377530"/>
                <a:gd name="connsiteX47" fmla="*/ 109376 w 572395"/>
                <a:gd name="connsiteY47" fmla="*/ 85406 h 377530"/>
                <a:gd name="connsiteX48" fmla="*/ 108928 w 572395"/>
                <a:gd name="connsiteY48" fmla="*/ 105097 h 377530"/>
                <a:gd name="connsiteX49" fmla="*/ 109452 w 572395"/>
                <a:gd name="connsiteY49" fmla="*/ 115407 h 377530"/>
                <a:gd name="connsiteX50" fmla="*/ 113957 w 572395"/>
                <a:gd name="connsiteY50" fmla="*/ 109469 h 377530"/>
                <a:gd name="connsiteX51" fmla="*/ 112833 w 572395"/>
                <a:gd name="connsiteY51" fmla="*/ 117494 h 377530"/>
                <a:gd name="connsiteX52" fmla="*/ 116643 w 572395"/>
                <a:gd name="connsiteY52" fmla="*/ 114126 h 377530"/>
                <a:gd name="connsiteX53" fmla="*/ 116643 w 572395"/>
                <a:gd name="connsiteY53" fmla="*/ 114620 h 377530"/>
                <a:gd name="connsiteX54" fmla="*/ 115481 w 572395"/>
                <a:gd name="connsiteY54" fmla="*/ 130990 h 377530"/>
                <a:gd name="connsiteX55" fmla="*/ 113824 w 572395"/>
                <a:gd name="connsiteY55" fmla="*/ 143397 h 377530"/>
                <a:gd name="connsiteX56" fmla="*/ 112233 w 572395"/>
                <a:gd name="connsiteY56" fmla="*/ 150728 h 377530"/>
                <a:gd name="connsiteX57" fmla="*/ 103556 w 572395"/>
                <a:gd name="connsiteY57" fmla="*/ 153422 h 377530"/>
                <a:gd name="connsiteX58" fmla="*/ 107928 w 572395"/>
                <a:gd name="connsiteY58" fmla="*/ 143624 h 377530"/>
                <a:gd name="connsiteX59" fmla="*/ 95688 w 572395"/>
                <a:gd name="connsiteY59" fmla="*/ 154532 h 377530"/>
                <a:gd name="connsiteX60" fmla="*/ 96498 w 572395"/>
                <a:gd name="connsiteY60" fmla="*/ 143624 h 377530"/>
                <a:gd name="connsiteX61" fmla="*/ 87801 w 572395"/>
                <a:gd name="connsiteY61" fmla="*/ 157102 h 377530"/>
                <a:gd name="connsiteX62" fmla="*/ 72981 w 572395"/>
                <a:gd name="connsiteY62" fmla="*/ 152445 h 377530"/>
                <a:gd name="connsiteX63" fmla="*/ 80715 w 572395"/>
                <a:gd name="connsiteY63" fmla="*/ 160469 h 377530"/>
                <a:gd name="connsiteX64" fmla="*/ 67037 w 572395"/>
                <a:gd name="connsiteY64" fmla="*/ 160232 h 377530"/>
                <a:gd name="connsiteX65" fmla="*/ 73943 w 572395"/>
                <a:gd name="connsiteY65" fmla="*/ 164529 h 377530"/>
                <a:gd name="connsiteX66" fmla="*/ 61427 w 572395"/>
                <a:gd name="connsiteY66" fmla="*/ 167109 h 377530"/>
                <a:gd name="connsiteX67" fmla="*/ 66885 w 572395"/>
                <a:gd name="connsiteY67" fmla="*/ 168749 h 377530"/>
                <a:gd name="connsiteX68" fmla="*/ 0 w 572395"/>
                <a:gd name="connsiteY68" fmla="*/ 220489 h 377530"/>
                <a:gd name="connsiteX69" fmla="*/ 243754 w 572395"/>
                <a:gd name="connsiteY69" fmla="*/ 377520 h 377530"/>
                <a:gd name="connsiteX70" fmla="*/ 389153 w 572395"/>
                <a:gd name="connsiteY70" fmla="*/ 336830 h 377530"/>
                <a:gd name="connsiteX71" fmla="*/ 508778 w 572395"/>
                <a:gd name="connsiteY71" fmla="*/ 377169 h 377530"/>
                <a:gd name="connsiteX72" fmla="*/ 572395 w 572395"/>
                <a:gd name="connsiteY72" fmla="*/ 355875 h 377530"/>
                <a:gd name="connsiteX73" fmla="*/ 572395 w 572395"/>
                <a:gd name="connsiteY73" fmla="*/ 266177 h 377530"/>
                <a:gd name="connsiteX74" fmla="*/ 512550 w 572395"/>
                <a:gd name="connsiteY74" fmla="*/ 298625 h 377530"/>
                <a:gd name="connsiteX75" fmla="*/ 188500 w 572395"/>
                <a:gd name="connsiteY75" fmla="*/ 66740 h 377530"/>
                <a:gd name="connsiteX76" fmla="*/ 226428 w 572395"/>
                <a:gd name="connsiteY76" fmla="*/ 66977 h 377530"/>
                <a:gd name="connsiteX77" fmla="*/ 245631 w 572395"/>
                <a:gd name="connsiteY77" fmla="*/ 64692 h 377530"/>
                <a:gd name="connsiteX78" fmla="*/ 257232 w 572395"/>
                <a:gd name="connsiteY78" fmla="*/ 54742 h 377530"/>
                <a:gd name="connsiteX79" fmla="*/ 279816 w 572395"/>
                <a:gd name="connsiteY79" fmla="*/ 58308 h 377530"/>
                <a:gd name="connsiteX80" fmla="*/ 284417 w 572395"/>
                <a:gd name="connsiteY80" fmla="*/ 62463 h 377530"/>
                <a:gd name="connsiteX81" fmla="*/ 294065 w 572395"/>
                <a:gd name="connsiteY81" fmla="*/ 71426 h 377530"/>
                <a:gd name="connsiteX82" fmla="*/ 292618 w 572395"/>
                <a:gd name="connsiteY82" fmla="*/ 77800 h 377530"/>
                <a:gd name="connsiteX83" fmla="*/ 289836 w 572395"/>
                <a:gd name="connsiteY83" fmla="*/ 80209 h 377530"/>
                <a:gd name="connsiteX84" fmla="*/ 285731 w 572395"/>
                <a:gd name="connsiteY84" fmla="*/ 78881 h 377530"/>
                <a:gd name="connsiteX85" fmla="*/ 278482 w 572395"/>
                <a:gd name="connsiteY85" fmla="*/ 79251 h 377530"/>
                <a:gd name="connsiteX86" fmla="*/ 269672 w 572395"/>
                <a:gd name="connsiteY86" fmla="*/ 103665 h 377530"/>
                <a:gd name="connsiteX87" fmla="*/ 266871 w 572395"/>
                <a:gd name="connsiteY87" fmla="*/ 113453 h 377530"/>
                <a:gd name="connsiteX88" fmla="*/ 273539 w 572395"/>
                <a:gd name="connsiteY88" fmla="*/ 117247 h 377530"/>
                <a:gd name="connsiteX89" fmla="*/ 275958 w 572395"/>
                <a:gd name="connsiteY89" fmla="*/ 127595 h 377530"/>
                <a:gd name="connsiteX90" fmla="*/ 278816 w 572395"/>
                <a:gd name="connsiteY90" fmla="*/ 139622 h 377530"/>
                <a:gd name="connsiteX91" fmla="*/ 278654 w 572395"/>
                <a:gd name="connsiteY91" fmla="*/ 154133 h 377530"/>
                <a:gd name="connsiteX92" fmla="*/ 275072 w 572395"/>
                <a:gd name="connsiteY92" fmla="*/ 155736 h 377530"/>
                <a:gd name="connsiteX93" fmla="*/ 269872 w 572395"/>
                <a:gd name="connsiteY93" fmla="*/ 146356 h 377530"/>
                <a:gd name="connsiteX94" fmla="*/ 268672 w 572395"/>
                <a:gd name="connsiteY94" fmla="*/ 153090 h 377530"/>
                <a:gd name="connsiteX95" fmla="*/ 261423 w 572395"/>
                <a:gd name="connsiteY95" fmla="*/ 144430 h 377530"/>
                <a:gd name="connsiteX96" fmla="*/ 261309 w 572395"/>
                <a:gd name="connsiteY96" fmla="*/ 151165 h 377530"/>
                <a:gd name="connsiteX97" fmla="*/ 253937 w 572395"/>
                <a:gd name="connsiteY97" fmla="*/ 143311 h 377530"/>
                <a:gd name="connsiteX98" fmla="*/ 254289 w 572395"/>
                <a:gd name="connsiteY98" fmla="*/ 149438 h 377530"/>
                <a:gd name="connsiteX99" fmla="*/ 245555 w 572395"/>
                <a:gd name="connsiteY99" fmla="*/ 147172 h 377530"/>
                <a:gd name="connsiteX100" fmla="*/ 247660 w 572395"/>
                <a:gd name="connsiteY100" fmla="*/ 141870 h 377530"/>
                <a:gd name="connsiteX101" fmla="*/ 238477 w 572395"/>
                <a:gd name="connsiteY101" fmla="*/ 145237 h 377530"/>
                <a:gd name="connsiteX102" fmla="*/ 242668 w 572395"/>
                <a:gd name="connsiteY102" fmla="*/ 138180 h 377530"/>
                <a:gd name="connsiteX103" fmla="*/ 231724 w 572395"/>
                <a:gd name="connsiteY103" fmla="*/ 144117 h 377530"/>
                <a:gd name="connsiteX104" fmla="*/ 234020 w 572395"/>
                <a:gd name="connsiteY104" fmla="*/ 136615 h 377530"/>
                <a:gd name="connsiteX105" fmla="*/ 227771 w 572395"/>
                <a:gd name="connsiteY105" fmla="*/ 138512 h 377530"/>
                <a:gd name="connsiteX106" fmla="*/ 224914 w 572395"/>
                <a:gd name="connsiteY106" fmla="*/ 117987 h 377530"/>
                <a:gd name="connsiteX107" fmla="*/ 232801 w 572395"/>
                <a:gd name="connsiteY107" fmla="*/ 116166 h 377530"/>
                <a:gd name="connsiteX108" fmla="*/ 256003 w 572395"/>
                <a:gd name="connsiteY108" fmla="*/ 108445 h 377530"/>
                <a:gd name="connsiteX109" fmla="*/ 259299 w 572395"/>
                <a:gd name="connsiteY109" fmla="*/ 100990 h 377530"/>
                <a:gd name="connsiteX110" fmla="*/ 255489 w 572395"/>
                <a:gd name="connsiteY110" fmla="*/ 102128 h 377530"/>
                <a:gd name="connsiteX111" fmla="*/ 243773 w 572395"/>
                <a:gd name="connsiteY111" fmla="*/ 96722 h 377530"/>
                <a:gd name="connsiteX112" fmla="*/ 239678 w 572395"/>
                <a:gd name="connsiteY112" fmla="*/ 91031 h 377530"/>
                <a:gd name="connsiteX113" fmla="*/ 246345 w 572395"/>
                <a:gd name="connsiteY113" fmla="*/ 78843 h 377530"/>
                <a:gd name="connsiteX114" fmla="*/ 230476 w 572395"/>
                <a:gd name="connsiteY114" fmla="*/ 86839 h 377530"/>
                <a:gd name="connsiteX115" fmla="*/ 214046 w 572395"/>
                <a:gd name="connsiteY115" fmla="*/ 85037 h 377530"/>
                <a:gd name="connsiteX116" fmla="*/ 187242 w 572395"/>
                <a:gd name="connsiteY116" fmla="*/ 83083 h 377530"/>
                <a:gd name="connsiteX117" fmla="*/ 154781 w 572395"/>
                <a:gd name="connsiteY117" fmla="*/ 81186 h 377530"/>
                <a:gd name="connsiteX118" fmla="*/ 188433 w 572395"/>
                <a:gd name="connsiteY118" fmla="*/ 66759 h 377530"/>
                <a:gd name="connsiteX119" fmla="*/ 208436 w 572395"/>
                <a:gd name="connsiteY119" fmla="*/ 140817 h 377530"/>
                <a:gd name="connsiteX120" fmla="*/ 207064 w 572395"/>
                <a:gd name="connsiteY120" fmla="*/ 133608 h 377530"/>
                <a:gd name="connsiteX121" fmla="*/ 201711 w 572395"/>
                <a:gd name="connsiteY121" fmla="*/ 140513 h 377530"/>
                <a:gd name="connsiteX122" fmla="*/ 195996 w 572395"/>
                <a:gd name="connsiteY122" fmla="*/ 140219 h 377530"/>
                <a:gd name="connsiteX123" fmla="*/ 202711 w 572395"/>
                <a:gd name="connsiteY123" fmla="*/ 122331 h 377530"/>
                <a:gd name="connsiteX124" fmla="*/ 211169 w 572395"/>
                <a:gd name="connsiteY124" fmla="*/ 120529 h 377530"/>
                <a:gd name="connsiteX125" fmla="*/ 219466 w 572395"/>
                <a:gd name="connsiteY125" fmla="*/ 135780 h 377530"/>
                <a:gd name="connsiteX126" fmla="*/ 222942 w 572395"/>
                <a:gd name="connsiteY126" fmla="*/ 140902 h 377530"/>
                <a:gd name="connsiteX127" fmla="*/ 219475 w 572395"/>
                <a:gd name="connsiteY127" fmla="*/ 142031 h 377530"/>
                <a:gd name="connsiteX128" fmla="*/ 215932 w 572395"/>
                <a:gd name="connsiteY128" fmla="*/ 136577 h 377530"/>
                <a:gd name="connsiteX129" fmla="*/ 214798 w 572395"/>
                <a:gd name="connsiteY129" fmla="*/ 141187 h 377530"/>
                <a:gd name="connsiteX130" fmla="*/ 214684 w 572395"/>
                <a:gd name="connsiteY130" fmla="*/ 133248 h 377530"/>
                <a:gd name="connsiteX131" fmla="*/ 208445 w 572395"/>
                <a:gd name="connsiteY131" fmla="*/ 140836 h 377530"/>
                <a:gd name="connsiteX132" fmla="*/ 153067 w 572395"/>
                <a:gd name="connsiteY132" fmla="*/ 123697 h 377530"/>
                <a:gd name="connsiteX133" fmla="*/ 189795 w 572395"/>
                <a:gd name="connsiteY133" fmla="*/ 124645 h 377530"/>
                <a:gd name="connsiteX134" fmla="*/ 190157 w 572395"/>
                <a:gd name="connsiteY134" fmla="*/ 139441 h 377530"/>
                <a:gd name="connsiteX135" fmla="*/ 190157 w 572395"/>
                <a:gd name="connsiteY135" fmla="*/ 140067 h 377530"/>
                <a:gd name="connsiteX136" fmla="*/ 184166 w 572395"/>
                <a:gd name="connsiteY136" fmla="*/ 139954 h 377530"/>
                <a:gd name="connsiteX137" fmla="*/ 187300 w 572395"/>
                <a:gd name="connsiteY137" fmla="*/ 136406 h 377530"/>
                <a:gd name="connsiteX138" fmla="*/ 178841 w 572395"/>
                <a:gd name="connsiteY138" fmla="*/ 139688 h 377530"/>
                <a:gd name="connsiteX139" fmla="*/ 181861 w 572395"/>
                <a:gd name="connsiteY139" fmla="*/ 133191 h 377530"/>
                <a:gd name="connsiteX140" fmla="*/ 173164 w 572395"/>
                <a:gd name="connsiteY140" fmla="*/ 139925 h 377530"/>
                <a:gd name="connsiteX141" fmla="*/ 175822 w 572395"/>
                <a:gd name="connsiteY141" fmla="*/ 132944 h 377530"/>
                <a:gd name="connsiteX142" fmla="*/ 167973 w 572395"/>
                <a:gd name="connsiteY142" fmla="*/ 140162 h 377530"/>
                <a:gd name="connsiteX143" fmla="*/ 168783 w 572395"/>
                <a:gd name="connsiteY143" fmla="*/ 133713 h 377530"/>
                <a:gd name="connsiteX144" fmla="*/ 164230 w 572395"/>
                <a:gd name="connsiteY144" fmla="*/ 139935 h 377530"/>
                <a:gd name="connsiteX145" fmla="*/ 156982 w 572395"/>
                <a:gd name="connsiteY145" fmla="*/ 137649 h 377530"/>
                <a:gd name="connsiteX146" fmla="*/ 159610 w 572395"/>
                <a:gd name="connsiteY146" fmla="*/ 141291 h 377530"/>
                <a:gd name="connsiteX147" fmla="*/ 156334 w 572395"/>
                <a:gd name="connsiteY147" fmla="*/ 141708 h 377530"/>
                <a:gd name="connsiteX148" fmla="*/ 156334 w 572395"/>
                <a:gd name="connsiteY148" fmla="*/ 141651 h 377530"/>
                <a:gd name="connsiteX149" fmla="*/ 153124 w 572395"/>
                <a:gd name="connsiteY149" fmla="*/ 123763 h 377530"/>
                <a:gd name="connsiteX150" fmla="*/ 130159 w 572395"/>
                <a:gd name="connsiteY150" fmla="*/ 128240 h 377530"/>
                <a:gd name="connsiteX151" fmla="*/ 136246 w 572395"/>
                <a:gd name="connsiteY151" fmla="*/ 120159 h 377530"/>
                <a:gd name="connsiteX152" fmla="*/ 136817 w 572395"/>
                <a:gd name="connsiteY152" fmla="*/ 119969 h 377530"/>
                <a:gd name="connsiteX153" fmla="*/ 138208 w 572395"/>
                <a:gd name="connsiteY153" fmla="*/ 128505 h 377530"/>
                <a:gd name="connsiteX154" fmla="*/ 146047 w 572395"/>
                <a:gd name="connsiteY154" fmla="*/ 143197 h 377530"/>
                <a:gd name="connsiteX155" fmla="*/ 141094 w 572395"/>
                <a:gd name="connsiteY155" fmla="*/ 144004 h 377530"/>
                <a:gd name="connsiteX156" fmla="*/ 142723 w 572395"/>
                <a:gd name="connsiteY156" fmla="*/ 140371 h 377530"/>
                <a:gd name="connsiteX157" fmla="*/ 135150 w 572395"/>
                <a:gd name="connsiteY157" fmla="*/ 145028 h 377530"/>
                <a:gd name="connsiteX158" fmla="*/ 138694 w 572395"/>
                <a:gd name="connsiteY158" fmla="*/ 138294 h 377530"/>
                <a:gd name="connsiteX159" fmla="*/ 129035 w 572395"/>
                <a:gd name="connsiteY159" fmla="*/ 145995 h 377530"/>
                <a:gd name="connsiteX160" fmla="*/ 131769 w 572395"/>
                <a:gd name="connsiteY160" fmla="*/ 137981 h 377530"/>
                <a:gd name="connsiteX161" fmla="*/ 123901 w 572395"/>
                <a:gd name="connsiteY161" fmla="*/ 146109 h 377530"/>
                <a:gd name="connsiteX162" fmla="*/ 125616 w 572395"/>
                <a:gd name="connsiteY162" fmla="*/ 139214 h 377530"/>
                <a:gd name="connsiteX163" fmla="*/ 130159 w 572395"/>
                <a:gd name="connsiteY163" fmla="*/ 128278 h 377530"/>
                <a:gd name="connsiteX164" fmla="*/ 113881 w 572395"/>
                <a:gd name="connsiteY164" fmla="*/ 82485 h 377530"/>
                <a:gd name="connsiteX165" fmla="*/ 115119 w 572395"/>
                <a:gd name="connsiteY165" fmla="*/ 48843 h 377530"/>
                <a:gd name="connsiteX166" fmla="*/ 115814 w 572395"/>
                <a:gd name="connsiteY166" fmla="*/ 66940 h 377530"/>
                <a:gd name="connsiteX167" fmla="*/ 123063 w 572395"/>
                <a:gd name="connsiteY167" fmla="*/ 91866 h 377530"/>
                <a:gd name="connsiteX168" fmla="*/ 119796 w 572395"/>
                <a:gd name="connsiteY168" fmla="*/ 107620 h 377530"/>
                <a:gd name="connsiteX169" fmla="*/ 119243 w 572395"/>
                <a:gd name="connsiteY169" fmla="*/ 108768 h 377530"/>
                <a:gd name="connsiteX170" fmla="*/ 119682 w 572395"/>
                <a:gd name="connsiteY170" fmla="*/ 100411 h 377530"/>
                <a:gd name="connsiteX171" fmla="*/ 113881 w 572395"/>
                <a:gd name="connsiteY171" fmla="*/ 82485 h 377530"/>
                <a:gd name="connsiteX172" fmla="*/ 244545 w 572395"/>
                <a:gd name="connsiteY172" fmla="*/ 298464 h 377530"/>
                <a:gd name="connsiteX173" fmla="*/ 114329 w 572395"/>
                <a:gd name="connsiteY173" fmla="*/ 236509 h 377530"/>
                <a:gd name="connsiteX174" fmla="*/ 188566 w 572395"/>
                <a:gd name="connsiteY174" fmla="*/ 220489 h 377530"/>
                <a:gd name="connsiteX175" fmla="*/ 320097 w 572395"/>
                <a:gd name="connsiteY175" fmla="*/ 282434 h 377530"/>
                <a:gd name="connsiteX176" fmla="*/ 244535 w 572395"/>
                <a:gd name="connsiteY176" fmla="*/ 298464 h 377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</a:cxnLst>
              <a:rect l="l" t="t" r="r" b="b"/>
              <a:pathLst>
                <a:path w="572395" h="377530">
                  <a:moveTo>
                    <a:pt x="512559" y="298625"/>
                  </a:moveTo>
                  <a:cubicBezTo>
                    <a:pt x="474545" y="298625"/>
                    <a:pt x="436483" y="265096"/>
                    <a:pt x="382972" y="221561"/>
                  </a:cubicBezTo>
                  <a:cubicBezTo>
                    <a:pt x="374158" y="214352"/>
                    <a:pt x="365141" y="207394"/>
                    <a:pt x="355930" y="200694"/>
                  </a:cubicBezTo>
                  <a:cubicBezTo>
                    <a:pt x="358316" y="200726"/>
                    <a:pt x="360697" y="200925"/>
                    <a:pt x="363055" y="201292"/>
                  </a:cubicBezTo>
                  <a:cubicBezTo>
                    <a:pt x="359023" y="197669"/>
                    <a:pt x="353980" y="195354"/>
                    <a:pt x="348596" y="194653"/>
                  </a:cubicBezTo>
                  <a:cubicBezTo>
                    <a:pt x="350135" y="193774"/>
                    <a:pt x="351830" y="193198"/>
                    <a:pt x="353587" y="192955"/>
                  </a:cubicBezTo>
                  <a:cubicBezTo>
                    <a:pt x="350492" y="190564"/>
                    <a:pt x="346684" y="189272"/>
                    <a:pt x="342767" y="189284"/>
                  </a:cubicBezTo>
                  <a:cubicBezTo>
                    <a:pt x="344164" y="187690"/>
                    <a:pt x="346072" y="186628"/>
                    <a:pt x="348167" y="186277"/>
                  </a:cubicBezTo>
                  <a:cubicBezTo>
                    <a:pt x="343255" y="184349"/>
                    <a:pt x="338016" y="183383"/>
                    <a:pt x="332737" y="183432"/>
                  </a:cubicBezTo>
                  <a:cubicBezTo>
                    <a:pt x="334175" y="180947"/>
                    <a:pt x="341957" y="180406"/>
                    <a:pt x="345119" y="181023"/>
                  </a:cubicBezTo>
                  <a:cubicBezTo>
                    <a:pt x="338467" y="177603"/>
                    <a:pt x="330781" y="176748"/>
                    <a:pt x="323536" y="178623"/>
                  </a:cubicBezTo>
                  <a:cubicBezTo>
                    <a:pt x="326891" y="175458"/>
                    <a:pt x="331537" y="174034"/>
                    <a:pt x="336099" y="174772"/>
                  </a:cubicBezTo>
                  <a:cubicBezTo>
                    <a:pt x="331665" y="171504"/>
                    <a:pt x="326040" y="170279"/>
                    <a:pt x="320640" y="171405"/>
                  </a:cubicBezTo>
                  <a:cubicBezTo>
                    <a:pt x="322729" y="168808"/>
                    <a:pt x="325522" y="166863"/>
                    <a:pt x="328689" y="165800"/>
                  </a:cubicBezTo>
                  <a:cubicBezTo>
                    <a:pt x="323659" y="165595"/>
                    <a:pt x="318664" y="166707"/>
                    <a:pt x="314201" y="169025"/>
                  </a:cubicBezTo>
                  <a:cubicBezTo>
                    <a:pt x="317564" y="161437"/>
                    <a:pt x="316716" y="157017"/>
                    <a:pt x="315154" y="154892"/>
                  </a:cubicBezTo>
                  <a:cubicBezTo>
                    <a:pt x="314692" y="161066"/>
                    <a:pt x="310365" y="166276"/>
                    <a:pt x="304362" y="167886"/>
                  </a:cubicBezTo>
                  <a:cubicBezTo>
                    <a:pt x="303702" y="164300"/>
                    <a:pt x="305216" y="160662"/>
                    <a:pt x="308229" y="158591"/>
                  </a:cubicBezTo>
                  <a:cubicBezTo>
                    <a:pt x="303441" y="158965"/>
                    <a:pt x="298993" y="161200"/>
                    <a:pt x="295847" y="164813"/>
                  </a:cubicBezTo>
                  <a:cubicBezTo>
                    <a:pt x="294894" y="164377"/>
                    <a:pt x="293942" y="163979"/>
                    <a:pt x="292989" y="163561"/>
                  </a:cubicBezTo>
                  <a:cubicBezTo>
                    <a:pt x="292463" y="162581"/>
                    <a:pt x="292045" y="161548"/>
                    <a:pt x="291741" y="160479"/>
                  </a:cubicBezTo>
                  <a:cubicBezTo>
                    <a:pt x="290981" y="158024"/>
                    <a:pt x="290659" y="155456"/>
                    <a:pt x="290789" y="152891"/>
                  </a:cubicBezTo>
                  <a:cubicBezTo>
                    <a:pt x="289749" y="147959"/>
                    <a:pt x="289168" y="142943"/>
                    <a:pt x="289055" y="137905"/>
                  </a:cubicBezTo>
                  <a:cubicBezTo>
                    <a:pt x="289550" y="132442"/>
                    <a:pt x="292246" y="126523"/>
                    <a:pt x="292789" y="122729"/>
                  </a:cubicBezTo>
                  <a:cubicBezTo>
                    <a:pt x="295855" y="121030"/>
                    <a:pt x="298729" y="119008"/>
                    <a:pt x="301362" y="116697"/>
                  </a:cubicBezTo>
                  <a:cubicBezTo>
                    <a:pt x="304269" y="113647"/>
                    <a:pt x="306755" y="110224"/>
                    <a:pt x="308753" y="106520"/>
                  </a:cubicBezTo>
                  <a:cubicBezTo>
                    <a:pt x="310753" y="102887"/>
                    <a:pt x="316316" y="77752"/>
                    <a:pt x="329013" y="62890"/>
                  </a:cubicBezTo>
                  <a:cubicBezTo>
                    <a:pt x="332889" y="58346"/>
                    <a:pt x="337909" y="50161"/>
                    <a:pt x="343129" y="50645"/>
                  </a:cubicBezTo>
                  <a:cubicBezTo>
                    <a:pt x="349564" y="51213"/>
                    <a:pt x="355975" y="49325"/>
                    <a:pt x="361064" y="45362"/>
                  </a:cubicBezTo>
                  <a:cubicBezTo>
                    <a:pt x="363903" y="44456"/>
                    <a:pt x="366894" y="44117"/>
                    <a:pt x="369865" y="44366"/>
                  </a:cubicBezTo>
                  <a:cubicBezTo>
                    <a:pt x="372111" y="44629"/>
                    <a:pt x="374217" y="43231"/>
                    <a:pt x="374837" y="41065"/>
                  </a:cubicBezTo>
                  <a:cubicBezTo>
                    <a:pt x="375909" y="41232"/>
                    <a:pt x="376987" y="40803"/>
                    <a:pt x="377647" y="39946"/>
                  </a:cubicBezTo>
                  <a:cubicBezTo>
                    <a:pt x="379647" y="36512"/>
                    <a:pt x="381029" y="34777"/>
                    <a:pt x="380067" y="32434"/>
                  </a:cubicBezTo>
                  <a:cubicBezTo>
                    <a:pt x="379638" y="31372"/>
                    <a:pt x="377885" y="30708"/>
                    <a:pt x="376923" y="29958"/>
                  </a:cubicBezTo>
                  <a:cubicBezTo>
                    <a:pt x="372339" y="25256"/>
                    <a:pt x="367459" y="20849"/>
                    <a:pt x="362312" y="16765"/>
                  </a:cubicBezTo>
                  <a:cubicBezTo>
                    <a:pt x="360138" y="15217"/>
                    <a:pt x="358119" y="13463"/>
                    <a:pt x="356283" y="11529"/>
                  </a:cubicBezTo>
                  <a:cubicBezTo>
                    <a:pt x="353604" y="8992"/>
                    <a:pt x="350561" y="6866"/>
                    <a:pt x="347253" y="5222"/>
                  </a:cubicBezTo>
                  <a:cubicBezTo>
                    <a:pt x="344986" y="4093"/>
                    <a:pt x="343386" y="-716"/>
                    <a:pt x="337433" y="91"/>
                  </a:cubicBezTo>
                  <a:cubicBezTo>
                    <a:pt x="333223" y="660"/>
                    <a:pt x="331203" y="5544"/>
                    <a:pt x="324231" y="5706"/>
                  </a:cubicBezTo>
                  <a:cubicBezTo>
                    <a:pt x="317814" y="5017"/>
                    <a:pt x="311358" y="4747"/>
                    <a:pt x="304905" y="4899"/>
                  </a:cubicBezTo>
                  <a:cubicBezTo>
                    <a:pt x="296384" y="7487"/>
                    <a:pt x="288298" y="11323"/>
                    <a:pt x="280911" y="16281"/>
                  </a:cubicBezTo>
                  <a:cubicBezTo>
                    <a:pt x="275445" y="16587"/>
                    <a:pt x="270008" y="17284"/>
                    <a:pt x="264643" y="18368"/>
                  </a:cubicBezTo>
                  <a:cubicBezTo>
                    <a:pt x="257842" y="20847"/>
                    <a:pt x="250906" y="22944"/>
                    <a:pt x="243869" y="24647"/>
                  </a:cubicBezTo>
                  <a:cubicBezTo>
                    <a:pt x="238001" y="25387"/>
                    <a:pt x="224819" y="26221"/>
                    <a:pt x="207159" y="26610"/>
                  </a:cubicBezTo>
                  <a:cubicBezTo>
                    <a:pt x="195594" y="26519"/>
                    <a:pt x="184051" y="25587"/>
                    <a:pt x="172622" y="23822"/>
                  </a:cubicBezTo>
                  <a:cubicBezTo>
                    <a:pt x="168888" y="23347"/>
                    <a:pt x="151581" y="21925"/>
                    <a:pt x="140484" y="20929"/>
                  </a:cubicBezTo>
                  <a:cubicBezTo>
                    <a:pt x="130220" y="19654"/>
                    <a:pt x="120095" y="24168"/>
                    <a:pt x="114214" y="32642"/>
                  </a:cubicBezTo>
                  <a:cubicBezTo>
                    <a:pt x="101651" y="51252"/>
                    <a:pt x="108280" y="72659"/>
                    <a:pt x="109376" y="85406"/>
                  </a:cubicBezTo>
                  <a:cubicBezTo>
                    <a:pt x="109833" y="90642"/>
                    <a:pt x="103661" y="95555"/>
                    <a:pt x="108928" y="105097"/>
                  </a:cubicBezTo>
                  <a:cubicBezTo>
                    <a:pt x="110757" y="108250"/>
                    <a:pt x="110952" y="112086"/>
                    <a:pt x="109452" y="115407"/>
                  </a:cubicBezTo>
                  <a:cubicBezTo>
                    <a:pt x="111778" y="114208"/>
                    <a:pt x="113435" y="112025"/>
                    <a:pt x="113957" y="109469"/>
                  </a:cubicBezTo>
                  <a:cubicBezTo>
                    <a:pt x="115091" y="111556"/>
                    <a:pt x="113395" y="116450"/>
                    <a:pt x="112833" y="117494"/>
                  </a:cubicBezTo>
                  <a:cubicBezTo>
                    <a:pt x="114289" y="116598"/>
                    <a:pt x="115578" y="115459"/>
                    <a:pt x="116643" y="114126"/>
                  </a:cubicBezTo>
                  <a:lnTo>
                    <a:pt x="116643" y="114620"/>
                  </a:lnTo>
                  <a:cubicBezTo>
                    <a:pt x="116668" y="120098"/>
                    <a:pt x="116279" y="125570"/>
                    <a:pt x="115481" y="130990"/>
                  </a:cubicBezTo>
                  <a:cubicBezTo>
                    <a:pt x="115033" y="134111"/>
                    <a:pt x="114529" y="139233"/>
                    <a:pt x="113824" y="143397"/>
                  </a:cubicBezTo>
                  <a:cubicBezTo>
                    <a:pt x="113418" y="145866"/>
                    <a:pt x="112887" y="148313"/>
                    <a:pt x="112233" y="150728"/>
                  </a:cubicBezTo>
                  <a:cubicBezTo>
                    <a:pt x="109376" y="151573"/>
                    <a:pt x="106518" y="152455"/>
                    <a:pt x="103556" y="153422"/>
                  </a:cubicBezTo>
                  <a:cubicBezTo>
                    <a:pt x="104043" y="149807"/>
                    <a:pt x="105560" y="146407"/>
                    <a:pt x="107928" y="143624"/>
                  </a:cubicBezTo>
                  <a:cubicBezTo>
                    <a:pt x="102632" y="145625"/>
                    <a:pt x="98270" y="149512"/>
                    <a:pt x="95688" y="154532"/>
                  </a:cubicBezTo>
                  <a:cubicBezTo>
                    <a:pt x="94893" y="150894"/>
                    <a:pt x="95175" y="147106"/>
                    <a:pt x="96498" y="143624"/>
                  </a:cubicBezTo>
                  <a:cubicBezTo>
                    <a:pt x="91697" y="146572"/>
                    <a:pt x="88499" y="151529"/>
                    <a:pt x="87801" y="157102"/>
                  </a:cubicBezTo>
                  <a:cubicBezTo>
                    <a:pt x="83586" y="153823"/>
                    <a:pt x="78323" y="152169"/>
                    <a:pt x="72981" y="152445"/>
                  </a:cubicBezTo>
                  <a:cubicBezTo>
                    <a:pt x="80477" y="156059"/>
                    <a:pt x="80715" y="160469"/>
                    <a:pt x="80715" y="160469"/>
                  </a:cubicBezTo>
                  <a:cubicBezTo>
                    <a:pt x="76481" y="158122"/>
                    <a:pt x="71350" y="158033"/>
                    <a:pt x="67037" y="160232"/>
                  </a:cubicBezTo>
                  <a:cubicBezTo>
                    <a:pt x="69979" y="160217"/>
                    <a:pt x="72667" y="161889"/>
                    <a:pt x="73943" y="164529"/>
                  </a:cubicBezTo>
                  <a:cubicBezTo>
                    <a:pt x="69593" y="163463"/>
                    <a:pt x="64993" y="164411"/>
                    <a:pt x="61427" y="167109"/>
                  </a:cubicBezTo>
                  <a:cubicBezTo>
                    <a:pt x="63411" y="166597"/>
                    <a:pt x="65516" y="167230"/>
                    <a:pt x="66885" y="168749"/>
                  </a:cubicBezTo>
                  <a:cubicBezTo>
                    <a:pt x="41506" y="181632"/>
                    <a:pt x="18811" y="199189"/>
                    <a:pt x="0" y="220489"/>
                  </a:cubicBezTo>
                  <a:cubicBezTo>
                    <a:pt x="35709" y="318619"/>
                    <a:pt x="123958" y="377520"/>
                    <a:pt x="243754" y="377520"/>
                  </a:cubicBezTo>
                  <a:cubicBezTo>
                    <a:pt x="295118" y="377983"/>
                    <a:pt x="345552" y="363869"/>
                    <a:pt x="389153" y="336830"/>
                  </a:cubicBezTo>
                  <a:cubicBezTo>
                    <a:pt x="423773" y="362473"/>
                    <a:pt x="465634" y="376589"/>
                    <a:pt x="508778" y="377169"/>
                  </a:cubicBezTo>
                  <a:cubicBezTo>
                    <a:pt x="531941" y="378454"/>
                    <a:pt x="554715" y="370831"/>
                    <a:pt x="572395" y="355875"/>
                  </a:cubicBezTo>
                  <a:lnTo>
                    <a:pt x="572395" y="266177"/>
                  </a:lnTo>
                  <a:cubicBezTo>
                    <a:pt x="558727" y="279893"/>
                    <a:pt x="544439" y="298625"/>
                    <a:pt x="512550" y="298625"/>
                  </a:cubicBezTo>
                  <a:moveTo>
                    <a:pt x="188500" y="66740"/>
                  </a:moveTo>
                  <a:cubicBezTo>
                    <a:pt x="193453" y="66854"/>
                    <a:pt x="223209" y="67461"/>
                    <a:pt x="226428" y="66977"/>
                  </a:cubicBezTo>
                  <a:cubicBezTo>
                    <a:pt x="235668" y="65593"/>
                    <a:pt x="243011" y="65858"/>
                    <a:pt x="245631" y="64692"/>
                  </a:cubicBezTo>
                  <a:cubicBezTo>
                    <a:pt x="247393" y="63904"/>
                    <a:pt x="252155" y="57938"/>
                    <a:pt x="257232" y="54742"/>
                  </a:cubicBezTo>
                  <a:cubicBezTo>
                    <a:pt x="261614" y="51973"/>
                    <a:pt x="275215" y="48036"/>
                    <a:pt x="279816" y="58308"/>
                  </a:cubicBezTo>
                  <a:cubicBezTo>
                    <a:pt x="281835" y="60044"/>
                    <a:pt x="283626" y="61894"/>
                    <a:pt x="284417" y="62463"/>
                  </a:cubicBezTo>
                  <a:cubicBezTo>
                    <a:pt x="287560" y="64872"/>
                    <a:pt x="293942" y="69946"/>
                    <a:pt x="294065" y="71426"/>
                  </a:cubicBezTo>
                  <a:cubicBezTo>
                    <a:pt x="294208" y="72649"/>
                    <a:pt x="295427" y="76083"/>
                    <a:pt x="292618" y="77800"/>
                  </a:cubicBezTo>
                  <a:cubicBezTo>
                    <a:pt x="291875" y="78255"/>
                    <a:pt x="292503" y="79602"/>
                    <a:pt x="289836" y="80209"/>
                  </a:cubicBezTo>
                  <a:cubicBezTo>
                    <a:pt x="288325" y="80583"/>
                    <a:pt x="286733" y="80068"/>
                    <a:pt x="285731" y="78881"/>
                  </a:cubicBezTo>
                  <a:cubicBezTo>
                    <a:pt x="285731" y="78881"/>
                    <a:pt x="279930" y="79365"/>
                    <a:pt x="278482" y="79251"/>
                  </a:cubicBezTo>
                  <a:cubicBezTo>
                    <a:pt x="280140" y="87588"/>
                    <a:pt x="271291" y="98581"/>
                    <a:pt x="269672" y="103665"/>
                  </a:cubicBezTo>
                  <a:cubicBezTo>
                    <a:pt x="269265" y="107055"/>
                    <a:pt x="268319" y="110358"/>
                    <a:pt x="266871" y="113453"/>
                  </a:cubicBezTo>
                  <a:cubicBezTo>
                    <a:pt x="270567" y="115350"/>
                    <a:pt x="273539" y="117247"/>
                    <a:pt x="273539" y="117247"/>
                  </a:cubicBezTo>
                  <a:cubicBezTo>
                    <a:pt x="273539" y="117247"/>
                    <a:pt x="275149" y="122777"/>
                    <a:pt x="275958" y="127595"/>
                  </a:cubicBezTo>
                  <a:cubicBezTo>
                    <a:pt x="276768" y="132413"/>
                    <a:pt x="278521" y="135325"/>
                    <a:pt x="278816" y="139622"/>
                  </a:cubicBezTo>
                  <a:cubicBezTo>
                    <a:pt x="279314" y="144449"/>
                    <a:pt x="279260" y="149318"/>
                    <a:pt x="278654" y="154133"/>
                  </a:cubicBezTo>
                  <a:cubicBezTo>
                    <a:pt x="277335" y="154329"/>
                    <a:pt x="276095" y="154884"/>
                    <a:pt x="275072" y="155736"/>
                  </a:cubicBezTo>
                  <a:cubicBezTo>
                    <a:pt x="274221" y="152199"/>
                    <a:pt x="272424" y="148958"/>
                    <a:pt x="269872" y="146356"/>
                  </a:cubicBezTo>
                  <a:cubicBezTo>
                    <a:pt x="270520" y="151478"/>
                    <a:pt x="268672" y="153090"/>
                    <a:pt x="268672" y="153090"/>
                  </a:cubicBezTo>
                  <a:cubicBezTo>
                    <a:pt x="267248" y="149506"/>
                    <a:pt x="264707" y="146471"/>
                    <a:pt x="261423" y="144430"/>
                  </a:cubicBezTo>
                  <a:cubicBezTo>
                    <a:pt x="262335" y="146592"/>
                    <a:pt x="262294" y="149035"/>
                    <a:pt x="261309" y="151165"/>
                  </a:cubicBezTo>
                  <a:cubicBezTo>
                    <a:pt x="259614" y="147929"/>
                    <a:pt x="257065" y="145214"/>
                    <a:pt x="253937" y="143311"/>
                  </a:cubicBezTo>
                  <a:cubicBezTo>
                    <a:pt x="254581" y="145290"/>
                    <a:pt x="254702" y="147400"/>
                    <a:pt x="254289" y="149438"/>
                  </a:cubicBezTo>
                  <a:cubicBezTo>
                    <a:pt x="251412" y="148635"/>
                    <a:pt x="248501" y="147880"/>
                    <a:pt x="245555" y="147172"/>
                  </a:cubicBezTo>
                  <a:cubicBezTo>
                    <a:pt x="245156" y="145147"/>
                    <a:pt x="245978" y="143076"/>
                    <a:pt x="247660" y="141870"/>
                  </a:cubicBezTo>
                  <a:cubicBezTo>
                    <a:pt x="244300" y="141900"/>
                    <a:pt x="241055" y="143090"/>
                    <a:pt x="238477" y="145237"/>
                  </a:cubicBezTo>
                  <a:cubicBezTo>
                    <a:pt x="238679" y="142358"/>
                    <a:pt x="240232" y="139743"/>
                    <a:pt x="242668" y="138180"/>
                  </a:cubicBezTo>
                  <a:cubicBezTo>
                    <a:pt x="238243" y="138176"/>
                    <a:pt x="234120" y="140413"/>
                    <a:pt x="231724" y="144117"/>
                  </a:cubicBezTo>
                  <a:cubicBezTo>
                    <a:pt x="231493" y="141416"/>
                    <a:pt x="232315" y="138729"/>
                    <a:pt x="234020" y="136615"/>
                  </a:cubicBezTo>
                  <a:cubicBezTo>
                    <a:pt x="231872" y="137010"/>
                    <a:pt x="229776" y="137647"/>
                    <a:pt x="227771" y="138512"/>
                  </a:cubicBezTo>
                  <a:cubicBezTo>
                    <a:pt x="225821" y="131845"/>
                    <a:pt x="224858" y="124931"/>
                    <a:pt x="224914" y="117987"/>
                  </a:cubicBezTo>
                  <a:cubicBezTo>
                    <a:pt x="226409" y="117152"/>
                    <a:pt x="226276" y="117370"/>
                    <a:pt x="232801" y="116166"/>
                  </a:cubicBezTo>
                  <a:cubicBezTo>
                    <a:pt x="236449" y="115492"/>
                    <a:pt x="248993" y="117114"/>
                    <a:pt x="256003" y="108445"/>
                  </a:cubicBezTo>
                  <a:cubicBezTo>
                    <a:pt x="258861" y="107497"/>
                    <a:pt x="258699" y="103039"/>
                    <a:pt x="259299" y="100990"/>
                  </a:cubicBezTo>
                  <a:cubicBezTo>
                    <a:pt x="259794" y="99330"/>
                    <a:pt x="256489" y="101113"/>
                    <a:pt x="255489" y="102128"/>
                  </a:cubicBezTo>
                  <a:cubicBezTo>
                    <a:pt x="251080" y="101705"/>
                    <a:pt x="246948" y="99798"/>
                    <a:pt x="243773" y="96722"/>
                  </a:cubicBezTo>
                  <a:cubicBezTo>
                    <a:pt x="241116" y="92871"/>
                    <a:pt x="240268" y="92605"/>
                    <a:pt x="239678" y="91031"/>
                  </a:cubicBezTo>
                  <a:cubicBezTo>
                    <a:pt x="243807" y="88334"/>
                    <a:pt x="246309" y="83760"/>
                    <a:pt x="246345" y="78843"/>
                  </a:cubicBezTo>
                  <a:cubicBezTo>
                    <a:pt x="240832" y="81043"/>
                    <a:pt x="235522" y="83718"/>
                    <a:pt x="230476" y="86839"/>
                  </a:cubicBezTo>
                  <a:cubicBezTo>
                    <a:pt x="229029" y="86241"/>
                    <a:pt x="218818" y="85890"/>
                    <a:pt x="214046" y="85037"/>
                  </a:cubicBezTo>
                  <a:cubicBezTo>
                    <a:pt x="205218" y="83353"/>
                    <a:pt x="196223" y="82697"/>
                    <a:pt x="187242" y="83083"/>
                  </a:cubicBezTo>
                  <a:cubicBezTo>
                    <a:pt x="178670" y="83083"/>
                    <a:pt x="167316" y="80598"/>
                    <a:pt x="154781" y="81186"/>
                  </a:cubicBezTo>
                  <a:cubicBezTo>
                    <a:pt x="162244" y="70290"/>
                    <a:pt x="175356" y="64669"/>
                    <a:pt x="188433" y="66759"/>
                  </a:cubicBezTo>
                  <a:moveTo>
                    <a:pt x="208436" y="140817"/>
                  </a:moveTo>
                  <a:cubicBezTo>
                    <a:pt x="207008" y="138702"/>
                    <a:pt x="206513" y="136097"/>
                    <a:pt x="207064" y="133608"/>
                  </a:cubicBezTo>
                  <a:cubicBezTo>
                    <a:pt x="204715" y="135416"/>
                    <a:pt x="202872" y="137793"/>
                    <a:pt x="201711" y="140513"/>
                  </a:cubicBezTo>
                  <a:cubicBezTo>
                    <a:pt x="199806" y="140390"/>
                    <a:pt x="197901" y="140305"/>
                    <a:pt x="195996" y="140219"/>
                  </a:cubicBezTo>
                  <a:cubicBezTo>
                    <a:pt x="197661" y="134058"/>
                    <a:pt x="199910" y="128069"/>
                    <a:pt x="202711" y="122331"/>
                  </a:cubicBezTo>
                  <a:cubicBezTo>
                    <a:pt x="205574" y="121952"/>
                    <a:pt x="208402" y="121349"/>
                    <a:pt x="211169" y="120529"/>
                  </a:cubicBezTo>
                  <a:cubicBezTo>
                    <a:pt x="211169" y="120529"/>
                    <a:pt x="218342" y="133532"/>
                    <a:pt x="219466" y="135780"/>
                  </a:cubicBezTo>
                  <a:cubicBezTo>
                    <a:pt x="220504" y="137857"/>
                    <a:pt x="222047" y="138749"/>
                    <a:pt x="222942" y="140902"/>
                  </a:cubicBezTo>
                  <a:cubicBezTo>
                    <a:pt x="221037" y="141945"/>
                    <a:pt x="219885" y="142609"/>
                    <a:pt x="219475" y="142031"/>
                  </a:cubicBezTo>
                  <a:cubicBezTo>
                    <a:pt x="219135" y="139791"/>
                    <a:pt x="217844" y="137804"/>
                    <a:pt x="215932" y="136577"/>
                  </a:cubicBezTo>
                  <a:cubicBezTo>
                    <a:pt x="215944" y="138183"/>
                    <a:pt x="215555" y="139768"/>
                    <a:pt x="214798" y="141187"/>
                  </a:cubicBezTo>
                  <a:cubicBezTo>
                    <a:pt x="214798" y="141187"/>
                    <a:pt x="212503" y="135894"/>
                    <a:pt x="214684" y="133248"/>
                  </a:cubicBezTo>
                  <a:cubicBezTo>
                    <a:pt x="211527" y="134666"/>
                    <a:pt x="209218" y="137474"/>
                    <a:pt x="208445" y="140836"/>
                  </a:cubicBezTo>
                  <a:moveTo>
                    <a:pt x="153067" y="123697"/>
                  </a:moveTo>
                  <a:cubicBezTo>
                    <a:pt x="164919" y="127772"/>
                    <a:pt x="177746" y="128103"/>
                    <a:pt x="189795" y="124645"/>
                  </a:cubicBezTo>
                  <a:cubicBezTo>
                    <a:pt x="189468" y="129578"/>
                    <a:pt x="189589" y="134530"/>
                    <a:pt x="190157" y="139441"/>
                  </a:cubicBezTo>
                  <a:lnTo>
                    <a:pt x="190157" y="140067"/>
                  </a:lnTo>
                  <a:cubicBezTo>
                    <a:pt x="188166" y="140011"/>
                    <a:pt x="186185" y="139954"/>
                    <a:pt x="184166" y="139954"/>
                  </a:cubicBezTo>
                  <a:cubicBezTo>
                    <a:pt x="184306" y="138210"/>
                    <a:pt x="185581" y="136767"/>
                    <a:pt x="187300" y="136406"/>
                  </a:cubicBezTo>
                  <a:cubicBezTo>
                    <a:pt x="184113" y="136069"/>
                    <a:pt x="180959" y="137292"/>
                    <a:pt x="178841" y="139688"/>
                  </a:cubicBezTo>
                  <a:cubicBezTo>
                    <a:pt x="179047" y="137236"/>
                    <a:pt x="180116" y="134934"/>
                    <a:pt x="181861" y="133191"/>
                  </a:cubicBezTo>
                  <a:cubicBezTo>
                    <a:pt x="178097" y="134029"/>
                    <a:pt x="174907" y="136499"/>
                    <a:pt x="173164" y="139925"/>
                  </a:cubicBezTo>
                  <a:cubicBezTo>
                    <a:pt x="173164" y="139925"/>
                    <a:pt x="173050" y="134870"/>
                    <a:pt x="175822" y="132944"/>
                  </a:cubicBezTo>
                  <a:cubicBezTo>
                    <a:pt x="172034" y="133656"/>
                    <a:pt x="168986" y="136458"/>
                    <a:pt x="167973" y="140162"/>
                  </a:cubicBezTo>
                  <a:cubicBezTo>
                    <a:pt x="167973" y="140162"/>
                    <a:pt x="167021" y="135629"/>
                    <a:pt x="168783" y="133713"/>
                  </a:cubicBezTo>
                  <a:cubicBezTo>
                    <a:pt x="166050" y="134556"/>
                    <a:pt x="164199" y="137086"/>
                    <a:pt x="164230" y="139935"/>
                  </a:cubicBezTo>
                  <a:cubicBezTo>
                    <a:pt x="162266" y="138153"/>
                    <a:pt x="159617" y="137318"/>
                    <a:pt x="156982" y="137649"/>
                  </a:cubicBezTo>
                  <a:cubicBezTo>
                    <a:pt x="158191" y="138047"/>
                    <a:pt x="159020" y="139470"/>
                    <a:pt x="159610" y="141291"/>
                  </a:cubicBezTo>
                  <a:cubicBezTo>
                    <a:pt x="158553" y="141405"/>
                    <a:pt x="157420" y="141566"/>
                    <a:pt x="156334" y="141708"/>
                  </a:cubicBezTo>
                  <a:lnTo>
                    <a:pt x="156334" y="141651"/>
                  </a:lnTo>
                  <a:cubicBezTo>
                    <a:pt x="153591" y="136109"/>
                    <a:pt x="152479" y="129908"/>
                    <a:pt x="153124" y="123763"/>
                  </a:cubicBezTo>
                  <a:moveTo>
                    <a:pt x="130159" y="128240"/>
                  </a:moveTo>
                  <a:cubicBezTo>
                    <a:pt x="131754" y="125247"/>
                    <a:pt x="133807" y="122521"/>
                    <a:pt x="136246" y="120159"/>
                  </a:cubicBezTo>
                  <a:cubicBezTo>
                    <a:pt x="136432" y="120083"/>
                    <a:pt x="136623" y="120020"/>
                    <a:pt x="136817" y="119969"/>
                  </a:cubicBezTo>
                  <a:cubicBezTo>
                    <a:pt x="136019" y="122881"/>
                    <a:pt x="136526" y="125994"/>
                    <a:pt x="138208" y="128505"/>
                  </a:cubicBezTo>
                  <a:cubicBezTo>
                    <a:pt x="139379" y="130649"/>
                    <a:pt x="143027" y="137393"/>
                    <a:pt x="146047" y="143197"/>
                  </a:cubicBezTo>
                  <a:cubicBezTo>
                    <a:pt x="144389" y="143463"/>
                    <a:pt x="142780" y="143691"/>
                    <a:pt x="141094" y="144004"/>
                  </a:cubicBezTo>
                  <a:cubicBezTo>
                    <a:pt x="141443" y="142715"/>
                    <a:pt x="141992" y="141490"/>
                    <a:pt x="142723" y="140371"/>
                  </a:cubicBezTo>
                  <a:cubicBezTo>
                    <a:pt x="139559" y="140515"/>
                    <a:pt x="136696" y="142276"/>
                    <a:pt x="135150" y="145028"/>
                  </a:cubicBezTo>
                  <a:cubicBezTo>
                    <a:pt x="135153" y="142341"/>
                    <a:pt x="136476" y="139825"/>
                    <a:pt x="138694" y="138294"/>
                  </a:cubicBezTo>
                  <a:cubicBezTo>
                    <a:pt x="134763" y="139825"/>
                    <a:pt x="131395" y="142511"/>
                    <a:pt x="129035" y="145995"/>
                  </a:cubicBezTo>
                  <a:cubicBezTo>
                    <a:pt x="129117" y="143111"/>
                    <a:pt x="130070" y="140318"/>
                    <a:pt x="131769" y="137981"/>
                  </a:cubicBezTo>
                  <a:cubicBezTo>
                    <a:pt x="128543" y="140040"/>
                    <a:pt x="125849" y="142824"/>
                    <a:pt x="123901" y="146109"/>
                  </a:cubicBezTo>
                  <a:cubicBezTo>
                    <a:pt x="124387" y="143672"/>
                    <a:pt x="125035" y="141234"/>
                    <a:pt x="125616" y="139214"/>
                  </a:cubicBezTo>
                  <a:cubicBezTo>
                    <a:pt x="126733" y="135417"/>
                    <a:pt x="128256" y="131751"/>
                    <a:pt x="130159" y="128278"/>
                  </a:cubicBezTo>
                  <a:moveTo>
                    <a:pt x="113881" y="82485"/>
                  </a:moveTo>
                  <a:cubicBezTo>
                    <a:pt x="111613" y="71332"/>
                    <a:pt x="112037" y="59801"/>
                    <a:pt x="115119" y="48843"/>
                  </a:cubicBezTo>
                  <a:cubicBezTo>
                    <a:pt x="114701" y="54882"/>
                    <a:pt x="114935" y="60949"/>
                    <a:pt x="115814" y="66940"/>
                  </a:cubicBezTo>
                  <a:cubicBezTo>
                    <a:pt x="117222" y="75507"/>
                    <a:pt x="119656" y="83875"/>
                    <a:pt x="123063" y="91866"/>
                  </a:cubicBezTo>
                  <a:cubicBezTo>
                    <a:pt x="124199" y="97341"/>
                    <a:pt x="123017" y="103041"/>
                    <a:pt x="119796" y="107620"/>
                  </a:cubicBezTo>
                  <a:lnTo>
                    <a:pt x="119243" y="108768"/>
                  </a:lnTo>
                  <a:cubicBezTo>
                    <a:pt x="119851" y="106025"/>
                    <a:pt x="119999" y="103202"/>
                    <a:pt x="119682" y="100411"/>
                  </a:cubicBezTo>
                  <a:cubicBezTo>
                    <a:pt x="119243" y="95669"/>
                    <a:pt x="115957" y="91429"/>
                    <a:pt x="113881" y="82485"/>
                  </a:cubicBezTo>
                  <a:moveTo>
                    <a:pt x="244545" y="298464"/>
                  </a:moveTo>
                  <a:cubicBezTo>
                    <a:pt x="193186" y="298464"/>
                    <a:pt x="145961" y="280073"/>
                    <a:pt x="114329" y="236509"/>
                  </a:cubicBezTo>
                  <a:cubicBezTo>
                    <a:pt x="137255" y="224832"/>
                    <a:pt x="162843" y="219311"/>
                    <a:pt x="188566" y="220489"/>
                  </a:cubicBezTo>
                  <a:cubicBezTo>
                    <a:pt x="240249" y="220489"/>
                    <a:pt x="276035" y="248185"/>
                    <a:pt x="320097" y="282434"/>
                  </a:cubicBezTo>
                  <a:cubicBezTo>
                    <a:pt x="296550" y="293690"/>
                    <a:pt x="270645" y="299185"/>
                    <a:pt x="244535" y="298464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B9D4B8C7-2CF1-5A40-E041-4D5411B95CE8}"/>
                </a:ext>
              </a:extLst>
            </p:cNvPr>
            <p:cNvSpPr/>
            <p:nvPr/>
          </p:nvSpPr>
          <p:spPr>
            <a:xfrm>
              <a:off x="5257800" y="3054350"/>
              <a:ext cx="524379" cy="410436"/>
            </a:xfrm>
            <a:custGeom>
              <a:avLst/>
              <a:gdLst>
                <a:gd name="connsiteX0" fmla="*/ 260985 w 524379"/>
                <a:gd name="connsiteY0" fmla="*/ 79672 h 410436"/>
                <a:gd name="connsiteX1" fmla="*/ 430530 w 524379"/>
                <a:gd name="connsiteY1" fmla="*/ 267092 h 410436"/>
                <a:gd name="connsiteX2" fmla="*/ 412575 w 524379"/>
                <a:gd name="connsiteY2" fmla="*/ 353679 h 410436"/>
                <a:gd name="connsiteX3" fmla="*/ 485061 w 524379"/>
                <a:gd name="connsiteY3" fmla="*/ 410436 h 410436"/>
                <a:gd name="connsiteX4" fmla="*/ 524380 w 524379"/>
                <a:gd name="connsiteY4" fmla="*/ 265319 h 410436"/>
                <a:gd name="connsiteX5" fmla="*/ 262766 w 524379"/>
                <a:gd name="connsiteY5" fmla="*/ 0 h 410436"/>
                <a:gd name="connsiteX6" fmla="*/ 0 w 524379"/>
                <a:gd name="connsiteY6" fmla="*/ 268420 h 410436"/>
                <a:gd name="connsiteX7" fmla="*/ 9573 w 524379"/>
                <a:gd name="connsiteY7" fmla="*/ 347694 h 410436"/>
                <a:gd name="connsiteX8" fmla="*/ 97012 w 524379"/>
                <a:gd name="connsiteY8" fmla="*/ 290728 h 410436"/>
                <a:gd name="connsiteX9" fmla="*/ 260985 w 524379"/>
                <a:gd name="connsiteY9" fmla="*/ 79672 h 410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4379" h="410436">
                  <a:moveTo>
                    <a:pt x="260985" y="79672"/>
                  </a:moveTo>
                  <a:cubicBezTo>
                    <a:pt x="360493" y="79672"/>
                    <a:pt x="430530" y="151387"/>
                    <a:pt x="430530" y="267092"/>
                  </a:cubicBezTo>
                  <a:cubicBezTo>
                    <a:pt x="430530" y="285455"/>
                    <a:pt x="427673" y="325661"/>
                    <a:pt x="412575" y="353679"/>
                  </a:cubicBezTo>
                  <a:cubicBezTo>
                    <a:pt x="418290" y="358260"/>
                    <a:pt x="472259" y="403778"/>
                    <a:pt x="485061" y="410436"/>
                  </a:cubicBezTo>
                  <a:cubicBezTo>
                    <a:pt x="510720" y="366334"/>
                    <a:pt x="524280" y="316288"/>
                    <a:pt x="524380" y="265319"/>
                  </a:cubicBezTo>
                  <a:cubicBezTo>
                    <a:pt x="524389" y="107046"/>
                    <a:pt x="419310" y="0"/>
                    <a:pt x="262766" y="0"/>
                  </a:cubicBezTo>
                  <a:cubicBezTo>
                    <a:pt x="111119" y="0"/>
                    <a:pt x="0" y="113078"/>
                    <a:pt x="0" y="268420"/>
                  </a:cubicBezTo>
                  <a:cubicBezTo>
                    <a:pt x="434" y="295103"/>
                    <a:pt x="3642" y="321670"/>
                    <a:pt x="9573" y="347694"/>
                  </a:cubicBezTo>
                  <a:cubicBezTo>
                    <a:pt x="34518" y="322973"/>
                    <a:pt x="64273" y="303588"/>
                    <a:pt x="97012" y="290728"/>
                  </a:cubicBezTo>
                  <a:cubicBezTo>
                    <a:pt x="88316" y="188008"/>
                    <a:pt x="135950" y="79672"/>
                    <a:pt x="260985" y="79672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D4090B5A-3AD0-59F9-055E-62F70FE4C294}"/>
                </a:ext>
              </a:extLst>
            </p:cNvPr>
            <p:cNvSpPr/>
            <p:nvPr/>
          </p:nvSpPr>
          <p:spPr>
            <a:xfrm>
              <a:off x="6566125" y="3054957"/>
              <a:ext cx="370979" cy="531844"/>
            </a:xfrm>
            <a:custGeom>
              <a:avLst/>
              <a:gdLst>
                <a:gd name="connsiteX0" fmla="*/ 370980 w 370979"/>
                <a:gd name="connsiteY0" fmla="*/ 376936 h 531844"/>
                <a:gd name="connsiteX1" fmla="*/ 226371 w 370979"/>
                <a:gd name="connsiteY1" fmla="*/ 230320 h 531844"/>
                <a:gd name="connsiteX2" fmla="*/ 195129 w 370979"/>
                <a:gd name="connsiteY2" fmla="*/ 221783 h 531844"/>
                <a:gd name="connsiteX3" fmla="*/ 99755 w 370979"/>
                <a:gd name="connsiteY3" fmla="*/ 153037 h 531844"/>
                <a:gd name="connsiteX4" fmla="*/ 206997 w 370979"/>
                <a:gd name="connsiteY4" fmla="*/ 80564 h 531844"/>
                <a:gd name="connsiteX5" fmla="*/ 310448 w 370979"/>
                <a:gd name="connsiteY5" fmla="*/ 114026 h 531844"/>
                <a:gd name="connsiteX6" fmla="*/ 365693 w 370979"/>
                <a:gd name="connsiteY6" fmla="*/ 46532 h 531844"/>
                <a:gd name="connsiteX7" fmla="*/ 210950 w 370979"/>
                <a:gd name="connsiteY7" fmla="*/ 0 h 531844"/>
                <a:gd name="connsiteX8" fmla="*/ 5620 w 370979"/>
                <a:gd name="connsiteY8" fmla="*/ 163347 h 531844"/>
                <a:gd name="connsiteX9" fmla="*/ 159506 w 370979"/>
                <a:gd name="connsiteY9" fmla="*/ 301522 h 531844"/>
                <a:gd name="connsiteX10" fmla="*/ 276816 w 370979"/>
                <a:gd name="connsiteY10" fmla="*/ 383148 h 531844"/>
                <a:gd name="connsiteX11" fmla="*/ 167459 w 370979"/>
                <a:gd name="connsiteY11" fmla="*/ 451221 h 531844"/>
                <a:gd name="connsiteX12" fmla="*/ 55626 w 370979"/>
                <a:gd name="connsiteY12" fmla="*/ 413898 h 531844"/>
                <a:gd name="connsiteX13" fmla="*/ 0 w 370979"/>
                <a:gd name="connsiteY13" fmla="*/ 482492 h 531844"/>
                <a:gd name="connsiteX14" fmla="*/ 169802 w 370979"/>
                <a:gd name="connsiteY14" fmla="*/ 531813 h 531844"/>
                <a:gd name="connsiteX15" fmla="*/ 370970 w 370979"/>
                <a:gd name="connsiteY15" fmla="*/ 376955 h 531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70979" h="531844">
                  <a:moveTo>
                    <a:pt x="370980" y="376936"/>
                  </a:moveTo>
                  <a:cubicBezTo>
                    <a:pt x="370980" y="304851"/>
                    <a:pt x="325031" y="258233"/>
                    <a:pt x="226371" y="230320"/>
                  </a:cubicBezTo>
                  <a:cubicBezTo>
                    <a:pt x="215979" y="227396"/>
                    <a:pt x="205564" y="224551"/>
                    <a:pt x="195129" y="221783"/>
                  </a:cubicBezTo>
                  <a:cubicBezTo>
                    <a:pt x="137703" y="206418"/>
                    <a:pt x="99755" y="196260"/>
                    <a:pt x="99755" y="153037"/>
                  </a:cubicBezTo>
                  <a:cubicBezTo>
                    <a:pt x="99755" y="110356"/>
                    <a:pt x="143856" y="80564"/>
                    <a:pt x="206997" y="80564"/>
                  </a:cubicBezTo>
                  <a:cubicBezTo>
                    <a:pt x="244053" y="81240"/>
                    <a:pt x="280068" y="92889"/>
                    <a:pt x="310448" y="114026"/>
                  </a:cubicBezTo>
                  <a:cubicBezTo>
                    <a:pt x="332356" y="87279"/>
                    <a:pt x="365693" y="46532"/>
                    <a:pt x="365693" y="46532"/>
                  </a:cubicBezTo>
                  <a:cubicBezTo>
                    <a:pt x="329051" y="15811"/>
                    <a:pt x="265719" y="0"/>
                    <a:pt x="210950" y="0"/>
                  </a:cubicBezTo>
                  <a:cubicBezTo>
                    <a:pt x="82363" y="0"/>
                    <a:pt x="5620" y="61073"/>
                    <a:pt x="5620" y="163347"/>
                  </a:cubicBezTo>
                  <a:cubicBezTo>
                    <a:pt x="5620" y="232264"/>
                    <a:pt x="54521" y="276217"/>
                    <a:pt x="159506" y="301522"/>
                  </a:cubicBezTo>
                  <a:cubicBezTo>
                    <a:pt x="263481" y="326619"/>
                    <a:pt x="276816" y="358327"/>
                    <a:pt x="276816" y="383148"/>
                  </a:cubicBezTo>
                  <a:cubicBezTo>
                    <a:pt x="276816" y="414799"/>
                    <a:pt x="249526" y="451221"/>
                    <a:pt x="167459" y="451221"/>
                  </a:cubicBezTo>
                  <a:cubicBezTo>
                    <a:pt x="136303" y="451221"/>
                    <a:pt x="88487" y="435391"/>
                    <a:pt x="55626" y="413898"/>
                  </a:cubicBezTo>
                  <a:cubicBezTo>
                    <a:pt x="27051" y="448869"/>
                    <a:pt x="21708" y="455963"/>
                    <a:pt x="0" y="482492"/>
                  </a:cubicBezTo>
                  <a:cubicBezTo>
                    <a:pt x="50363" y="515496"/>
                    <a:pt x="109518" y="532678"/>
                    <a:pt x="169802" y="531813"/>
                  </a:cubicBezTo>
                  <a:cubicBezTo>
                    <a:pt x="350139" y="531813"/>
                    <a:pt x="370970" y="413253"/>
                    <a:pt x="370970" y="376955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3" name="Freeform 42">
              <a:extLst>
                <a:ext uri="{FF2B5EF4-FFF2-40B4-BE49-F238E27FC236}">
                  <a16:creationId xmlns:a16="http://schemas.microsoft.com/office/drawing/2014/main" id="{6C90ACF4-546D-2F2A-EB2A-115E3E78001D}"/>
                </a:ext>
              </a:extLst>
            </p:cNvPr>
            <p:cNvSpPr/>
            <p:nvPr/>
          </p:nvSpPr>
          <p:spPr>
            <a:xfrm>
              <a:off x="5910129" y="3065874"/>
              <a:ext cx="548649" cy="507001"/>
            </a:xfrm>
            <a:custGeom>
              <a:avLst/>
              <a:gdLst>
                <a:gd name="connsiteX0" fmla="*/ 548650 w 548649"/>
                <a:gd name="connsiteY0" fmla="*/ 506925 h 507001"/>
                <a:gd name="connsiteX1" fmla="*/ 548650 w 548649"/>
                <a:gd name="connsiteY1" fmla="*/ 0 h 507001"/>
                <a:gd name="connsiteX2" fmla="*/ 455428 w 548649"/>
                <a:gd name="connsiteY2" fmla="*/ 180 h 507001"/>
                <a:gd name="connsiteX3" fmla="*/ 273501 w 548649"/>
                <a:gd name="connsiteY3" fmla="*/ 222665 h 507001"/>
                <a:gd name="connsiteX4" fmla="*/ 96974 w 548649"/>
                <a:gd name="connsiteY4" fmla="*/ 123 h 507001"/>
                <a:gd name="connsiteX5" fmla="*/ 0 w 548649"/>
                <a:gd name="connsiteY5" fmla="*/ 123 h 507001"/>
                <a:gd name="connsiteX6" fmla="*/ 0 w 548649"/>
                <a:gd name="connsiteY6" fmla="*/ 507001 h 507001"/>
                <a:gd name="connsiteX7" fmla="*/ 94812 w 548649"/>
                <a:gd name="connsiteY7" fmla="*/ 507001 h 507001"/>
                <a:gd name="connsiteX8" fmla="*/ 94812 w 548649"/>
                <a:gd name="connsiteY8" fmla="*/ 138345 h 507001"/>
                <a:gd name="connsiteX9" fmla="*/ 273358 w 548649"/>
                <a:gd name="connsiteY9" fmla="*/ 358393 h 507001"/>
                <a:gd name="connsiteX10" fmla="*/ 453723 w 548649"/>
                <a:gd name="connsiteY10" fmla="*/ 137966 h 507001"/>
                <a:gd name="connsiteX11" fmla="*/ 453723 w 548649"/>
                <a:gd name="connsiteY11" fmla="*/ 506925 h 507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48649" h="507001">
                  <a:moveTo>
                    <a:pt x="548650" y="506925"/>
                  </a:moveTo>
                  <a:lnTo>
                    <a:pt x="548650" y="0"/>
                  </a:lnTo>
                  <a:lnTo>
                    <a:pt x="455428" y="180"/>
                  </a:lnTo>
                  <a:lnTo>
                    <a:pt x="273501" y="222665"/>
                  </a:lnTo>
                  <a:lnTo>
                    <a:pt x="96974" y="123"/>
                  </a:lnTo>
                  <a:lnTo>
                    <a:pt x="0" y="123"/>
                  </a:lnTo>
                  <a:lnTo>
                    <a:pt x="0" y="507001"/>
                  </a:lnTo>
                  <a:lnTo>
                    <a:pt x="94812" y="507001"/>
                  </a:lnTo>
                  <a:lnTo>
                    <a:pt x="94812" y="138345"/>
                  </a:lnTo>
                  <a:lnTo>
                    <a:pt x="273358" y="358393"/>
                  </a:lnTo>
                  <a:lnTo>
                    <a:pt x="453723" y="137966"/>
                  </a:lnTo>
                  <a:lnTo>
                    <a:pt x="453723" y="5069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96D3A21B-EFA4-06EA-199C-C208EDE60C0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biLevel thresh="25000"/>
          </a:blip>
          <a:stretch>
            <a:fillRect/>
          </a:stretch>
        </p:blipFill>
        <p:spPr>
          <a:xfrm>
            <a:off x="9171747" y="419814"/>
            <a:ext cx="2961637" cy="843818"/>
          </a:xfrm>
          <a:prstGeom prst="rect">
            <a:avLst/>
          </a:prstGeom>
        </p:spPr>
      </p:pic>
      <p:sp>
        <p:nvSpPr>
          <p:cNvPr id="5" name="Hexagon 4">
            <a:extLst>
              <a:ext uri="{FF2B5EF4-FFF2-40B4-BE49-F238E27FC236}">
                <a16:creationId xmlns:a16="http://schemas.microsoft.com/office/drawing/2014/main" id="{D7842342-B26C-7415-799E-452352CBF7FE}"/>
              </a:ext>
            </a:extLst>
          </p:cNvPr>
          <p:cNvSpPr/>
          <p:nvPr userDrawn="1"/>
        </p:nvSpPr>
        <p:spPr>
          <a:xfrm rot="5400000">
            <a:off x="6727677" y="1418544"/>
            <a:ext cx="4185813" cy="3614854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bg1">
              <a:alpha val="32093"/>
            </a:schemeClr>
          </a:solidFill>
          <a:ln w="127000" cap="rnd">
            <a:solidFill>
              <a:schemeClr val="accent4"/>
            </a:solidFill>
            <a:rou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215EF4C-6CF1-B313-A649-A5F482A887E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13218" y="1842147"/>
            <a:ext cx="3221062" cy="2908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602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5A5A127-CC8F-A147-D1FF-7BAC819FDEA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1E1C1C-B106-9666-3211-BD5B707F35A0}"/>
              </a:ext>
            </a:extLst>
          </p:cNvPr>
          <p:cNvSpPr/>
          <p:nvPr userDrawn="1"/>
        </p:nvSpPr>
        <p:spPr>
          <a:xfrm>
            <a:off x="105508" y="112102"/>
            <a:ext cx="11969261" cy="663379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grpSp>
        <p:nvGrpSpPr>
          <p:cNvPr id="29" name="Graphic 8">
            <a:extLst>
              <a:ext uri="{FF2B5EF4-FFF2-40B4-BE49-F238E27FC236}">
                <a16:creationId xmlns:a16="http://schemas.microsoft.com/office/drawing/2014/main" id="{5AAE0DBD-BAC9-1FF0-64BD-956F47EF638E}"/>
              </a:ext>
            </a:extLst>
          </p:cNvPr>
          <p:cNvGrpSpPr/>
          <p:nvPr userDrawn="1"/>
        </p:nvGrpSpPr>
        <p:grpSpPr>
          <a:xfrm>
            <a:off x="6804450" y="2328965"/>
            <a:ext cx="2055393" cy="917646"/>
            <a:chOff x="5257800" y="3054350"/>
            <a:chExt cx="1679305" cy="749739"/>
          </a:xfrm>
          <a:solidFill>
            <a:schemeClr val="bg1"/>
          </a:solidFill>
        </p:grpSpPr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26858AD6-9C4D-1B43-BDE1-73A6F17990B8}"/>
                </a:ext>
              </a:extLst>
            </p:cNvPr>
            <p:cNvSpPr/>
            <p:nvPr/>
          </p:nvSpPr>
          <p:spPr>
            <a:xfrm>
              <a:off x="5278821" y="3673689"/>
              <a:ext cx="876601" cy="130400"/>
            </a:xfrm>
            <a:custGeom>
              <a:avLst/>
              <a:gdLst>
                <a:gd name="connsiteX0" fmla="*/ 109081 w 876601"/>
                <a:gd name="connsiteY0" fmla="*/ 55439 h 130400"/>
                <a:gd name="connsiteX1" fmla="*/ 109081 w 876601"/>
                <a:gd name="connsiteY1" fmla="*/ 55145 h 130400"/>
                <a:gd name="connsiteX2" fmla="*/ 56725 w 876601"/>
                <a:gd name="connsiteY2" fmla="*/ 2549 h 130400"/>
                <a:gd name="connsiteX3" fmla="*/ 54684 w 876601"/>
                <a:gd name="connsiteY3" fmla="*/ 2580 h 130400"/>
                <a:gd name="connsiteX4" fmla="*/ 25 w 876601"/>
                <a:gd name="connsiteY4" fmla="*/ 53802 h 130400"/>
                <a:gd name="connsiteX5" fmla="*/ 1 w 876601"/>
                <a:gd name="connsiteY5" fmla="*/ 55439 h 130400"/>
                <a:gd name="connsiteX6" fmla="*/ 1 w 876601"/>
                <a:gd name="connsiteY6" fmla="*/ 55723 h 130400"/>
                <a:gd name="connsiteX7" fmla="*/ 52356 w 876601"/>
                <a:gd name="connsiteY7" fmla="*/ 108319 h 130400"/>
                <a:gd name="connsiteX8" fmla="*/ 54407 w 876601"/>
                <a:gd name="connsiteY8" fmla="*/ 108288 h 130400"/>
                <a:gd name="connsiteX9" fmla="*/ 84887 w 876601"/>
                <a:gd name="connsiteY9" fmla="*/ 99524 h 130400"/>
                <a:gd name="connsiteX10" fmla="*/ 96174 w 876601"/>
                <a:gd name="connsiteY10" fmla="*/ 109597 h 130400"/>
                <a:gd name="connsiteX11" fmla="*/ 110548 w 876601"/>
                <a:gd name="connsiteY11" fmla="*/ 93672 h 130400"/>
                <a:gd name="connsiteX12" fmla="*/ 99994 w 876601"/>
                <a:gd name="connsiteY12" fmla="*/ 84766 h 130400"/>
                <a:gd name="connsiteX13" fmla="*/ 109081 w 876601"/>
                <a:gd name="connsiteY13" fmla="*/ 55439 h 130400"/>
                <a:gd name="connsiteX14" fmla="*/ 85478 w 876601"/>
                <a:gd name="connsiteY14" fmla="*/ 55723 h 130400"/>
                <a:gd name="connsiteX15" fmla="*/ 82687 w 876601"/>
                <a:gd name="connsiteY15" fmla="*/ 69742 h 130400"/>
                <a:gd name="connsiteX16" fmla="*/ 65828 w 876601"/>
                <a:gd name="connsiteY16" fmla="*/ 54566 h 130400"/>
                <a:gd name="connsiteX17" fmla="*/ 51464 w 876601"/>
                <a:gd name="connsiteY17" fmla="*/ 70624 h 130400"/>
                <a:gd name="connsiteX18" fmla="*/ 68180 w 876601"/>
                <a:gd name="connsiteY18" fmla="*/ 84785 h 130400"/>
                <a:gd name="connsiteX19" fmla="*/ 26390 w 876601"/>
                <a:gd name="connsiteY19" fmla="*/ 69002 h 130400"/>
                <a:gd name="connsiteX20" fmla="*/ 23613 w 876601"/>
                <a:gd name="connsiteY20" fmla="*/ 55439 h 130400"/>
                <a:gd name="connsiteX21" fmla="*/ 23613 w 876601"/>
                <a:gd name="connsiteY21" fmla="*/ 55145 h 130400"/>
                <a:gd name="connsiteX22" fmla="*/ 53009 w 876601"/>
                <a:gd name="connsiteY22" fmla="*/ 23349 h 130400"/>
                <a:gd name="connsiteX23" fmla="*/ 54407 w 876601"/>
                <a:gd name="connsiteY23" fmla="*/ 23323 h 130400"/>
                <a:gd name="connsiteX24" fmla="*/ 85506 w 876601"/>
                <a:gd name="connsiteY24" fmla="*/ 54443 h 130400"/>
                <a:gd name="connsiteX25" fmla="*/ 85487 w 876601"/>
                <a:gd name="connsiteY25" fmla="*/ 55439 h 130400"/>
                <a:gd name="connsiteX26" fmla="*/ 178023 w 876601"/>
                <a:gd name="connsiteY26" fmla="*/ 71990 h 130400"/>
                <a:gd name="connsiteX27" fmla="*/ 164088 w 876601"/>
                <a:gd name="connsiteY27" fmla="*/ 87905 h 130400"/>
                <a:gd name="connsiteX28" fmla="*/ 150600 w 876601"/>
                <a:gd name="connsiteY28" fmla="*/ 71990 h 130400"/>
                <a:gd name="connsiteX29" fmla="*/ 150600 w 876601"/>
                <a:gd name="connsiteY29" fmla="*/ 28360 h 130400"/>
                <a:gd name="connsiteX30" fmla="*/ 128312 w 876601"/>
                <a:gd name="connsiteY30" fmla="*/ 28360 h 130400"/>
                <a:gd name="connsiteX31" fmla="*/ 128312 w 876601"/>
                <a:gd name="connsiteY31" fmla="*/ 79018 h 130400"/>
                <a:gd name="connsiteX32" fmla="*/ 154982 w 876601"/>
                <a:gd name="connsiteY32" fmla="*/ 108070 h 130400"/>
                <a:gd name="connsiteX33" fmla="*/ 178004 w 876601"/>
                <a:gd name="connsiteY33" fmla="*/ 95512 h 130400"/>
                <a:gd name="connsiteX34" fmla="*/ 178004 w 876601"/>
                <a:gd name="connsiteY34" fmla="*/ 106609 h 130400"/>
                <a:gd name="connsiteX35" fmla="*/ 200283 w 876601"/>
                <a:gd name="connsiteY35" fmla="*/ 106609 h 130400"/>
                <a:gd name="connsiteX36" fmla="*/ 200283 w 876601"/>
                <a:gd name="connsiteY36" fmla="*/ 28350 h 130400"/>
                <a:gd name="connsiteX37" fmla="*/ 178023 w 876601"/>
                <a:gd name="connsiteY37" fmla="*/ 28350 h 130400"/>
                <a:gd name="connsiteX38" fmla="*/ 253566 w 876601"/>
                <a:gd name="connsiteY38" fmla="*/ 27449 h 130400"/>
                <a:gd name="connsiteX39" fmla="*/ 223086 w 876601"/>
                <a:gd name="connsiteY39" fmla="*/ 33728 h 130400"/>
                <a:gd name="connsiteX40" fmla="*/ 228658 w 876601"/>
                <a:gd name="connsiteY40" fmla="*/ 50668 h 130400"/>
                <a:gd name="connsiteX41" fmla="*/ 250356 w 876601"/>
                <a:gd name="connsiteY41" fmla="*/ 46438 h 130400"/>
                <a:gd name="connsiteX42" fmla="*/ 267224 w 876601"/>
                <a:gd name="connsiteY42" fmla="*/ 60741 h 130400"/>
                <a:gd name="connsiteX43" fmla="*/ 267224 w 876601"/>
                <a:gd name="connsiteY43" fmla="*/ 62059 h 130400"/>
                <a:gd name="connsiteX44" fmla="*/ 248012 w 876601"/>
                <a:gd name="connsiteY44" fmla="*/ 58853 h 130400"/>
                <a:gd name="connsiteX45" fmla="*/ 216342 w 876601"/>
                <a:gd name="connsiteY45" fmla="*/ 83817 h 130400"/>
                <a:gd name="connsiteX46" fmla="*/ 216342 w 876601"/>
                <a:gd name="connsiteY46" fmla="*/ 84102 h 130400"/>
                <a:gd name="connsiteX47" fmla="*/ 240759 w 876601"/>
                <a:gd name="connsiteY47" fmla="*/ 108198 h 130400"/>
                <a:gd name="connsiteX48" fmla="*/ 243326 w 876601"/>
                <a:gd name="connsiteY48" fmla="*/ 108051 h 130400"/>
                <a:gd name="connsiteX49" fmla="*/ 267072 w 876601"/>
                <a:gd name="connsiteY49" fmla="*/ 98120 h 130400"/>
                <a:gd name="connsiteX50" fmla="*/ 267072 w 876601"/>
                <a:gd name="connsiteY50" fmla="*/ 106590 h 130400"/>
                <a:gd name="connsiteX51" fmla="*/ 288627 w 876601"/>
                <a:gd name="connsiteY51" fmla="*/ 106590 h 130400"/>
                <a:gd name="connsiteX52" fmla="*/ 288627 w 876601"/>
                <a:gd name="connsiteY52" fmla="*/ 61215 h 130400"/>
                <a:gd name="connsiteX53" fmla="*/ 280121 w 876601"/>
                <a:gd name="connsiteY53" fmla="*/ 36251 h 130400"/>
                <a:gd name="connsiteX54" fmla="*/ 253585 w 876601"/>
                <a:gd name="connsiteY54" fmla="*/ 27487 h 130400"/>
                <a:gd name="connsiteX55" fmla="*/ 267510 w 876601"/>
                <a:gd name="connsiteY55" fmla="*/ 79027 h 130400"/>
                <a:gd name="connsiteX56" fmla="*/ 250060 w 876601"/>
                <a:gd name="connsiteY56" fmla="*/ 92752 h 130400"/>
                <a:gd name="connsiteX57" fmla="*/ 237887 w 876601"/>
                <a:gd name="connsiteY57" fmla="*/ 83267 h 130400"/>
                <a:gd name="connsiteX58" fmla="*/ 237887 w 876601"/>
                <a:gd name="connsiteY58" fmla="*/ 82973 h 130400"/>
                <a:gd name="connsiteX59" fmla="*/ 253280 w 876601"/>
                <a:gd name="connsiteY59" fmla="*/ 72170 h 130400"/>
                <a:gd name="connsiteX60" fmla="*/ 267501 w 876601"/>
                <a:gd name="connsiteY60" fmla="*/ 75091 h 130400"/>
                <a:gd name="connsiteX61" fmla="*/ 309363 w 876601"/>
                <a:gd name="connsiteY61" fmla="*/ 0 h 130400"/>
                <a:gd name="connsiteX62" fmla="*/ 331652 w 876601"/>
                <a:gd name="connsiteY62" fmla="*/ 0 h 130400"/>
                <a:gd name="connsiteX63" fmla="*/ 331652 w 876601"/>
                <a:gd name="connsiteY63" fmla="*/ 106590 h 130400"/>
                <a:gd name="connsiteX64" fmla="*/ 309363 w 876601"/>
                <a:gd name="connsiteY64" fmla="*/ 106590 h 130400"/>
                <a:gd name="connsiteX65" fmla="*/ 352692 w 876601"/>
                <a:gd name="connsiteY65" fmla="*/ 0 h 130400"/>
                <a:gd name="connsiteX66" fmla="*/ 376152 w 876601"/>
                <a:gd name="connsiteY66" fmla="*/ 0 h 130400"/>
                <a:gd name="connsiteX67" fmla="*/ 376152 w 876601"/>
                <a:gd name="connsiteY67" fmla="*/ 19709 h 130400"/>
                <a:gd name="connsiteX68" fmla="*/ 352692 w 876601"/>
                <a:gd name="connsiteY68" fmla="*/ 19709 h 130400"/>
                <a:gd name="connsiteX69" fmla="*/ 353273 w 876601"/>
                <a:gd name="connsiteY69" fmla="*/ 28331 h 130400"/>
                <a:gd name="connsiteX70" fmla="*/ 375562 w 876601"/>
                <a:gd name="connsiteY70" fmla="*/ 28331 h 130400"/>
                <a:gd name="connsiteX71" fmla="*/ 375562 w 876601"/>
                <a:gd name="connsiteY71" fmla="*/ 106590 h 130400"/>
                <a:gd name="connsiteX72" fmla="*/ 353273 w 876601"/>
                <a:gd name="connsiteY72" fmla="*/ 106590 h 130400"/>
                <a:gd name="connsiteX73" fmla="*/ 422539 w 876601"/>
                <a:gd name="connsiteY73" fmla="*/ 8347 h 130400"/>
                <a:gd name="connsiteX74" fmla="*/ 400251 w 876601"/>
                <a:gd name="connsiteY74" fmla="*/ 8347 h 130400"/>
                <a:gd name="connsiteX75" fmla="*/ 400251 w 876601"/>
                <a:gd name="connsiteY75" fmla="*/ 28350 h 130400"/>
                <a:gd name="connsiteX76" fmla="*/ 390868 w 876601"/>
                <a:gd name="connsiteY76" fmla="*/ 28350 h 130400"/>
                <a:gd name="connsiteX77" fmla="*/ 390868 w 876601"/>
                <a:gd name="connsiteY77" fmla="*/ 47320 h 130400"/>
                <a:gd name="connsiteX78" fmla="*/ 400251 w 876601"/>
                <a:gd name="connsiteY78" fmla="*/ 47320 h 130400"/>
                <a:gd name="connsiteX79" fmla="*/ 400251 w 876601"/>
                <a:gd name="connsiteY79" fmla="*/ 84405 h 130400"/>
                <a:gd name="connsiteX80" fmla="*/ 423111 w 876601"/>
                <a:gd name="connsiteY80" fmla="*/ 107909 h 130400"/>
                <a:gd name="connsiteX81" fmla="*/ 440703 w 876601"/>
                <a:gd name="connsiteY81" fmla="*/ 103385 h 130400"/>
                <a:gd name="connsiteX82" fmla="*/ 440703 w 876601"/>
                <a:gd name="connsiteY82" fmla="*/ 85572 h 130400"/>
                <a:gd name="connsiteX83" fmla="*/ 429702 w 876601"/>
                <a:gd name="connsiteY83" fmla="*/ 88342 h 130400"/>
                <a:gd name="connsiteX84" fmla="*/ 422520 w 876601"/>
                <a:gd name="connsiteY84" fmla="*/ 80754 h 130400"/>
                <a:gd name="connsiteX85" fmla="*/ 422520 w 876601"/>
                <a:gd name="connsiteY85" fmla="*/ 47320 h 130400"/>
                <a:gd name="connsiteX86" fmla="*/ 440999 w 876601"/>
                <a:gd name="connsiteY86" fmla="*/ 47320 h 130400"/>
                <a:gd name="connsiteX87" fmla="*/ 440999 w 876601"/>
                <a:gd name="connsiteY87" fmla="*/ 28350 h 130400"/>
                <a:gd name="connsiteX88" fmla="*/ 422520 w 876601"/>
                <a:gd name="connsiteY88" fmla="*/ 28350 h 130400"/>
                <a:gd name="connsiteX89" fmla="*/ 492957 w 876601"/>
                <a:gd name="connsiteY89" fmla="*/ 81617 h 130400"/>
                <a:gd name="connsiteX90" fmla="*/ 475069 w 876601"/>
                <a:gd name="connsiteY90" fmla="*/ 28322 h 130400"/>
                <a:gd name="connsiteX91" fmla="*/ 451466 w 876601"/>
                <a:gd name="connsiteY91" fmla="*/ 28322 h 130400"/>
                <a:gd name="connsiteX92" fmla="*/ 482261 w 876601"/>
                <a:gd name="connsiteY92" fmla="*/ 106884 h 130400"/>
                <a:gd name="connsiteX93" fmla="*/ 474488 w 876601"/>
                <a:gd name="connsiteY93" fmla="*/ 111997 h 130400"/>
                <a:gd name="connsiteX94" fmla="*/ 464963 w 876601"/>
                <a:gd name="connsiteY94" fmla="*/ 108933 h 130400"/>
                <a:gd name="connsiteX95" fmla="*/ 457486 w 876601"/>
                <a:gd name="connsiteY95" fmla="*/ 124991 h 130400"/>
                <a:gd name="connsiteX96" fmla="*/ 477279 w 876601"/>
                <a:gd name="connsiteY96" fmla="*/ 130397 h 130400"/>
                <a:gd name="connsiteX97" fmla="*/ 503082 w 876601"/>
                <a:gd name="connsiteY97" fmla="*/ 108497 h 130400"/>
                <a:gd name="connsiteX98" fmla="*/ 533286 w 876601"/>
                <a:gd name="connsiteY98" fmla="*/ 28341 h 130400"/>
                <a:gd name="connsiteX99" fmla="*/ 510112 w 876601"/>
                <a:gd name="connsiteY99" fmla="*/ 28341 h 130400"/>
                <a:gd name="connsiteX100" fmla="*/ 645015 w 876601"/>
                <a:gd name="connsiteY100" fmla="*/ 47595 h 130400"/>
                <a:gd name="connsiteX101" fmla="*/ 618030 w 876601"/>
                <a:gd name="connsiteY101" fmla="*/ 4373 h 130400"/>
                <a:gd name="connsiteX102" fmla="*/ 593694 w 876601"/>
                <a:gd name="connsiteY102" fmla="*/ 4373 h 130400"/>
                <a:gd name="connsiteX103" fmla="*/ 593694 w 876601"/>
                <a:gd name="connsiteY103" fmla="*/ 106581 h 130400"/>
                <a:gd name="connsiteX104" fmla="*/ 615830 w 876601"/>
                <a:gd name="connsiteY104" fmla="*/ 106581 h 130400"/>
                <a:gd name="connsiteX105" fmla="*/ 615830 w 876601"/>
                <a:gd name="connsiteY105" fmla="*/ 40301 h 130400"/>
                <a:gd name="connsiteX106" fmla="*/ 644405 w 876601"/>
                <a:gd name="connsiteY106" fmla="*/ 83523 h 130400"/>
                <a:gd name="connsiteX107" fmla="*/ 644995 w 876601"/>
                <a:gd name="connsiteY107" fmla="*/ 83523 h 130400"/>
                <a:gd name="connsiteX108" fmla="*/ 673885 w 876601"/>
                <a:gd name="connsiteY108" fmla="*/ 39893 h 130400"/>
                <a:gd name="connsiteX109" fmla="*/ 673885 w 876601"/>
                <a:gd name="connsiteY109" fmla="*/ 106619 h 130400"/>
                <a:gd name="connsiteX110" fmla="*/ 696316 w 876601"/>
                <a:gd name="connsiteY110" fmla="*/ 106619 h 130400"/>
                <a:gd name="connsiteX111" fmla="*/ 696316 w 876601"/>
                <a:gd name="connsiteY111" fmla="*/ 4382 h 130400"/>
                <a:gd name="connsiteX112" fmla="*/ 671970 w 876601"/>
                <a:gd name="connsiteY112" fmla="*/ 4382 h 130400"/>
                <a:gd name="connsiteX113" fmla="*/ 754581 w 876601"/>
                <a:gd name="connsiteY113" fmla="*/ 26870 h 130400"/>
                <a:gd name="connsiteX114" fmla="*/ 715677 w 876601"/>
                <a:gd name="connsiteY114" fmla="*/ 66076 h 130400"/>
                <a:gd name="connsiteX115" fmla="*/ 715719 w 876601"/>
                <a:gd name="connsiteY115" fmla="*/ 67655 h 130400"/>
                <a:gd name="connsiteX116" fmla="*/ 715719 w 876601"/>
                <a:gd name="connsiteY116" fmla="*/ 67940 h 130400"/>
                <a:gd name="connsiteX117" fmla="*/ 758132 w 876601"/>
                <a:gd name="connsiteY117" fmla="*/ 108374 h 130400"/>
                <a:gd name="connsiteX118" fmla="*/ 788890 w 876601"/>
                <a:gd name="connsiteY118" fmla="*/ 93786 h 130400"/>
                <a:gd name="connsiteX119" fmla="*/ 776136 w 876601"/>
                <a:gd name="connsiteY119" fmla="*/ 82546 h 130400"/>
                <a:gd name="connsiteX120" fmla="*/ 757086 w 876601"/>
                <a:gd name="connsiteY120" fmla="*/ 90570 h 130400"/>
                <a:gd name="connsiteX121" fmla="*/ 737874 w 876601"/>
                <a:gd name="connsiteY121" fmla="*/ 75243 h 130400"/>
                <a:gd name="connsiteX122" fmla="*/ 792576 w 876601"/>
                <a:gd name="connsiteY122" fmla="*/ 75243 h 130400"/>
                <a:gd name="connsiteX123" fmla="*/ 792862 w 876601"/>
                <a:gd name="connsiteY123" fmla="*/ 69400 h 130400"/>
                <a:gd name="connsiteX124" fmla="*/ 754600 w 876601"/>
                <a:gd name="connsiteY124" fmla="*/ 26908 h 130400"/>
                <a:gd name="connsiteX125" fmla="*/ 737588 w 876601"/>
                <a:gd name="connsiteY125" fmla="*/ 61367 h 130400"/>
                <a:gd name="connsiteX126" fmla="*/ 754600 w 876601"/>
                <a:gd name="connsiteY126" fmla="*/ 44721 h 130400"/>
                <a:gd name="connsiteX127" fmla="*/ 771164 w 876601"/>
                <a:gd name="connsiteY127" fmla="*/ 61367 h 130400"/>
                <a:gd name="connsiteX128" fmla="*/ 841449 w 876601"/>
                <a:gd name="connsiteY128" fmla="*/ 27449 h 130400"/>
                <a:gd name="connsiteX129" fmla="*/ 810969 w 876601"/>
                <a:gd name="connsiteY129" fmla="*/ 33728 h 130400"/>
                <a:gd name="connsiteX130" fmla="*/ 816541 w 876601"/>
                <a:gd name="connsiteY130" fmla="*/ 50668 h 130400"/>
                <a:gd name="connsiteX131" fmla="*/ 838248 w 876601"/>
                <a:gd name="connsiteY131" fmla="*/ 46438 h 130400"/>
                <a:gd name="connsiteX132" fmla="*/ 855107 w 876601"/>
                <a:gd name="connsiteY132" fmla="*/ 60741 h 130400"/>
                <a:gd name="connsiteX133" fmla="*/ 855107 w 876601"/>
                <a:gd name="connsiteY133" fmla="*/ 62059 h 130400"/>
                <a:gd name="connsiteX134" fmla="*/ 835905 w 876601"/>
                <a:gd name="connsiteY134" fmla="*/ 58853 h 130400"/>
                <a:gd name="connsiteX135" fmla="*/ 804225 w 876601"/>
                <a:gd name="connsiteY135" fmla="*/ 83817 h 130400"/>
                <a:gd name="connsiteX136" fmla="*/ 804225 w 876601"/>
                <a:gd name="connsiteY136" fmla="*/ 84102 h 130400"/>
                <a:gd name="connsiteX137" fmla="*/ 828642 w 876601"/>
                <a:gd name="connsiteY137" fmla="*/ 108198 h 130400"/>
                <a:gd name="connsiteX138" fmla="*/ 831209 w 876601"/>
                <a:gd name="connsiteY138" fmla="*/ 108051 h 130400"/>
                <a:gd name="connsiteX139" fmla="*/ 854965 w 876601"/>
                <a:gd name="connsiteY139" fmla="*/ 98120 h 130400"/>
                <a:gd name="connsiteX140" fmla="*/ 854965 w 876601"/>
                <a:gd name="connsiteY140" fmla="*/ 106590 h 130400"/>
                <a:gd name="connsiteX141" fmla="*/ 876520 w 876601"/>
                <a:gd name="connsiteY141" fmla="*/ 106590 h 130400"/>
                <a:gd name="connsiteX142" fmla="*/ 876520 w 876601"/>
                <a:gd name="connsiteY142" fmla="*/ 61215 h 130400"/>
                <a:gd name="connsiteX143" fmla="*/ 868014 w 876601"/>
                <a:gd name="connsiteY143" fmla="*/ 36251 h 130400"/>
                <a:gd name="connsiteX144" fmla="*/ 841477 w 876601"/>
                <a:gd name="connsiteY144" fmla="*/ 27487 h 130400"/>
                <a:gd name="connsiteX145" fmla="*/ 855412 w 876601"/>
                <a:gd name="connsiteY145" fmla="*/ 79027 h 130400"/>
                <a:gd name="connsiteX146" fmla="*/ 837962 w 876601"/>
                <a:gd name="connsiteY146" fmla="*/ 92752 h 130400"/>
                <a:gd name="connsiteX147" fmla="*/ 825789 w 876601"/>
                <a:gd name="connsiteY147" fmla="*/ 83267 h 130400"/>
                <a:gd name="connsiteX148" fmla="*/ 825789 w 876601"/>
                <a:gd name="connsiteY148" fmla="*/ 82973 h 130400"/>
                <a:gd name="connsiteX149" fmla="*/ 841182 w 876601"/>
                <a:gd name="connsiteY149" fmla="*/ 72170 h 130400"/>
                <a:gd name="connsiteX150" fmla="*/ 855403 w 876601"/>
                <a:gd name="connsiteY150" fmla="*/ 75091 h 13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876601" h="130400">
                  <a:moveTo>
                    <a:pt x="109081" y="55439"/>
                  </a:moveTo>
                  <a:lnTo>
                    <a:pt x="109081" y="55145"/>
                  </a:lnTo>
                  <a:cubicBezTo>
                    <a:pt x="109209" y="26224"/>
                    <a:pt x="85768" y="2677"/>
                    <a:pt x="56725" y="2549"/>
                  </a:cubicBezTo>
                  <a:cubicBezTo>
                    <a:pt x="56044" y="2546"/>
                    <a:pt x="55364" y="2557"/>
                    <a:pt x="54684" y="2580"/>
                  </a:cubicBezTo>
                  <a:cubicBezTo>
                    <a:pt x="25385" y="1695"/>
                    <a:pt x="914" y="24628"/>
                    <a:pt x="25" y="53802"/>
                  </a:cubicBezTo>
                  <a:cubicBezTo>
                    <a:pt x="8" y="54347"/>
                    <a:pt x="0" y="54893"/>
                    <a:pt x="1" y="55439"/>
                  </a:cubicBezTo>
                  <a:lnTo>
                    <a:pt x="1" y="55723"/>
                  </a:lnTo>
                  <a:cubicBezTo>
                    <a:pt x="-127" y="84644"/>
                    <a:pt x="23313" y="108192"/>
                    <a:pt x="52356" y="108319"/>
                  </a:cubicBezTo>
                  <a:cubicBezTo>
                    <a:pt x="53040" y="108322"/>
                    <a:pt x="53724" y="108312"/>
                    <a:pt x="54407" y="108288"/>
                  </a:cubicBezTo>
                  <a:cubicBezTo>
                    <a:pt x="65204" y="108357"/>
                    <a:pt x="75790" y="105314"/>
                    <a:pt x="84887" y="99524"/>
                  </a:cubicBezTo>
                  <a:lnTo>
                    <a:pt x="96174" y="109597"/>
                  </a:lnTo>
                  <a:lnTo>
                    <a:pt x="110548" y="93672"/>
                  </a:lnTo>
                  <a:lnTo>
                    <a:pt x="99994" y="84766"/>
                  </a:lnTo>
                  <a:cubicBezTo>
                    <a:pt x="105891" y="76111"/>
                    <a:pt x="109055" y="65898"/>
                    <a:pt x="109081" y="55439"/>
                  </a:cubicBezTo>
                  <a:moveTo>
                    <a:pt x="85478" y="55723"/>
                  </a:moveTo>
                  <a:cubicBezTo>
                    <a:pt x="85507" y="60536"/>
                    <a:pt x="84557" y="65304"/>
                    <a:pt x="82687" y="69742"/>
                  </a:cubicBezTo>
                  <a:lnTo>
                    <a:pt x="65828" y="54566"/>
                  </a:lnTo>
                  <a:lnTo>
                    <a:pt x="51464" y="70624"/>
                  </a:lnTo>
                  <a:lnTo>
                    <a:pt x="68180" y="84785"/>
                  </a:lnTo>
                  <a:cubicBezTo>
                    <a:pt x="52264" y="91918"/>
                    <a:pt x="33554" y="84852"/>
                    <a:pt x="26390" y="69002"/>
                  </a:cubicBezTo>
                  <a:cubicBezTo>
                    <a:pt x="24465" y="64742"/>
                    <a:pt x="23516" y="60109"/>
                    <a:pt x="23613" y="55439"/>
                  </a:cubicBezTo>
                  <a:lnTo>
                    <a:pt x="23613" y="55145"/>
                  </a:lnTo>
                  <a:cubicBezTo>
                    <a:pt x="22913" y="38281"/>
                    <a:pt x="36074" y="24046"/>
                    <a:pt x="53009" y="23349"/>
                  </a:cubicBezTo>
                  <a:cubicBezTo>
                    <a:pt x="53475" y="23330"/>
                    <a:pt x="53941" y="23321"/>
                    <a:pt x="54407" y="23323"/>
                  </a:cubicBezTo>
                  <a:cubicBezTo>
                    <a:pt x="71625" y="23365"/>
                    <a:pt x="85548" y="37298"/>
                    <a:pt x="85506" y="54443"/>
                  </a:cubicBezTo>
                  <a:cubicBezTo>
                    <a:pt x="85505" y="54775"/>
                    <a:pt x="85499" y="55107"/>
                    <a:pt x="85487" y="55439"/>
                  </a:cubicBezTo>
                  <a:close/>
                  <a:moveTo>
                    <a:pt x="178023" y="71990"/>
                  </a:moveTo>
                  <a:cubicBezTo>
                    <a:pt x="178023" y="82499"/>
                    <a:pt x="172594" y="87905"/>
                    <a:pt x="164088" y="87905"/>
                  </a:cubicBezTo>
                  <a:cubicBezTo>
                    <a:pt x="155582" y="87905"/>
                    <a:pt x="150600" y="82499"/>
                    <a:pt x="150600" y="71990"/>
                  </a:cubicBezTo>
                  <a:lnTo>
                    <a:pt x="150600" y="28360"/>
                  </a:lnTo>
                  <a:lnTo>
                    <a:pt x="128312" y="28360"/>
                  </a:lnTo>
                  <a:lnTo>
                    <a:pt x="128312" y="79018"/>
                  </a:lnTo>
                  <a:cubicBezTo>
                    <a:pt x="128312" y="96982"/>
                    <a:pt x="138132" y="108070"/>
                    <a:pt x="154982" y="108070"/>
                  </a:cubicBezTo>
                  <a:cubicBezTo>
                    <a:pt x="164282" y="107980"/>
                    <a:pt x="172921" y="103268"/>
                    <a:pt x="178004" y="95512"/>
                  </a:cubicBezTo>
                  <a:lnTo>
                    <a:pt x="178004" y="106609"/>
                  </a:lnTo>
                  <a:lnTo>
                    <a:pt x="200283" y="106609"/>
                  </a:lnTo>
                  <a:lnTo>
                    <a:pt x="200283" y="28350"/>
                  </a:lnTo>
                  <a:lnTo>
                    <a:pt x="178023" y="28350"/>
                  </a:lnTo>
                  <a:close/>
                  <a:moveTo>
                    <a:pt x="253566" y="27449"/>
                  </a:moveTo>
                  <a:cubicBezTo>
                    <a:pt x="243059" y="27216"/>
                    <a:pt x="232637" y="29363"/>
                    <a:pt x="223086" y="33728"/>
                  </a:cubicBezTo>
                  <a:lnTo>
                    <a:pt x="228658" y="50668"/>
                  </a:lnTo>
                  <a:cubicBezTo>
                    <a:pt x="235550" y="47883"/>
                    <a:pt x="242917" y="46446"/>
                    <a:pt x="250356" y="46438"/>
                  </a:cubicBezTo>
                  <a:cubicBezTo>
                    <a:pt x="261500" y="46438"/>
                    <a:pt x="267224" y="51550"/>
                    <a:pt x="267224" y="60741"/>
                  </a:cubicBezTo>
                  <a:lnTo>
                    <a:pt x="267224" y="62059"/>
                  </a:lnTo>
                  <a:cubicBezTo>
                    <a:pt x="261058" y="59881"/>
                    <a:pt x="254555" y="58796"/>
                    <a:pt x="248012" y="58853"/>
                  </a:cubicBezTo>
                  <a:cubicBezTo>
                    <a:pt x="229391" y="58853"/>
                    <a:pt x="216342" y="66735"/>
                    <a:pt x="216342" y="83817"/>
                  </a:cubicBezTo>
                  <a:lnTo>
                    <a:pt x="216342" y="84102"/>
                  </a:lnTo>
                  <a:cubicBezTo>
                    <a:pt x="216402" y="97470"/>
                    <a:pt x="227334" y="108258"/>
                    <a:pt x="240759" y="108198"/>
                  </a:cubicBezTo>
                  <a:cubicBezTo>
                    <a:pt x="241617" y="108194"/>
                    <a:pt x="242474" y="108145"/>
                    <a:pt x="243326" y="108051"/>
                  </a:cubicBezTo>
                  <a:cubicBezTo>
                    <a:pt x="252333" y="108437"/>
                    <a:pt x="261043" y="104795"/>
                    <a:pt x="267072" y="98120"/>
                  </a:cubicBezTo>
                  <a:lnTo>
                    <a:pt x="267072" y="106590"/>
                  </a:lnTo>
                  <a:lnTo>
                    <a:pt x="288627" y="106590"/>
                  </a:lnTo>
                  <a:lnTo>
                    <a:pt x="288627" y="61215"/>
                  </a:lnTo>
                  <a:cubicBezTo>
                    <a:pt x="289270" y="52094"/>
                    <a:pt x="286205" y="43099"/>
                    <a:pt x="280121" y="36251"/>
                  </a:cubicBezTo>
                  <a:cubicBezTo>
                    <a:pt x="272807" y="29917"/>
                    <a:pt x="263251" y="26761"/>
                    <a:pt x="253585" y="27487"/>
                  </a:cubicBezTo>
                  <a:moveTo>
                    <a:pt x="267510" y="79027"/>
                  </a:moveTo>
                  <a:cubicBezTo>
                    <a:pt x="267510" y="87061"/>
                    <a:pt x="260471" y="92752"/>
                    <a:pt x="250060" y="92752"/>
                  </a:cubicBezTo>
                  <a:cubicBezTo>
                    <a:pt x="242878" y="92752"/>
                    <a:pt x="237887" y="89252"/>
                    <a:pt x="237887" y="83267"/>
                  </a:cubicBezTo>
                  <a:lnTo>
                    <a:pt x="237887" y="82973"/>
                  </a:lnTo>
                  <a:cubicBezTo>
                    <a:pt x="237887" y="75964"/>
                    <a:pt x="243755" y="72170"/>
                    <a:pt x="253280" y="72170"/>
                  </a:cubicBezTo>
                  <a:cubicBezTo>
                    <a:pt x="258174" y="72129"/>
                    <a:pt x="263022" y="73125"/>
                    <a:pt x="267501" y="75091"/>
                  </a:cubicBezTo>
                  <a:close/>
                  <a:moveTo>
                    <a:pt x="309363" y="0"/>
                  </a:moveTo>
                  <a:lnTo>
                    <a:pt x="331652" y="0"/>
                  </a:lnTo>
                  <a:lnTo>
                    <a:pt x="331652" y="106590"/>
                  </a:lnTo>
                  <a:lnTo>
                    <a:pt x="309363" y="106590"/>
                  </a:lnTo>
                  <a:close/>
                  <a:moveTo>
                    <a:pt x="352692" y="0"/>
                  </a:moveTo>
                  <a:lnTo>
                    <a:pt x="376152" y="0"/>
                  </a:lnTo>
                  <a:lnTo>
                    <a:pt x="376152" y="19709"/>
                  </a:lnTo>
                  <a:lnTo>
                    <a:pt x="352692" y="19709"/>
                  </a:lnTo>
                  <a:close/>
                  <a:moveTo>
                    <a:pt x="353273" y="28331"/>
                  </a:moveTo>
                  <a:lnTo>
                    <a:pt x="375562" y="28331"/>
                  </a:lnTo>
                  <a:lnTo>
                    <a:pt x="375562" y="106590"/>
                  </a:lnTo>
                  <a:lnTo>
                    <a:pt x="353273" y="106590"/>
                  </a:lnTo>
                  <a:close/>
                  <a:moveTo>
                    <a:pt x="422539" y="8347"/>
                  </a:moveTo>
                  <a:lnTo>
                    <a:pt x="400251" y="8347"/>
                  </a:lnTo>
                  <a:lnTo>
                    <a:pt x="400251" y="28350"/>
                  </a:lnTo>
                  <a:lnTo>
                    <a:pt x="390868" y="28350"/>
                  </a:lnTo>
                  <a:lnTo>
                    <a:pt x="390868" y="47320"/>
                  </a:lnTo>
                  <a:lnTo>
                    <a:pt x="400251" y="47320"/>
                  </a:lnTo>
                  <a:lnTo>
                    <a:pt x="400251" y="84405"/>
                  </a:lnTo>
                  <a:cubicBezTo>
                    <a:pt x="400251" y="102512"/>
                    <a:pt x="409490" y="107909"/>
                    <a:pt x="423111" y="107909"/>
                  </a:cubicBezTo>
                  <a:cubicBezTo>
                    <a:pt x="429285" y="108079"/>
                    <a:pt x="435383" y="106511"/>
                    <a:pt x="440703" y="103385"/>
                  </a:cubicBezTo>
                  <a:lnTo>
                    <a:pt x="440703" y="85572"/>
                  </a:lnTo>
                  <a:cubicBezTo>
                    <a:pt x="437331" y="87409"/>
                    <a:pt x="433545" y="88362"/>
                    <a:pt x="429702" y="88342"/>
                  </a:cubicBezTo>
                  <a:cubicBezTo>
                    <a:pt x="424720" y="88342"/>
                    <a:pt x="422520" y="85857"/>
                    <a:pt x="422520" y="80754"/>
                  </a:cubicBezTo>
                  <a:lnTo>
                    <a:pt x="422520" y="47320"/>
                  </a:lnTo>
                  <a:lnTo>
                    <a:pt x="440999" y="47320"/>
                  </a:lnTo>
                  <a:lnTo>
                    <a:pt x="440999" y="28350"/>
                  </a:lnTo>
                  <a:lnTo>
                    <a:pt x="422520" y="28350"/>
                  </a:lnTo>
                  <a:close/>
                  <a:moveTo>
                    <a:pt x="492957" y="81617"/>
                  </a:moveTo>
                  <a:lnTo>
                    <a:pt x="475069" y="28322"/>
                  </a:lnTo>
                  <a:lnTo>
                    <a:pt x="451466" y="28322"/>
                  </a:lnTo>
                  <a:lnTo>
                    <a:pt x="482261" y="106884"/>
                  </a:lnTo>
                  <a:cubicBezTo>
                    <a:pt x="481189" y="110188"/>
                    <a:pt x="477961" y="112311"/>
                    <a:pt x="474488" y="111997"/>
                  </a:cubicBezTo>
                  <a:cubicBezTo>
                    <a:pt x="471106" y="111786"/>
                    <a:pt x="467830" y="110733"/>
                    <a:pt x="464963" y="108933"/>
                  </a:cubicBezTo>
                  <a:lnTo>
                    <a:pt x="457486" y="124991"/>
                  </a:lnTo>
                  <a:cubicBezTo>
                    <a:pt x="463438" y="128621"/>
                    <a:pt x="470301" y="130496"/>
                    <a:pt x="477279" y="130397"/>
                  </a:cubicBezTo>
                  <a:cubicBezTo>
                    <a:pt x="490614" y="130397"/>
                    <a:pt x="497072" y="124412"/>
                    <a:pt x="503082" y="108497"/>
                  </a:cubicBezTo>
                  <a:lnTo>
                    <a:pt x="533286" y="28341"/>
                  </a:lnTo>
                  <a:lnTo>
                    <a:pt x="510112" y="28341"/>
                  </a:lnTo>
                  <a:close/>
                  <a:moveTo>
                    <a:pt x="645015" y="47595"/>
                  </a:moveTo>
                  <a:lnTo>
                    <a:pt x="618030" y="4373"/>
                  </a:lnTo>
                  <a:lnTo>
                    <a:pt x="593694" y="4373"/>
                  </a:lnTo>
                  <a:lnTo>
                    <a:pt x="593694" y="106581"/>
                  </a:lnTo>
                  <a:lnTo>
                    <a:pt x="615830" y="106581"/>
                  </a:lnTo>
                  <a:lnTo>
                    <a:pt x="615830" y="40301"/>
                  </a:lnTo>
                  <a:lnTo>
                    <a:pt x="644405" y="83523"/>
                  </a:lnTo>
                  <a:lnTo>
                    <a:pt x="644995" y="83523"/>
                  </a:lnTo>
                  <a:lnTo>
                    <a:pt x="673885" y="39893"/>
                  </a:lnTo>
                  <a:lnTo>
                    <a:pt x="673885" y="106619"/>
                  </a:lnTo>
                  <a:lnTo>
                    <a:pt x="696316" y="106619"/>
                  </a:lnTo>
                  <a:lnTo>
                    <a:pt x="696316" y="4382"/>
                  </a:lnTo>
                  <a:lnTo>
                    <a:pt x="671970" y="4382"/>
                  </a:lnTo>
                  <a:close/>
                  <a:moveTo>
                    <a:pt x="754581" y="26870"/>
                  </a:moveTo>
                  <a:cubicBezTo>
                    <a:pt x="732966" y="26999"/>
                    <a:pt x="715548" y="44552"/>
                    <a:pt x="715677" y="66076"/>
                  </a:cubicBezTo>
                  <a:cubicBezTo>
                    <a:pt x="715680" y="66602"/>
                    <a:pt x="715694" y="67129"/>
                    <a:pt x="715719" y="67655"/>
                  </a:cubicBezTo>
                  <a:lnTo>
                    <a:pt x="715719" y="67940"/>
                  </a:lnTo>
                  <a:cubicBezTo>
                    <a:pt x="716218" y="90768"/>
                    <a:pt x="735207" y="108871"/>
                    <a:pt x="758132" y="108374"/>
                  </a:cubicBezTo>
                  <a:cubicBezTo>
                    <a:pt x="770008" y="108117"/>
                    <a:pt x="781205" y="102806"/>
                    <a:pt x="788890" y="93786"/>
                  </a:cubicBezTo>
                  <a:lnTo>
                    <a:pt x="776136" y="82546"/>
                  </a:lnTo>
                  <a:cubicBezTo>
                    <a:pt x="771193" y="87758"/>
                    <a:pt x="764284" y="90669"/>
                    <a:pt x="757086" y="90570"/>
                  </a:cubicBezTo>
                  <a:cubicBezTo>
                    <a:pt x="747661" y="91188"/>
                    <a:pt x="739324" y="84536"/>
                    <a:pt x="737874" y="75243"/>
                  </a:cubicBezTo>
                  <a:lnTo>
                    <a:pt x="792576" y="75243"/>
                  </a:lnTo>
                  <a:cubicBezTo>
                    <a:pt x="792719" y="73194"/>
                    <a:pt x="792862" y="71146"/>
                    <a:pt x="792862" y="69400"/>
                  </a:cubicBezTo>
                  <a:cubicBezTo>
                    <a:pt x="792862" y="47206"/>
                    <a:pt x="780831" y="26908"/>
                    <a:pt x="754600" y="26908"/>
                  </a:cubicBezTo>
                  <a:moveTo>
                    <a:pt x="737588" y="61367"/>
                  </a:moveTo>
                  <a:cubicBezTo>
                    <a:pt x="738008" y="52239"/>
                    <a:pt x="745427" y="44979"/>
                    <a:pt x="754600" y="44721"/>
                  </a:cubicBezTo>
                  <a:cubicBezTo>
                    <a:pt x="763742" y="44875"/>
                    <a:pt x="771093" y="52262"/>
                    <a:pt x="771164" y="61367"/>
                  </a:cubicBezTo>
                  <a:close/>
                  <a:moveTo>
                    <a:pt x="841449" y="27449"/>
                  </a:moveTo>
                  <a:cubicBezTo>
                    <a:pt x="830942" y="27216"/>
                    <a:pt x="820520" y="29363"/>
                    <a:pt x="810969" y="33728"/>
                  </a:cubicBezTo>
                  <a:lnTo>
                    <a:pt x="816541" y="50668"/>
                  </a:lnTo>
                  <a:cubicBezTo>
                    <a:pt x="823436" y="47882"/>
                    <a:pt x="830807" y="46446"/>
                    <a:pt x="838248" y="46438"/>
                  </a:cubicBezTo>
                  <a:cubicBezTo>
                    <a:pt x="849392" y="46438"/>
                    <a:pt x="855107" y="51550"/>
                    <a:pt x="855107" y="60741"/>
                  </a:cubicBezTo>
                  <a:lnTo>
                    <a:pt x="855107" y="62059"/>
                  </a:lnTo>
                  <a:cubicBezTo>
                    <a:pt x="848944" y="59881"/>
                    <a:pt x="842445" y="58796"/>
                    <a:pt x="835905" y="58853"/>
                  </a:cubicBezTo>
                  <a:cubicBezTo>
                    <a:pt x="817284" y="58853"/>
                    <a:pt x="804225" y="66735"/>
                    <a:pt x="804225" y="83817"/>
                  </a:cubicBezTo>
                  <a:lnTo>
                    <a:pt x="804225" y="84102"/>
                  </a:lnTo>
                  <a:cubicBezTo>
                    <a:pt x="804285" y="97470"/>
                    <a:pt x="815217" y="108258"/>
                    <a:pt x="828642" y="108198"/>
                  </a:cubicBezTo>
                  <a:cubicBezTo>
                    <a:pt x="829500" y="108194"/>
                    <a:pt x="830357" y="108145"/>
                    <a:pt x="831209" y="108051"/>
                  </a:cubicBezTo>
                  <a:cubicBezTo>
                    <a:pt x="840220" y="108440"/>
                    <a:pt x="848933" y="104797"/>
                    <a:pt x="854965" y="98120"/>
                  </a:cubicBezTo>
                  <a:lnTo>
                    <a:pt x="854965" y="106590"/>
                  </a:lnTo>
                  <a:lnTo>
                    <a:pt x="876520" y="106590"/>
                  </a:lnTo>
                  <a:lnTo>
                    <a:pt x="876520" y="61215"/>
                  </a:lnTo>
                  <a:cubicBezTo>
                    <a:pt x="877155" y="52095"/>
                    <a:pt x="874091" y="43103"/>
                    <a:pt x="868014" y="36251"/>
                  </a:cubicBezTo>
                  <a:cubicBezTo>
                    <a:pt x="860698" y="29919"/>
                    <a:pt x="851143" y="26763"/>
                    <a:pt x="841477" y="27487"/>
                  </a:cubicBezTo>
                  <a:moveTo>
                    <a:pt x="855412" y="79027"/>
                  </a:moveTo>
                  <a:cubicBezTo>
                    <a:pt x="855412" y="87061"/>
                    <a:pt x="848364" y="92752"/>
                    <a:pt x="837962" y="92752"/>
                  </a:cubicBezTo>
                  <a:cubicBezTo>
                    <a:pt x="830781" y="92752"/>
                    <a:pt x="825789" y="89252"/>
                    <a:pt x="825789" y="83267"/>
                  </a:cubicBezTo>
                  <a:lnTo>
                    <a:pt x="825789" y="82973"/>
                  </a:lnTo>
                  <a:cubicBezTo>
                    <a:pt x="825789" y="75964"/>
                    <a:pt x="831657" y="72170"/>
                    <a:pt x="841182" y="72170"/>
                  </a:cubicBezTo>
                  <a:cubicBezTo>
                    <a:pt x="846076" y="72131"/>
                    <a:pt x="850923" y="73127"/>
                    <a:pt x="855403" y="750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ED51BDC3-5A8E-06D1-1535-496E5524E2BA}"/>
                </a:ext>
              </a:extLst>
            </p:cNvPr>
            <p:cNvSpPr/>
            <p:nvPr/>
          </p:nvSpPr>
          <p:spPr>
            <a:xfrm>
              <a:off x="6168599" y="3682035"/>
              <a:ext cx="50091" cy="99574"/>
            </a:xfrm>
            <a:custGeom>
              <a:avLst/>
              <a:gdLst>
                <a:gd name="connsiteX0" fmla="*/ 31671 w 50091"/>
                <a:gd name="connsiteY0" fmla="*/ 0 h 99574"/>
                <a:gd name="connsiteX1" fmla="*/ 9382 w 50091"/>
                <a:gd name="connsiteY1" fmla="*/ 0 h 99574"/>
                <a:gd name="connsiteX2" fmla="*/ 9382 w 50091"/>
                <a:gd name="connsiteY2" fmla="*/ 20003 h 99574"/>
                <a:gd name="connsiteX3" fmla="*/ 0 w 50091"/>
                <a:gd name="connsiteY3" fmla="*/ 20003 h 99574"/>
                <a:gd name="connsiteX4" fmla="*/ 0 w 50091"/>
                <a:gd name="connsiteY4" fmla="*/ 38973 h 99574"/>
                <a:gd name="connsiteX5" fmla="*/ 9382 w 50091"/>
                <a:gd name="connsiteY5" fmla="*/ 38973 h 99574"/>
                <a:gd name="connsiteX6" fmla="*/ 9382 w 50091"/>
                <a:gd name="connsiteY6" fmla="*/ 76059 h 99574"/>
                <a:gd name="connsiteX7" fmla="*/ 32242 w 50091"/>
                <a:gd name="connsiteY7" fmla="*/ 99562 h 99574"/>
                <a:gd name="connsiteX8" fmla="*/ 49844 w 50091"/>
                <a:gd name="connsiteY8" fmla="*/ 95038 h 99574"/>
                <a:gd name="connsiteX9" fmla="*/ 49844 w 50091"/>
                <a:gd name="connsiteY9" fmla="*/ 77225 h 99574"/>
                <a:gd name="connsiteX10" fmla="*/ 38852 w 50091"/>
                <a:gd name="connsiteY10" fmla="*/ 79995 h 99574"/>
                <a:gd name="connsiteX11" fmla="*/ 31671 w 50091"/>
                <a:gd name="connsiteY11" fmla="*/ 72407 h 99574"/>
                <a:gd name="connsiteX12" fmla="*/ 31671 w 50091"/>
                <a:gd name="connsiteY12" fmla="*/ 38973 h 99574"/>
                <a:gd name="connsiteX13" fmla="*/ 50092 w 50091"/>
                <a:gd name="connsiteY13" fmla="*/ 38973 h 99574"/>
                <a:gd name="connsiteX14" fmla="*/ 50092 w 50091"/>
                <a:gd name="connsiteY14" fmla="*/ 20003 h 99574"/>
                <a:gd name="connsiteX15" fmla="*/ 31623 w 50091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091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20" y="99733"/>
                    <a:pt x="44521" y="98165"/>
                    <a:pt x="49844" y="95038"/>
                  </a:cubicBezTo>
                  <a:lnTo>
                    <a:pt x="49844" y="77225"/>
                  </a:lnTo>
                  <a:cubicBezTo>
                    <a:pt x="46475" y="79060"/>
                    <a:pt x="42693" y="80013"/>
                    <a:pt x="38852" y="79995"/>
                  </a:cubicBezTo>
                  <a:cubicBezTo>
                    <a:pt x="33861" y="79995"/>
                    <a:pt x="31671" y="77510"/>
                    <a:pt x="31671" y="72407"/>
                  </a:cubicBezTo>
                  <a:lnTo>
                    <a:pt x="31671" y="38973"/>
                  </a:lnTo>
                  <a:lnTo>
                    <a:pt x="50092" y="38973"/>
                  </a:lnTo>
                  <a:lnTo>
                    <a:pt x="50092" y="20003"/>
                  </a:lnTo>
                  <a:lnTo>
                    <a:pt x="31623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EB3E593F-4DB7-0024-7AC1-0F46EE42A9A0}"/>
                </a:ext>
              </a:extLst>
            </p:cNvPr>
            <p:cNvSpPr/>
            <p:nvPr/>
          </p:nvSpPr>
          <p:spPr>
            <a:xfrm>
              <a:off x="6275336" y="3676603"/>
              <a:ext cx="81238" cy="105128"/>
            </a:xfrm>
            <a:custGeom>
              <a:avLst/>
              <a:gdLst>
                <a:gd name="connsiteX0" fmla="*/ 48673 w 81238"/>
                <a:gd name="connsiteY0" fmla="*/ 42499 h 105128"/>
                <a:gd name="connsiteX1" fmla="*/ 26537 w 81238"/>
                <a:gd name="connsiteY1" fmla="*/ 29059 h 105128"/>
                <a:gd name="connsiteX2" fmla="*/ 26537 w 81238"/>
                <a:gd name="connsiteY2" fmla="*/ 28775 h 105128"/>
                <a:gd name="connsiteX3" fmla="*/ 39729 w 81238"/>
                <a:gd name="connsiteY3" fmla="*/ 19869 h 105128"/>
                <a:gd name="connsiteX4" fmla="*/ 66399 w 81238"/>
                <a:gd name="connsiteY4" fmla="*/ 29941 h 105128"/>
                <a:gd name="connsiteX5" fmla="*/ 78124 w 81238"/>
                <a:gd name="connsiteY5" fmla="*/ 13002 h 105128"/>
                <a:gd name="connsiteX6" fmla="*/ 40024 w 81238"/>
                <a:gd name="connsiteY6" fmla="*/ 7 h 105128"/>
                <a:gd name="connsiteX7" fmla="*/ 4096 w 81238"/>
                <a:gd name="connsiteY7" fmla="*/ 30814 h 105128"/>
                <a:gd name="connsiteX8" fmla="*/ 4096 w 81238"/>
                <a:gd name="connsiteY8" fmla="*/ 31108 h 105128"/>
                <a:gd name="connsiteX9" fmla="*/ 38119 w 81238"/>
                <a:gd name="connsiteY9" fmla="*/ 62361 h 105128"/>
                <a:gd name="connsiteX10" fmla="*/ 58798 w 81238"/>
                <a:gd name="connsiteY10" fmla="*/ 75355 h 105128"/>
                <a:gd name="connsiteX11" fmla="*/ 58798 w 81238"/>
                <a:gd name="connsiteY11" fmla="*/ 75639 h 105128"/>
                <a:gd name="connsiteX12" fmla="*/ 43986 w 81238"/>
                <a:gd name="connsiteY12" fmla="*/ 85276 h 105128"/>
                <a:gd name="connsiteX13" fmla="*/ 13335 w 81238"/>
                <a:gd name="connsiteY13" fmla="*/ 72870 h 105128"/>
                <a:gd name="connsiteX14" fmla="*/ 0 w 81238"/>
                <a:gd name="connsiteY14" fmla="*/ 88785 h 105128"/>
                <a:gd name="connsiteX15" fmla="*/ 43558 w 81238"/>
                <a:gd name="connsiteY15" fmla="*/ 105128 h 105128"/>
                <a:gd name="connsiteX16" fmla="*/ 81239 w 81238"/>
                <a:gd name="connsiteY16" fmla="*/ 73448 h 105128"/>
                <a:gd name="connsiteX17" fmla="*/ 81239 w 81238"/>
                <a:gd name="connsiteY17" fmla="*/ 73154 h 105128"/>
                <a:gd name="connsiteX18" fmla="*/ 48682 w 81238"/>
                <a:gd name="connsiteY18" fmla="*/ 42499 h 105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1238" h="105128">
                  <a:moveTo>
                    <a:pt x="48673" y="42499"/>
                  </a:moveTo>
                  <a:cubicBezTo>
                    <a:pt x="30928" y="37966"/>
                    <a:pt x="26537" y="35784"/>
                    <a:pt x="26537" y="29059"/>
                  </a:cubicBezTo>
                  <a:lnTo>
                    <a:pt x="26537" y="28775"/>
                  </a:lnTo>
                  <a:cubicBezTo>
                    <a:pt x="26537" y="23805"/>
                    <a:pt x="31070" y="19869"/>
                    <a:pt x="39729" y="19869"/>
                  </a:cubicBezTo>
                  <a:cubicBezTo>
                    <a:pt x="49436" y="20469"/>
                    <a:pt x="58733" y="23981"/>
                    <a:pt x="66399" y="29941"/>
                  </a:cubicBezTo>
                  <a:lnTo>
                    <a:pt x="78124" y="13002"/>
                  </a:lnTo>
                  <a:cubicBezTo>
                    <a:pt x="67330" y="4386"/>
                    <a:pt x="53856" y="-210"/>
                    <a:pt x="40024" y="7"/>
                  </a:cubicBezTo>
                  <a:cubicBezTo>
                    <a:pt x="19069" y="7"/>
                    <a:pt x="4096" y="12271"/>
                    <a:pt x="4096" y="30814"/>
                  </a:cubicBezTo>
                  <a:lnTo>
                    <a:pt x="4096" y="31108"/>
                  </a:lnTo>
                  <a:cubicBezTo>
                    <a:pt x="4096" y="51406"/>
                    <a:pt x="17431" y="57096"/>
                    <a:pt x="38119" y="62361"/>
                  </a:cubicBezTo>
                  <a:cubicBezTo>
                    <a:pt x="55264" y="66733"/>
                    <a:pt x="58798" y="69654"/>
                    <a:pt x="58798" y="75355"/>
                  </a:cubicBezTo>
                  <a:lnTo>
                    <a:pt x="58798" y="75639"/>
                  </a:lnTo>
                  <a:cubicBezTo>
                    <a:pt x="58798" y="81624"/>
                    <a:pt x="53226" y="85276"/>
                    <a:pt x="43986" y="85276"/>
                  </a:cubicBezTo>
                  <a:cubicBezTo>
                    <a:pt x="32599" y="84967"/>
                    <a:pt x="21710" y="80559"/>
                    <a:pt x="13335" y="72870"/>
                  </a:cubicBezTo>
                  <a:lnTo>
                    <a:pt x="0" y="88785"/>
                  </a:lnTo>
                  <a:cubicBezTo>
                    <a:pt x="12012" y="99372"/>
                    <a:pt x="27516" y="105189"/>
                    <a:pt x="43558" y="105128"/>
                  </a:cubicBezTo>
                  <a:cubicBezTo>
                    <a:pt x="65694" y="105128"/>
                    <a:pt x="81239" y="93746"/>
                    <a:pt x="81239" y="73448"/>
                  </a:cubicBezTo>
                  <a:lnTo>
                    <a:pt x="81239" y="73154"/>
                  </a:lnTo>
                  <a:cubicBezTo>
                    <a:pt x="81239" y="55342"/>
                    <a:pt x="69513" y="47896"/>
                    <a:pt x="48682" y="42499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D1CB6B5E-AC9C-4FEB-51A1-9E18AD460736}"/>
                </a:ext>
              </a:extLst>
            </p:cNvPr>
            <p:cNvSpPr/>
            <p:nvPr/>
          </p:nvSpPr>
          <p:spPr>
            <a:xfrm>
              <a:off x="6369753" y="3700492"/>
              <a:ext cx="73079" cy="81573"/>
            </a:xfrm>
            <a:custGeom>
              <a:avLst/>
              <a:gdLst>
                <a:gd name="connsiteX0" fmla="*/ 42009 w 73079"/>
                <a:gd name="connsiteY0" fmla="*/ 62421 h 81573"/>
                <a:gd name="connsiteX1" fmla="*/ 22004 w 73079"/>
                <a:gd name="connsiteY1" fmla="*/ 42222 h 81573"/>
                <a:gd name="connsiteX2" fmla="*/ 22064 w 73079"/>
                <a:gd name="connsiteY2" fmla="*/ 40805 h 81573"/>
                <a:gd name="connsiteX3" fmla="*/ 22064 w 73079"/>
                <a:gd name="connsiteY3" fmla="*/ 40520 h 81573"/>
                <a:gd name="connsiteX4" fmla="*/ 40739 w 73079"/>
                <a:gd name="connsiteY4" fmla="*/ 19220 h 81573"/>
                <a:gd name="connsiteX5" fmla="*/ 41114 w 73079"/>
                <a:gd name="connsiteY5" fmla="*/ 19198 h 81573"/>
                <a:gd name="connsiteX6" fmla="*/ 59002 w 73079"/>
                <a:gd name="connsiteY6" fmla="*/ 27810 h 81573"/>
                <a:gd name="connsiteX7" fmla="*/ 72642 w 73079"/>
                <a:gd name="connsiteY7" fmla="*/ 13213 h 81573"/>
                <a:gd name="connsiteX8" fmla="*/ 41209 w 73079"/>
                <a:gd name="connsiteY8" fmla="*/ 67 h 81573"/>
                <a:gd name="connsiteX9" fmla="*/ 9 w 73079"/>
                <a:gd name="connsiteY9" fmla="*/ 39378 h 81573"/>
                <a:gd name="connsiteX10" fmla="*/ 4 w 73079"/>
                <a:gd name="connsiteY10" fmla="*/ 40805 h 81573"/>
                <a:gd name="connsiteX11" fmla="*/ 4 w 73079"/>
                <a:gd name="connsiteY11" fmla="*/ 41099 h 81573"/>
                <a:gd name="connsiteX12" fmla="*/ 39655 w 73079"/>
                <a:gd name="connsiteY12" fmla="*/ 81547 h 81573"/>
                <a:gd name="connsiteX13" fmla="*/ 40962 w 73079"/>
                <a:gd name="connsiteY13" fmla="*/ 81542 h 81573"/>
                <a:gd name="connsiteX14" fmla="*/ 73080 w 73079"/>
                <a:gd name="connsiteY14" fmla="*/ 67239 h 81573"/>
                <a:gd name="connsiteX15" fmla="*/ 60031 w 73079"/>
                <a:gd name="connsiteY15" fmla="*/ 54102 h 81573"/>
                <a:gd name="connsiteX16" fmla="*/ 41990 w 73079"/>
                <a:gd name="connsiteY16" fmla="*/ 62421 h 81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3079" h="81573">
                  <a:moveTo>
                    <a:pt x="42009" y="62421"/>
                  </a:moveTo>
                  <a:cubicBezTo>
                    <a:pt x="30884" y="62344"/>
                    <a:pt x="21927" y="53301"/>
                    <a:pt x="22004" y="42222"/>
                  </a:cubicBezTo>
                  <a:cubicBezTo>
                    <a:pt x="22007" y="41749"/>
                    <a:pt x="22027" y="41276"/>
                    <a:pt x="22064" y="40805"/>
                  </a:cubicBezTo>
                  <a:lnTo>
                    <a:pt x="22064" y="40520"/>
                  </a:lnTo>
                  <a:cubicBezTo>
                    <a:pt x="21314" y="29503"/>
                    <a:pt x="29675" y="19967"/>
                    <a:pt x="40739" y="19220"/>
                  </a:cubicBezTo>
                  <a:cubicBezTo>
                    <a:pt x="40864" y="19212"/>
                    <a:pt x="40989" y="19204"/>
                    <a:pt x="41114" y="19198"/>
                  </a:cubicBezTo>
                  <a:cubicBezTo>
                    <a:pt x="48080" y="19218"/>
                    <a:pt x="54661" y="22386"/>
                    <a:pt x="59002" y="27810"/>
                  </a:cubicBezTo>
                  <a:lnTo>
                    <a:pt x="72642" y="13213"/>
                  </a:lnTo>
                  <a:cubicBezTo>
                    <a:pt x="64776" y="4218"/>
                    <a:pt x="53166" y="-637"/>
                    <a:pt x="41209" y="67"/>
                  </a:cubicBezTo>
                  <a:cubicBezTo>
                    <a:pt x="18931" y="-406"/>
                    <a:pt x="485" y="17194"/>
                    <a:pt x="9" y="39378"/>
                  </a:cubicBezTo>
                  <a:cubicBezTo>
                    <a:pt x="-1" y="39854"/>
                    <a:pt x="-3" y="40329"/>
                    <a:pt x="4" y="40805"/>
                  </a:cubicBezTo>
                  <a:lnTo>
                    <a:pt x="4" y="41099"/>
                  </a:lnTo>
                  <a:cubicBezTo>
                    <a:pt x="-264" y="63171"/>
                    <a:pt x="17489" y="81281"/>
                    <a:pt x="39655" y="81547"/>
                  </a:cubicBezTo>
                  <a:cubicBezTo>
                    <a:pt x="40090" y="81553"/>
                    <a:pt x="40526" y="81551"/>
                    <a:pt x="40962" y="81542"/>
                  </a:cubicBezTo>
                  <a:cubicBezTo>
                    <a:pt x="53324" y="82036"/>
                    <a:pt x="65208" y="76744"/>
                    <a:pt x="73080" y="67239"/>
                  </a:cubicBezTo>
                  <a:lnTo>
                    <a:pt x="60031" y="54102"/>
                  </a:lnTo>
                  <a:cubicBezTo>
                    <a:pt x="55435" y="59245"/>
                    <a:pt x="48902" y="62258"/>
                    <a:pt x="41990" y="62421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A78DB158-61F6-E2B5-F3E3-32D44945EB5C}"/>
                </a:ext>
              </a:extLst>
            </p:cNvPr>
            <p:cNvSpPr/>
            <p:nvPr/>
          </p:nvSpPr>
          <p:spPr>
            <a:xfrm>
              <a:off x="6450882" y="3700534"/>
              <a:ext cx="85048" cy="81617"/>
            </a:xfrm>
            <a:custGeom>
              <a:avLst/>
              <a:gdLst>
                <a:gd name="connsiteX0" fmla="*/ 42681 w 85048"/>
                <a:gd name="connsiteY0" fmla="*/ 25 h 81617"/>
                <a:gd name="connsiteX1" fmla="*/ 24 w 85048"/>
                <a:gd name="connsiteY1" fmla="*/ 39655 h 81617"/>
                <a:gd name="connsiteX2" fmla="*/ 0 w 85048"/>
                <a:gd name="connsiteY2" fmla="*/ 40762 h 81617"/>
                <a:gd name="connsiteX3" fmla="*/ 0 w 85048"/>
                <a:gd name="connsiteY3" fmla="*/ 41056 h 81617"/>
                <a:gd name="connsiteX4" fmla="*/ 44344 w 85048"/>
                <a:gd name="connsiteY4" fmla="*/ 81578 h 81617"/>
                <a:gd name="connsiteX5" fmla="*/ 85049 w 85048"/>
                <a:gd name="connsiteY5" fmla="*/ 40762 h 81617"/>
                <a:gd name="connsiteX6" fmla="*/ 85049 w 85048"/>
                <a:gd name="connsiteY6" fmla="*/ 40478 h 81617"/>
                <a:gd name="connsiteX7" fmla="*/ 43986 w 85048"/>
                <a:gd name="connsiteY7" fmla="*/ 7 h 81617"/>
                <a:gd name="connsiteX8" fmla="*/ 42681 w 85048"/>
                <a:gd name="connsiteY8" fmla="*/ 35 h 81617"/>
                <a:gd name="connsiteX9" fmla="*/ 63056 w 85048"/>
                <a:gd name="connsiteY9" fmla="*/ 41066 h 81617"/>
                <a:gd name="connsiteX10" fmla="*/ 44239 w 85048"/>
                <a:gd name="connsiteY10" fmla="*/ 62349 h 81617"/>
                <a:gd name="connsiteX11" fmla="*/ 42681 w 85048"/>
                <a:gd name="connsiteY11" fmla="*/ 62388 h 81617"/>
                <a:gd name="connsiteX12" fmla="*/ 21987 w 85048"/>
                <a:gd name="connsiteY12" fmla="*/ 41396 h 81617"/>
                <a:gd name="connsiteX13" fmla="*/ 22003 w 85048"/>
                <a:gd name="connsiteY13" fmla="*/ 40772 h 81617"/>
                <a:gd name="connsiteX14" fmla="*/ 22003 w 85048"/>
                <a:gd name="connsiteY14" fmla="*/ 40487 h 81617"/>
                <a:gd name="connsiteX15" fmla="*/ 40820 w 85048"/>
                <a:gd name="connsiteY15" fmla="*/ 19204 h 81617"/>
                <a:gd name="connsiteX16" fmla="*/ 42386 w 85048"/>
                <a:gd name="connsiteY16" fmla="*/ 19166 h 81617"/>
                <a:gd name="connsiteX17" fmla="*/ 63080 w 85048"/>
                <a:gd name="connsiteY17" fmla="*/ 40139 h 81617"/>
                <a:gd name="connsiteX18" fmla="*/ 63065 w 85048"/>
                <a:gd name="connsiteY18" fmla="*/ 40772 h 81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5048" h="81617">
                  <a:moveTo>
                    <a:pt x="42681" y="25"/>
                  </a:moveTo>
                  <a:cubicBezTo>
                    <a:pt x="19912" y="-761"/>
                    <a:pt x="813" y="16982"/>
                    <a:pt x="24" y="39655"/>
                  </a:cubicBezTo>
                  <a:cubicBezTo>
                    <a:pt x="11" y="40024"/>
                    <a:pt x="3" y="40393"/>
                    <a:pt x="0" y="40762"/>
                  </a:cubicBezTo>
                  <a:lnTo>
                    <a:pt x="0" y="41056"/>
                  </a:lnTo>
                  <a:cubicBezTo>
                    <a:pt x="1008" y="64440"/>
                    <a:pt x="20862" y="82582"/>
                    <a:pt x="44344" y="81578"/>
                  </a:cubicBezTo>
                  <a:cubicBezTo>
                    <a:pt x="66527" y="80630"/>
                    <a:pt x="84250" y="62858"/>
                    <a:pt x="85049" y="40762"/>
                  </a:cubicBezTo>
                  <a:lnTo>
                    <a:pt x="85049" y="40478"/>
                  </a:lnTo>
                  <a:cubicBezTo>
                    <a:pt x="84933" y="18011"/>
                    <a:pt x="66548" y="-108"/>
                    <a:pt x="43986" y="7"/>
                  </a:cubicBezTo>
                  <a:cubicBezTo>
                    <a:pt x="43551" y="10"/>
                    <a:pt x="43116" y="19"/>
                    <a:pt x="42681" y="35"/>
                  </a:cubicBezTo>
                  <a:moveTo>
                    <a:pt x="63056" y="41066"/>
                  </a:moveTo>
                  <a:cubicBezTo>
                    <a:pt x="63761" y="52117"/>
                    <a:pt x="55337" y="61646"/>
                    <a:pt x="44239" y="62349"/>
                  </a:cubicBezTo>
                  <a:cubicBezTo>
                    <a:pt x="43720" y="62382"/>
                    <a:pt x="43201" y="62395"/>
                    <a:pt x="42681" y="62388"/>
                  </a:cubicBezTo>
                  <a:cubicBezTo>
                    <a:pt x="31146" y="62281"/>
                    <a:pt x="21881" y="52883"/>
                    <a:pt x="21987" y="41396"/>
                  </a:cubicBezTo>
                  <a:cubicBezTo>
                    <a:pt x="21989" y="41188"/>
                    <a:pt x="21994" y="40980"/>
                    <a:pt x="22003" y="40772"/>
                  </a:cubicBezTo>
                  <a:lnTo>
                    <a:pt x="22003" y="40487"/>
                  </a:lnTo>
                  <a:cubicBezTo>
                    <a:pt x="21297" y="29436"/>
                    <a:pt x="29721" y="19907"/>
                    <a:pt x="40820" y="19204"/>
                  </a:cubicBezTo>
                  <a:cubicBezTo>
                    <a:pt x="41341" y="19171"/>
                    <a:pt x="41864" y="19158"/>
                    <a:pt x="42386" y="19166"/>
                  </a:cubicBezTo>
                  <a:cubicBezTo>
                    <a:pt x="53917" y="19267"/>
                    <a:pt x="63182" y="28657"/>
                    <a:pt x="63080" y="40139"/>
                  </a:cubicBezTo>
                  <a:cubicBezTo>
                    <a:pt x="63078" y="40350"/>
                    <a:pt x="63073" y="40561"/>
                    <a:pt x="63065" y="407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98025426-6FA0-6C03-F299-DC11F103082F}"/>
                </a:ext>
              </a:extLst>
            </p:cNvPr>
            <p:cNvSpPr/>
            <p:nvPr/>
          </p:nvSpPr>
          <p:spPr>
            <a:xfrm>
              <a:off x="6545332" y="3682035"/>
              <a:ext cx="50158" cy="99574"/>
            </a:xfrm>
            <a:custGeom>
              <a:avLst/>
              <a:gdLst>
                <a:gd name="connsiteX0" fmla="*/ 31671 w 50158"/>
                <a:gd name="connsiteY0" fmla="*/ 0 h 99574"/>
                <a:gd name="connsiteX1" fmla="*/ 9382 w 50158"/>
                <a:gd name="connsiteY1" fmla="*/ 0 h 99574"/>
                <a:gd name="connsiteX2" fmla="*/ 9382 w 50158"/>
                <a:gd name="connsiteY2" fmla="*/ 20003 h 99574"/>
                <a:gd name="connsiteX3" fmla="*/ 0 w 50158"/>
                <a:gd name="connsiteY3" fmla="*/ 20003 h 99574"/>
                <a:gd name="connsiteX4" fmla="*/ 0 w 50158"/>
                <a:gd name="connsiteY4" fmla="*/ 38973 h 99574"/>
                <a:gd name="connsiteX5" fmla="*/ 9382 w 50158"/>
                <a:gd name="connsiteY5" fmla="*/ 38973 h 99574"/>
                <a:gd name="connsiteX6" fmla="*/ 9382 w 50158"/>
                <a:gd name="connsiteY6" fmla="*/ 76059 h 99574"/>
                <a:gd name="connsiteX7" fmla="*/ 32242 w 50158"/>
                <a:gd name="connsiteY7" fmla="*/ 99562 h 99574"/>
                <a:gd name="connsiteX8" fmla="*/ 49835 w 50158"/>
                <a:gd name="connsiteY8" fmla="*/ 95038 h 99574"/>
                <a:gd name="connsiteX9" fmla="*/ 49835 w 50158"/>
                <a:gd name="connsiteY9" fmla="*/ 77225 h 99574"/>
                <a:gd name="connsiteX10" fmla="*/ 38843 w 50158"/>
                <a:gd name="connsiteY10" fmla="*/ 79995 h 99574"/>
                <a:gd name="connsiteX11" fmla="*/ 31661 w 50158"/>
                <a:gd name="connsiteY11" fmla="*/ 72407 h 99574"/>
                <a:gd name="connsiteX12" fmla="*/ 31661 w 50158"/>
                <a:gd name="connsiteY12" fmla="*/ 38973 h 99574"/>
                <a:gd name="connsiteX13" fmla="*/ 50159 w 50158"/>
                <a:gd name="connsiteY13" fmla="*/ 38973 h 99574"/>
                <a:gd name="connsiteX14" fmla="*/ 50159 w 50158"/>
                <a:gd name="connsiteY14" fmla="*/ 20003 h 99574"/>
                <a:gd name="connsiteX15" fmla="*/ 31690 w 50158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158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17" y="99734"/>
                    <a:pt x="44515" y="98165"/>
                    <a:pt x="49835" y="95038"/>
                  </a:cubicBezTo>
                  <a:lnTo>
                    <a:pt x="49835" y="77225"/>
                  </a:lnTo>
                  <a:cubicBezTo>
                    <a:pt x="46465" y="79060"/>
                    <a:pt x="42683" y="80013"/>
                    <a:pt x="38843" y="79995"/>
                  </a:cubicBezTo>
                  <a:cubicBezTo>
                    <a:pt x="33861" y="79995"/>
                    <a:pt x="31661" y="77510"/>
                    <a:pt x="31661" y="72407"/>
                  </a:cubicBezTo>
                  <a:lnTo>
                    <a:pt x="31661" y="38973"/>
                  </a:lnTo>
                  <a:lnTo>
                    <a:pt x="50159" y="38973"/>
                  </a:lnTo>
                  <a:lnTo>
                    <a:pt x="50159" y="20003"/>
                  </a:lnTo>
                  <a:lnTo>
                    <a:pt x="31690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0899C993-E954-0C0B-AE41-4DE98A92B336}"/>
                </a:ext>
              </a:extLst>
            </p:cNvPr>
            <p:cNvSpPr/>
            <p:nvPr/>
          </p:nvSpPr>
          <p:spPr>
            <a:xfrm>
              <a:off x="6613950" y="3673689"/>
              <a:ext cx="22288" cy="106590"/>
            </a:xfrm>
            <a:custGeom>
              <a:avLst/>
              <a:gdLst>
                <a:gd name="connsiteX0" fmla="*/ 0 w 22288"/>
                <a:gd name="connsiteY0" fmla="*/ 0 h 106590"/>
                <a:gd name="connsiteX1" fmla="*/ 22288 w 22288"/>
                <a:gd name="connsiteY1" fmla="*/ 0 h 106590"/>
                <a:gd name="connsiteX2" fmla="*/ 22288 w 22288"/>
                <a:gd name="connsiteY2" fmla="*/ 106590 h 106590"/>
                <a:gd name="connsiteX3" fmla="*/ 0 w 22288"/>
                <a:gd name="connsiteY3" fmla="*/ 106590 h 106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88" h="106590">
                  <a:moveTo>
                    <a:pt x="0" y="0"/>
                  </a:moveTo>
                  <a:lnTo>
                    <a:pt x="22288" y="0"/>
                  </a:lnTo>
                  <a:lnTo>
                    <a:pt x="22288" y="106590"/>
                  </a:lnTo>
                  <a:lnTo>
                    <a:pt x="0" y="10659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4220280A-C787-E920-5267-DF5F1A9FFE97}"/>
                </a:ext>
              </a:extLst>
            </p:cNvPr>
            <p:cNvSpPr/>
            <p:nvPr/>
          </p:nvSpPr>
          <p:spPr>
            <a:xfrm>
              <a:off x="6652564" y="3701073"/>
              <a:ext cx="72376" cy="80812"/>
            </a:xfrm>
            <a:custGeom>
              <a:avLst/>
              <a:gdLst>
                <a:gd name="connsiteX0" fmla="*/ 37224 w 72376"/>
                <a:gd name="connsiteY0" fmla="*/ 65 h 80812"/>
                <a:gd name="connsiteX1" fmla="*/ 6744 w 72376"/>
                <a:gd name="connsiteY1" fmla="*/ 6344 h 80812"/>
                <a:gd name="connsiteX2" fmla="*/ 12325 w 72376"/>
                <a:gd name="connsiteY2" fmla="*/ 23283 h 80812"/>
                <a:gd name="connsiteX3" fmla="*/ 34023 w 72376"/>
                <a:gd name="connsiteY3" fmla="*/ 19053 h 80812"/>
                <a:gd name="connsiteX4" fmla="*/ 50883 w 72376"/>
                <a:gd name="connsiteY4" fmla="*/ 33356 h 80812"/>
                <a:gd name="connsiteX5" fmla="*/ 50883 w 72376"/>
                <a:gd name="connsiteY5" fmla="*/ 34675 h 80812"/>
                <a:gd name="connsiteX6" fmla="*/ 31680 w 72376"/>
                <a:gd name="connsiteY6" fmla="*/ 31469 h 80812"/>
                <a:gd name="connsiteX7" fmla="*/ 0 w 72376"/>
                <a:gd name="connsiteY7" fmla="*/ 56433 h 80812"/>
                <a:gd name="connsiteX8" fmla="*/ 0 w 72376"/>
                <a:gd name="connsiteY8" fmla="*/ 56717 h 80812"/>
                <a:gd name="connsiteX9" fmla="*/ 24437 w 72376"/>
                <a:gd name="connsiteY9" fmla="*/ 80812 h 80812"/>
                <a:gd name="connsiteX10" fmla="*/ 26984 w 72376"/>
                <a:gd name="connsiteY10" fmla="*/ 80667 h 80812"/>
                <a:gd name="connsiteX11" fmla="*/ 50740 w 72376"/>
                <a:gd name="connsiteY11" fmla="*/ 70736 h 80812"/>
                <a:gd name="connsiteX12" fmla="*/ 50740 w 72376"/>
                <a:gd name="connsiteY12" fmla="*/ 79206 h 80812"/>
                <a:gd name="connsiteX13" fmla="*/ 72295 w 72376"/>
                <a:gd name="connsiteY13" fmla="*/ 79206 h 80812"/>
                <a:gd name="connsiteX14" fmla="*/ 72295 w 72376"/>
                <a:gd name="connsiteY14" fmla="*/ 33830 h 80812"/>
                <a:gd name="connsiteX15" fmla="*/ 63789 w 72376"/>
                <a:gd name="connsiteY15" fmla="*/ 8866 h 80812"/>
                <a:gd name="connsiteX16" fmla="*/ 37252 w 72376"/>
                <a:gd name="connsiteY16" fmla="*/ 102 h 80812"/>
                <a:gd name="connsiteX17" fmla="*/ 51178 w 72376"/>
                <a:gd name="connsiteY17" fmla="*/ 51643 h 80812"/>
                <a:gd name="connsiteX18" fmla="*/ 33728 w 72376"/>
                <a:gd name="connsiteY18" fmla="*/ 65368 h 80812"/>
                <a:gd name="connsiteX19" fmla="*/ 21555 w 72376"/>
                <a:gd name="connsiteY19" fmla="*/ 55883 h 80812"/>
                <a:gd name="connsiteX20" fmla="*/ 21555 w 72376"/>
                <a:gd name="connsiteY20" fmla="*/ 55589 h 80812"/>
                <a:gd name="connsiteX21" fmla="*/ 36947 w 72376"/>
                <a:gd name="connsiteY21" fmla="*/ 44785 h 80812"/>
                <a:gd name="connsiteX22" fmla="*/ 51168 w 72376"/>
                <a:gd name="connsiteY22" fmla="*/ 47707 h 80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2376" h="80812">
                  <a:moveTo>
                    <a:pt x="37224" y="65"/>
                  </a:moveTo>
                  <a:cubicBezTo>
                    <a:pt x="26717" y="-167"/>
                    <a:pt x="16295" y="1980"/>
                    <a:pt x="6744" y="6344"/>
                  </a:cubicBezTo>
                  <a:lnTo>
                    <a:pt x="12325" y="23283"/>
                  </a:lnTo>
                  <a:cubicBezTo>
                    <a:pt x="19217" y="20496"/>
                    <a:pt x="26585" y="19060"/>
                    <a:pt x="34023" y="19053"/>
                  </a:cubicBezTo>
                  <a:cubicBezTo>
                    <a:pt x="45167" y="19053"/>
                    <a:pt x="50883" y="24165"/>
                    <a:pt x="50883" y="33356"/>
                  </a:cubicBezTo>
                  <a:lnTo>
                    <a:pt x="50883" y="34675"/>
                  </a:lnTo>
                  <a:cubicBezTo>
                    <a:pt x="44719" y="32497"/>
                    <a:pt x="38220" y="31412"/>
                    <a:pt x="31680" y="31469"/>
                  </a:cubicBezTo>
                  <a:cubicBezTo>
                    <a:pt x="13059" y="31469"/>
                    <a:pt x="0" y="39351"/>
                    <a:pt x="0" y="56433"/>
                  </a:cubicBezTo>
                  <a:lnTo>
                    <a:pt x="0" y="56717"/>
                  </a:lnTo>
                  <a:cubicBezTo>
                    <a:pt x="66" y="70091"/>
                    <a:pt x="11007" y="80878"/>
                    <a:pt x="24437" y="80812"/>
                  </a:cubicBezTo>
                  <a:cubicBezTo>
                    <a:pt x="25288" y="80808"/>
                    <a:pt x="26138" y="80759"/>
                    <a:pt x="26984" y="80667"/>
                  </a:cubicBezTo>
                  <a:cubicBezTo>
                    <a:pt x="35995" y="81055"/>
                    <a:pt x="44708" y="77413"/>
                    <a:pt x="50740" y="70736"/>
                  </a:cubicBezTo>
                  <a:lnTo>
                    <a:pt x="50740" y="79206"/>
                  </a:lnTo>
                  <a:lnTo>
                    <a:pt x="72295" y="79206"/>
                  </a:lnTo>
                  <a:lnTo>
                    <a:pt x="72295" y="33830"/>
                  </a:lnTo>
                  <a:cubicBezTo>
                    <a:pt x="72930" y="24711"/>
                    <a:pt x="69866" y="15719"/>
                    <a:pt x="63789" y="8866"/>
                  </a:cubicBezTo>
                  <a:cubicBezTo>
                    <a:pt x="56474" y="2532"/>
                    <a:pt x="46918" y="-624"/>
                    <a:pt x="37252" y="102"/>
                  </a:cubicBezTo>
                  <a:moveTo>
                    <a:pt x="51178" y="51643"/>
                  </a:moveTo>
                  <a:cubicBezTo>
                    <a:pt x="51178" y="59677"/>
                    <a:pt x="44129" y="65368"/>
                    <a:pt x="33728" y="65368"/>
                  </a:cubicBezTo>
                  <a:cubicBezTo>
                    <a:pt x="26546" y="65368"/>
                    <a:pt x="21555" y="61868"/>
                    <a:pt x="21555" y="55883"/>
                  </a:cubicBezTo>
                  <a:lnTo>
                    <a:pt x="21555" y="55589"/>
                  </a:lnTo>
                  <a:cubicBezTo>
                    <a:pt x="21555" y="48579"/>
                    <a:pt x="27422" y="44785"/>
                    <a:pt x="36947" y="44785"/>
                  </a:cubicBezTo>
                  <a:cubicBezTo>
                    <a:pt x="41842" y="44746"/>
                    <a:pt x="46689" y="45741"/>
                    <a:pt x="51168" y="477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88FE0123-3AFC-D265-335D-9018678FD04E}"/>
                </a:ext>
              </a:extLst>
            </p:cNvPr>
            <p:cNvSpPr/>
            <p:nvPr/>
          </p:nvSpPr>
          <p:spPr>
            <a:xfrm>
              <a:off x="6744957" y="3700512"/>
              <a:ext cx="71999" cy="79814"/>
            </a:xfrm>
            <a:custGeom>
              <a:avLst/>
              <a:gdLst>
                <a:gd name="connsiteX0" fmla="*/ 45310 w 71999"/>
                <a:gd name="connsiteY0" fmla="*/ 47 h 79814"/>
                <a:gd name="connsiteX1" fmla="*/ 22288 w 71999"/>
                <a:gd name="connsiteY1" fmla="*/ 12605 h 79814"/>
                <a:gd name="connsiteX2" fmla="*/ 22288 w 71999"/>
                <a:gd name="connsiteY2" fmla="*/ 1556 h 79814"/>
                <a:gd name="connsiteX3" fmla="*/ 0 w 71999"/>
                <a:gd name="connsiteY3" fmla="*/ 1556 h 79814"/>
                <a:gd name="connsiteX4" fmla="*/ 0 w 71999"/>
                <a:gd name="connsiteY4" fmla="*/ 79815 h 79814"/>
                <a:gd name="connsiteX5" fmla="*/ 22288 w 71999"/>
                <a:gd name="connsiteY5" fmla="*/ 79815 h 79814"/>
                <a:gd name="connsiteX6" fmla="*/ 22288 w 71999"/>
                <a:gd name="connsiteY6" fmla="*/ 36185 h 79814"/>
                <a:gd name="connsiteX7" fmla="*/ 36224 w 71999"/>
                <a:gd name="connsiteY7" fmla="*/ 20279 h 79814"/>
                <a:gd name="connsiteX8" fmla="*/ 49711 w 71999"/>
                <a:gd name="connsiteY8" fmla="*/ 36185 h 79814"/>
                <a:gd name="connsiteX9" fmla="*/ 49711 w 71999"/>
                <a:gd name="connsiteY9" fmla="*/ 79815 h 79814"/>
                <a:gd name="connsiteX10" fmla="*/ 71999 w 71999"/>
                <a:gd name="connsiteY10" fmla="*/ 79815 h 79814"/>
                <a:gd name="connsiteX11" fmla="*/ 71999 w 71999"/>
                <a:gd name="connsiteY11" fmla="*/ 29061 h 79814"/>
                <a:gd name="connsiteX12" fmla="*/ 45330 w 71999"/>
                <a:gd name="connsiteY12" fmla="*/ 0 h 79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1999" h="79814">
                  <a:moveTo>
                    <a:pt x="45310" y="47"/>
                  </a:moveTo>
                  <a:cubicBezTo>
                    <a:pt x="36011" y="137"/>
                    <a:pt x="27371" y="4850"/>
                    <a:pt x="22288" y="12605"/>
                  </a:cubicBezTo>
                  <a:lnTo>
                    <a:pt x="22288" y="1556"/>
                  </a:lnTo>
                  <a:lnTo>
                    <a:pt x="0" y="1556"/>
                  </a:lnTo>
                  <a:lnTo>
                    <a:pt x="0" y="79815"/>
                  </a:lnTo>
                  <a:lnTo>
                    <a:pt x="22288" y="79815"/>
                  </a:lnTo>
                  <a:lnTo>
                    <a:pt x="22288" y="36185"/>
                  </a:lnTo>
                  <a:cubicBezTo>
                    <a:pt x="22288" y="25675"/>
                    <a:pt x="27718" y="20279"/>
                    <a:pt x="36224" y="20279"/>
                  </a:cubicBezTo>
                  <a:cubicBezTo>
                    <a:pt x="44729" y="20279"/>
                    <a:pt x="49711" y="25675"/>
                    <a:pt x="49711" y="36185"/>
                  </a:cubicBezTo>
                  <a:lnTo>
                    <a:pt x="49711" y="79815"/>
                  </a:lnTo>
                  <a:lnTo>
                    <a:pt x="71999" y="79815"/>
                  </a:lnTo>
                  <a:lnTo>
                    <a:pt x="71999" y="29061"/>
                  </a:lnTo>
                  <a:cubicBezTo>
                    <a:pt x="71999" y="11097"/>
                    <a:pt x="62179" y="0"/>
                    <a:pt x="45330" y="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8C87C1C7-8DAB-BC89-D706-6DA60CEBFBD2}"/>
                </a:ext>
              </a:extLst>
            </p:cNvPr>
            <p:cNvSpPr/>
            <p:nvPr/>
          </p:nvSpPr>
          <p:spPr>
            <a:xfrm>
              <a:off x="6833520" y="3673689"/>
              <a:ext cx="82562" cy="108046"/>
            </a:xfrm>
            <a:custGeom>
              <a:avLst/>
              <a:gdLst>
                <a:gd name="connsiteX0" fmla="*/ 60274 w 82562"/>
                <a:gd name="connsiteY0" fmla="*/ 38546 h 108046"/>
                <a:gd name="connsiteX1" fmla="*/ 35785 w 82562"/>
                <a:gd name="connsiteY1" fmla="*/ 26870 h 108046"/>
                <a:gd name="connsiteX2" fmla="*/ 0 w 82562"/>
                <a:gd name="connsiteY2" fmla="*/ 67314 h 108046"/>
                <a:gd name="connsiteX3" fmla="*/ 0 w 82562"/>
                <a:gd name="connsiteY3" fmla="*/ 67598 h 108046"/>
                <a:gd name="connsiteX4" fmla="*/ 35785 w 82562"/>
                <a:gd name="connsiteY4" fmla="*/ 108042 h 108046"/>
                <a:gd name="connsiteX5" fmla="*/ 60274 w 82562"/>
                <a:gd name="connsiteY5" fmla="*/ 95341 h 108046"/>
                <a:gd name="connsiteX6" fmla="*/ 60274 w 82562"/>
                <a:gd name="connsiteY6" fmla="*/ 106581 h 108046"/>
                <a:gd name="connsiteX7" fmla="*/ 82563 w 82562"/>
                <a:gd name="connsiteY7" fmla="*/ 106581 h 108046"/>
                <a:gd name="connsiteX8" fmla="*/ 82563 w 82562"/>
                <a:gd name="connsiteY8" fmla="*/ 0 h 108046"/>
                <a:gd name="connsiteX9" fmla="*/ 60274 w 82562"/>
                <a:gd name="connsiteY9" fmla="*/ 0 h 108046"/>
                <a:gd name="connsiteX10" fmla="*/ 60560 w 82562"/>
                <a:gd name="connsiteY10" fmla="*/ 67598 h 108046"/>
                <a:gd name="connsiteX11" fmla="*/ 43886 w 82562"/>
                <a:gd name="connsiteY11" fmla="*/ 89095 h 108046"/>
                <a:gd name="connsiteX12" fmla="*/ 22298 w 82562"/>
                <a:gd name="connsiteY12" fmla="*/ 72492 h 108046"/>
                <a:gd name="connsiteX13" fmla="*/ 22298 w 82562"/>
                <a:gd name="connsiteY13" fmla="*/ 67598 h 108046"/>
                <a:gd name="connsiteX14" fmla="*/ 22298 w 82562"/>
                <a:gd name="connsiteY14" fmla="*/ 67314 h 108046"/>
                <a:gd name="connsiteX15" fmla="*/ 38972 w 82562"/>
                <a:gd name="connsiteY15" fmla="*/ 45817 h 108046"/>
                <a:gd name="connsiteX16" fmla="*/ 60560 w 82562"/>
                <a:gd name="connsiteY16" fmla="*/ 62420 h 108046"/>
                <a:gd name="connsiteX17" fmla="*/ 60560 w 82562"/>
                <a:gd name="connsiteY17" fmla="*/ 67314 h 108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2562" h="108046">
                  <a:moveTo>
                    <a:pt x="60274" y="38546"/>
                  </a:moveTo>
                  <a:cubicBezTo>
                    <a:pt x="54430" y="31011"/>
                    <a:pt x="45345" y="26679"/>
                    <a:pt x="35785" y="26870"/>
                  </a:cubicBezTo>
                  <a:cubicBezTo>
                    <a:pt x="17164" y="26870"/>
                    <a:pt x="0" y="41174"/>
                    <a:pt x="0" y="67314"/>
                  </a:cubicBezTo>
                  <a:lnTo>
                    <a:pt x="0" y="67598"/>
                  </a:lnTo>
                  <a:cubicBezTo>
                    <a:pt x="0" y="93729"/>
                    <a:pt x="17450" y="108042"/>
                    <a:pt x="35785" y="108042"/>
                  </a:cubicBezTo>
                  <a:cubicBezTo>
                    <a:pt x="45585" y="108225"/>
                    <a:pt x="54808" y="103442"/>
                    <a:pt x="60274" y="95341"/>
                  </a:cubicBezTo>
                  <a:lnTo>
                    <a:pt x="60274" y="106581"/>
                  </a:lnTo>
                  <a:lnTo>
                    <a:pt x="82563" y="106581"/>
                  </a:lnTo>
                  <a:lnTo>
                    <a:pt x="82563" y="0"/>
                  </a:lnTo>
                  <a:lnTo>
                    <a:pt x="60274" y="0"/>
                  </a:lnTo>
                  <a:close/>
                  <a:moveTo>
                    <a:pt x="60560" y="67598"/>
                  </a:moveTo>
                  <a:cubicBezTo>
                    <a:pt x="61917" y="78119"/>
                    <a:pt x="54452" y="87744"/>
                    <a:pt x="43886" y="89095"/>
                  </a:cubicBezTo>
                  <a:cubicBezTo>
                    <a:pt x="33320" y="90447"/>
                    <a:pt x="23655" y="83013"/>
                    <a:pt x="22298" y="72492"/>
                  </a:cubicBezTo>
                  <a:cubicBezTo>
                    <a:pt x="22088" y="70868"/>
                    <a:pt x="22088" y="69223"/>
                    <a:pt x="22298" y="67598"/>
                  </a:cubicBezTo>
                  <a:lnTo>
                    <a:pt x="22298" y="67314"/>
                  </a:lnTo>
                  <a:cubicBezTo>
                    <a:pt x="20941" y="56793"/>
                    <a:pt x="28406" y="47168"/>
                    <a:pt x="38972" y="45817"/>
                  </a:cubicBezTo>
                  <a:cubicBezTo>
                    <a:pt x="49538" y="44465"/>
                    <a:pt x="59203" y="51899"/>
                    <a:pt x="60560" y="62420"/>
                  </a:cubicBezTo>
                  <a:cubicBezTo>
                    <a:pt x="60770" y="64044"/>
                    <a:pt x="60770" y="65689"/>
                    <a:pt x="60560" y="673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7A23B4D3-F297-0FB2-00EA-0E397AD1A6C1}"/>
                </a:ext>
              </a:extLst>
            </p:cNvPr>
            <p:cNvSpPr/>
            <p:nvPr/>
          </p:nvSpPr>
          <p:spPr>
            <a:xfrm>
              <a:off x="5275935" y="3208596"/>
              <a:ext cx="572395" cy="377530"/>
            </a:xfrm>
            <a:custGeom>
              <a:avLst/>
              <a:gdLst>
                <a:gd name="connsiteX0" fmla="*/ 512559 w 572395"/>
                <a:gd name="connsiteY0" fmla="*/ 298625 h 377530"/>
                <a:gd name="connsiteX1" fmla="*/ 382972 w 572395"/>
                <a:gd name="connsiteY1" fmla="*/ 221561 h 377530"/>
                <a:gd name="connsiteX2" fmla="*/ 355930 w 572395"/>
                <a:gd name="connsiteY2" fmla="*/ 200694 h 377530"/>
                <a:gd name="connsiteX3" fmla="*/ 363055 w 572395"/>
                <a:gd name="connsiteY3" fmla="*/ 201292 h 377530"/>
                <a:gd name="connsiteX4" fmla="*/ 348596 w 572395"/>
                <a:gd name="connsiteY4" fmla="*/ 194653 h 377530"/>
                <a:gd name="connsiteX5" fmla="*/ 353587 w 572395"/>
                <a:gd name="connsiteY5" fmla="*/ 192955 h 377530"/>
                <a:gd name="connsiteX6" fmla="*/ 342767 w 572395"/>
                <a:gd name="connsiteY6" fmla="*/ 189284 h 377530"/>
                <a:gd name="connsiteX7" fmla="*/ 348167 w 572395"/>
                <a:gd name="connsiteY7" fmla="*/ 186277 h 377530"/>
                <a:gd name="connsiteX8" fmla="*/ 332737 w 572395"/>
                <a:gd name="connsiteY8" fmla="*/ 183432 h 377530"/>
                <a:gd name="connsiteX9" fmla="*/ 345119 w 572395"/>
                <a:gd name="connsiteY9" fmla="*/ 181023 h 377530"/>
                <a:gd name="connsiteX10" fmla="*/ 323536 w 572395"/>
                <a:gd name="connsiteY10" fmla="*/ 178623 h 377530"/>
                <a:gd name="connsiteX11" fmla="*/ 336099 w 572395"/>
                <a:gd name="connsiteY11" fmla="*/ 174772 h 377530"/>
                <a:gd name="connsiteX12" fmla="*/ 320640 w 572395"/>
                <a:gd name="connsiteY12" fmla="*/ 171405 h 377530"/>
                <a:gd name="connsiteX13" fmla="*/ 328689 w 572395"/>
                <a:gd name="connsiteY13" fmla="*/ 165800 h 377530"/>
                <a:gd name="connsiteX14" fmla="*/ 314201 w 572395"/>
                <a:gd name="connsiteY14" fmla="*/ 169025 h 377530"/>
                <a:gd name="connsiteX15" fmla="*/ 315154 w 572395"/>
                <a:gd name="connsiteY15" fmla="*/ 154892 h 377530"/>
                <a:gd name="connsiteX16" fmla="*/ 304362 w 572395"/>
                <a:gd name="connsiteY16" fmla="*/ 167886 h 377530"/>
                <a:gd name="connsiteX17" fmla="*/ 308229 w 572395"/>
                <a:gd name="connsiteY17" fmla="*/ 158591 h 377530"/>
                <a:gd name="connsiteX18" fmla="*/ 295847 w 572395"/>
                <a:gd name="connsiteY18" fmla="*/ 164813 h 377530"/>
                <a:gd name="connsiteX19" fmla="*/ 292989 w 572395"/>
                <a:gd name="connsiteY19" fmla="*/ 163561 h 377530"/>
                <a:gd name="connsiteX20" fmla="*/ 291741 w 572395"/>
                <a:gd name="connsiteY20" fmla="*/ 160479 h 377530"/>
                <a:gd name="connsiteX21" fmla="*/ 290789 w 572395"/>
                <a:gd name="connsiteY21" fmla="*/ 152891 h 377530"/>
                <a:gd name="connsiteX22" fmla="*/ 289055 w 572395"/>
                <a:gd name="connsiteY22" fmla="*/ 137905 h 377530"/>
                <a:gd name="connsiteX23" fmla="*/ 292789 w 572395"/>
                <a:gd name="connsiteY23" fmla="*/ 122729 h 377530"/>
                <a:gd name="connsiteX24" fmla="*/ 301362 w 572395"/>
                <a:gd name="connsiteY24" fmla="*/ 116697 h 377530"/>
                <a:gd name="connsiteX25" fmla="*/ 308753 w 572395"/>
                <a:gd name="connsiteY25" fmla="*/ 106520 h 377530"/>
                <a:gd name="connsiteX26" fmla="*/ 329013 w 572395"/>
                <a:gd name="connsiteY26" fmla="*/ 62890 h 377530"/>
                <a:gd name="connsiteX27" fmla="*/ 343129 w 572395"/>
                <a:gd name="connsiteY27" fmla="*/ 50645 h 377530"/>
                <a:gd name="connsiteX28" fmla="*/ 361064 w 572395"/>
                <a:gd name="connsiteY28" fmla="*/ 45362 h 377530"/>
                <a:gd name="connsiteX29" fmla="*/ 369865 w 572395"/>
                <a:gd name="connsiteY29" fmla="*/ 44366 h 377530"/>
                <a:gd name="connsiteX30" fmla="*/ 374837 w 572395"/>
                <a:gd name="connsiteY30" fmla="*/ 41065 h 377530"/>
                <a:gd name="connsiteX31" fmla="*/ 377647 w 572395"/>
                <a:gd name="connsiteY31" fmla="*/ 39946 h 377530"/>
                <a:gd name="connsiteX32" fmla="*/ 380067 w 572395"/>
                <a:gd name="connsiteY32" fmla="*/ 32434 h 377530"/>
                <a:gd name="connsiteX33" fmla="*/ 376923 w 572395"/>
                <a:gd name="connsiteY33" fmla="*/ 29958 h 377530"/>
                <a:gd name="connsiteX34" fmla="*/ 362312 w 572395"/>
                <a:gd name="connsiteY34" fmla="*/ 16765 h 377530"/>
                <a:gd name="connsiteX35" fmla="*/ 356283 w 572395"/>
                <a:gd name="connsiteY35" fmla="*/ 11529 h 377530"/>
                <a:gd name="connsiteX36" fmla="*/ 347253 w 572395"/>
                <a:gd name="connsiteY36" fmla="*/ 5222 h 377530"/>
                <a:gd name="connsiteX37" fmla="*/ 337433 w 572395"/>
                <a:gd name="connsiteY37" fmla="*/ 91 h 377530"/>
                <a:gd name="connsiteX38" fmla="*/ 324231 w 572395"/>
                <a:gd name="connsiteY38" fmla="*/ 5706 h 377530"/>
                <a:gd name="connsiteX39" fmla="*/ 304905 w 572395"/>
                <a:gd name="connsiteY39" fmla="*/ 4899 h 377530"/>
                <a:gd name="connsiteX40" fmla="*/ 280911 w 572395"/>
                <a:gd name="connsiteY40" fmla="*/ 16281 h 377530"/>
                <a:gd name="connsiteX41" fmla="*/ 264643 w 572395"/>
                <a:gd name="connsiteY41" fmla="*/ 18368 h 377530"/>
                <a:gd name="connsiteX42" fmla="*/ 243869 w 572395"/>
                <a:gd name="connsiteY42" fmla="*/ 24647 h 377530"/>
                <a:gd name="connsiteX43" fmla="*/ 207159 w 572395"/>
                <a:gd name="connsiteY43" fmla="*/ 26610 h 377530"/>
                <a:gd name="connsiteX44" fmla="*/ 172622 w 572395"/>
                <a:gd name="connsiteY44" fmla="*/ 23822 h 377530"/>
                <a:gd name="connsiteX45" fmla="*/ 140484 w 572395"/>
                <a:gd name="connsiteY45" fmla="*/ 20929 h 377530"/>
                <a:gd name="connsiteX46" fmla="*/ 114214 w 572395"/>
                <a:gd name="connsiteY46" fmla="*/ 32642 h 377530"/>
                <a:gd name="connsiteX47" fmla="*/ 109376 w 572395"/>
                <a:gd name="connsiteY47" fmla="*/ 85406 h 377530"/>
                <a:gd name="connsiteX48" fmla="*/ 108928 w 572395"/>
                <a:gd name="connsiteY48" fmla="*/ 105097 h 377530"/>
                <a:gd name="connsiteX49" fmla="*/ 109452 w 572395"/>
                <a:gd name="connsiteY49" fmla="*/ 115407 h 377530"/>
                <a:gd name="connsiteX50" fmla="*/ 113957 w 572395"/>
                <a:gd name="connsiteY50" fmla="*/ 109469 h 377530"/>
                <a:gd name="connsiteX51" fmla="*/ 112833 w 572395"/>
                <a:gd name="connsiteY51" fmla="*/ 117494 h 377530"/>
                <a:gd name="connsiteX52" fmla="*/ 116643 w 572395"/>
                <a:gd name="connsiteY52" fmla="*/ 114126 h 377530"/>
                <a:gd name="connsiteX53" fmla="*/ 116643 w 572395"/>
                <a:gd name="connsiteY53" fmla="*/ 114620 h 377530"/>
                <a:gd name="connsiteX54" fmla="*/ 115481 w 572395"/>
                <a:gd name="connsiteY54" fmla="*/ 130990 h 377530"/>
                <a:gd name="connsiteX55" fmla="*/ 113824 w 572395"/>
                <a:gd name="connsiteY55" fmla="*/ 143397 h 377530"/>
                <a:gd name="connsiteX56" fmla="*/ 112233 w 572395"/>
                <a:gd name="connsiteY56" fmla="*/ 150728 h 377530"/>
                <a:gd name="connsiteX57" fmla="*/ 103556 w 572395"/>
                <a:gd name="connsiteY57" fmla="*/ 153422 h 377530"/>
                <a:gd name="connsiteX58" fmla="*/ 107928 w 572395"/>
                <a:gd name="connsiteY58" fmla="*/ 143624 h 377530"/>
                <a:gd name="connsiteX59" fmla="*/ 95688 w 572395"/>
                <a:gd name="connsiteY59" fmla="*/ 154532 h 377530"/>
                <a:gd name="connsiteX60" fmla="*/ 96498 w 572395"/>
                <a:gd name="connsiteY60" fmla="*/ 143624 h 377530"/>
                <a:gd name="connsiteX61" fmla="*/ 87801 w 572395"/>
                <a:gd name="connsiteY61" fmla="*/ 157102 h 377530"/>
                <a:gd name="connsiteX62" fmla="*/ 72981 w 572395"/>
                <a:gd name="connsiteY62" fmla="*/ 152445 h 377530"/>
                <a:gd name="connsiteX63" fmla="*/ 80715 w 572395"/>
                <a:gd name="connsiteY63" fmla="*/ 160469 h 377530"/>
                <a:gd name="connsiteX64" fmla="*/ 67037 w 572395"/>
                <a:gd name="connsiteY64" fmla="*/ 160232 h 377530"/>
                <a:gd name="connsiteX65" fmla="*/ 73943 w 572395"/>
                <a:gd name="connsiteY65" fmla="*/ 164529 h 377530"/>
                <a:gd name="connsiteX66" fmla="*/ 61427 w 572395"/>
                <a:gd name="connsiteY66" fmla="*/ 167109 h 377530"/>
                <a:gd name="connsiteX67" fmla="*/ 66885 w 572395"/>
                <a:gd name="connsiteY67" fmla="*/ 168749 h 377530"/>
                <a:gd name="connsiteX68" fmla="*/ 0 w 572395"/>
                <a:gd name="connsiteY68" fmla="*/ 220489 h 377530"/>
                <a:gd name="connsiteX69" fmla="*/ 243754 w 572395"/>
                <a:gd name="connsiteY69" fmla="*/ 377520 h 377530"/>
                <a:gd name="connsiteX70" fmla="*/ 389153 w 572395"/>
                <a:gd name="connsiteY70" fmla="*/ 336830 h 377530"/>
                <a:gd name="connsiteX71" fmla="*/ 508778 w 572395"/>
                <a:gd name="connsiteY71" fmla="*/ 377169 h 377530"/>
                <a:gd name="connsiteX72" fmla="*/ 572395 w 572395"/>
                <a:gd name="connsiteY72" fmla="*/ 355875 h 377530"/>
                <a:gd name="connsiteX73" fmla="*/ 572395 w 572395"/>
                <a:gd name="connsiteY73" fmla="*/ 266177 h 377530"/>
                <a:gd name="connsiteX74" fmla="*/ 512550 w 572395"/>
                <a:gd name="connsiteY74" fmla="*/ 298625 h 377530"/>
                <a:gd name="connsiteX75" fmla="*/ 188500 w 572395"/>
                <a:gd name="connsiteY75" fmla="*/ 66740 h 377530"/>
                <a:gd name="connsiteX76" fmla="*/ 226428 w 572395"/>
                <a:gd name="connsiteY76" fmla="*/ 66977 h 377530"/>
                <a:gd name="connsiteX77" fmla="*/ 245631 w 572395"/>
                <a:gd name="connsiteY77" fmla="*/ 64692 h 377530"/>
                <a:gd name="connsiteX78" fmla="*/ 257232 w 572395"/>
                <a:gd name="connsiteY78" fmla="*/ 54742 h 377530"/>
                <a:gd name="connsiteX79" fmla="*/ 279816 w 572395"/>
                <a:gd name="connsiteY79" fmla="*/ 58308 h 377530"/>
                <a:gd name="connsiteX80" fmla="*/ 284417 w 572395"/>
                <a:gd name="connsiteY80" fmla="*/ 62463 h 377530"/>
                <a:gd name="connsiteX81" fmla="*/ 294065 w 572395"/>
                <a:gd name="connsiteY81" fmla="*/ 71426 h 377530"/>
                <a:gd name="connsiteX82" fmla="*/ 292618 w 572395"/>
                <a:gd name="connsiteY82" fmla="*/ 77800 h 377530"/>
                <a:gd name="connsiteX83" fmla="*/ 289836 w 572395"/>
                <a:gd name="connsiteY83" fmla="*/ 80209 h 377530"/>
                <a:gd name="connsiteX84" fmla="*/ 285731 w 572395"/>
                <a:gd name="connsiteY84" fmla="*/ 78881 h 377530"/>
                <a:gd name="connsiteX85" fmla="*/ 278482 w 572395"/>
                <a:gd name="connsiteY85" fmla="*/ 79251 h 377530"/>
                <a:gd name="connsiteX86" fmla="*/ 269672 w 572395"/>
                <a:gd name="connsiteY86" fmla="*/ 103665 h 377530"/>
                <a:gd name="connsiteX87" fmla="*/ 266871 w 572395"/>
                <a:gd name="connsiteY87" fmla="*/ 113453 h 377530"/>
                <a:gd name="connsiteX88" fmla="*/ 273539 w 572395"/>
                <a:gd name="connsiteY88" fmla="*/ 117247 h 377530"/>
                <a:gd name="connsiteX89" fmla="*/ 275958 w 572395"/>
                <a:gd name="connsiteY89" fmla="*/ 127595 h 377530"/>
                <a:gd name="connsiteX90" fmla="*/ 278816 w 572395"/>
                <a:gd name="connsiteY90" fmla="*/ 139622 h 377530"/>
                <a:gd name="connsiteX91" fmla="*/ 278654 w 572395"/>
                <a:gd name="connsiteY91" fmla="*/ 154133 h 377530"/>
                <a:gd name="connsiteX92" fmla="*/ 275072 w 572395"/>
                <a:gd name="connsiteY92" fmla="*/ 155736 h 377530"/>
                <a:gd name="connsiteX93" fmla="*/ 269872 w 572395"/>
                <a:gd name="connsiteY93" fmla="*/ 146356 h 377530"/>
                <a:gd name="connsiteX94" fmla="*/ 268672 w 572395"/>
                <a:gd name="connsiteY94" fmla="*/ 153090 h 377530"/>
                <a:gd name="connsiteX95" fmla="*/ 261423 w 572395"/>
                <a:gd name="connsiteY95" fmla="*/ 144430 h 377530"/>
                <a:gd name="connsiteX96" fmla="*/ 261309 w 572395"/>
                <a:gd name="connsiteY96" fmla="*/ 151165 h 377530"/>
                <a:gd name="connsiteX97" fmla="*/ 253937 w 572395"/>
                <a:gd name="connsiteY97" fmla="*/ 143311 h 377530"/>
                <a:gd name="connsiteX98" fmla="*/ 254289 w 572395"/>
                <a:gd name="connsiteY98" fmla="*/ 149438 h 377530"/>
                <a:gd name="connsiteX99" fmla="*/ 245555 w 572395"/>
                <a:gd name="connsiteY99" fmla="*/ 147172 h 377530"/>
                <a:gd name="connsiteX100" fmla="*/ 247660 w 572395"/>
                <a:gd name="connsiteY100" fmla="*/ 141870 h 377530"/>
                <a:gd name="connsiteX101" fmla="*/ 238477 w 572395"/>
                <a:gd name="connsiteY101" fmla="*/ 145237 h 377530"/>
                <a:gd name="connsiteX102" fmla="*/ 242668 w 572395"/>
                <a:gd name="connsiteY102" fmla="*/ 138180 h 377530"/>
                <a:gd name="connsiteX103" fmla="*/ 231724 w 572395"/>
                <a:gd name="connsiteY103" fmla="*/ 144117 h 377530"/>
                <a:gd name="connsiteX104" fmla="*/ 234020 w 572395"/>
                <a:gd name="connsiteY104" fmla="*/ 136615 h 377530"/>
                <a:gd name="connsiteX105" fmla="*/ 227771 w 572395"/>
                <a:gd name="connsiteY105" fmla="*/ 138512 h 377530"/>
                <a:gd name="connsiteX106" fmla="*/ 224914 w 572395"/>
                <a:gd name="connsiteY106" fmla="*/ 117987 h 377530"/>
                <a:gd name="connsiteX107" fmla="*/ 232801 w 572395"/>
                <a:gd name="connsiteY107" fmla="*/ 116166 h 377530"/>
                <a:gd name="connsiteX108" fmla="*/ 256003 w 572395"/>
                <a:gd name="connsiteY108" fmla="*/ 108445 h 377530"/>
                <a:gd name="connsiteX109" fmla="*/ 259299 w 572395"/>
                <a:gd name="connsiteY109" fmla="*/ 100990 h 377530"/>
                <a:gd name="connsiteX110" fmla="*/ 255489 w 572395"/>
                <a:gd name="connsiteY110" fmla="*/ 102128 h 377530"/>
                <a:gd name="connsiteX111" fmla="*/ 243773 w 572395"/>
                <a:gd name="connsiteY111" fmla="*/ 96722 h 377530"/>
                <a:gd name="connsiteX112" fmla="*/ 239678 w 572395"/>
                <a:gd name="connsiteY112" fmla="*/ 91031 h 377530"/>
                <a:gd name="connsiteX113" fmla="*/ 246345 w 572395"/>
                <a:gd name="connsiteY113" fmla="*/ 78843 h 377530"/>
                <a:gd name="connsiteX114" fmla="*/ 230476 w 572395"/>
                <a:gd name="connsiteY114" fmla="*/ 86839 h 377530"/>
                <a:gd name="connsiteX115" fmla="*/ 214046 w 572395"/>
                <a:gd name="connsiteY115" fmla="*/ 85037 h 377530"/>
                <a:gd name="connsiteX116" fmla="*/ 187242 w 572395"/>
                <a:gd name="connsiteY116" fmla="*/ 83083 h 377530"/>
                <a:gd name="connsiteX117" fmla="*/ 154781 w 572395"/>
                <a:gd name="connsiteY117" fmla="*/ 81186 h 377530"/>
                <a:gd name="connsiteX118" fmla="*/ 188433 w 572395"/>
                <a:gd name="connsiteY118" fmla="*/ 66759 h 377530"/>
                <a:gd name="connsiteX119" fmla="*/ 208436 w 572395"/>
                <a:gd name="connsiteY119" fmla="*/ 140817 h 377530"/>
                <a:gd name="connsiteX120" fmla="*/ 207064 w 572395"/>
                <a:gd name="connsiteY120" fmla="*/ 133608 h 377530"/>
                <a:gd name="connsiteX121" fmla="*/ 201711 w 572395"/>
                <a:gd name="connsiteY121" fmla="*/ 140513 h 377530"/>
                <a:gd name="connsiteX122" fmla="*/ 195996 w 572395"/>
                <a:gd name="connsiteY122" fmla="*/ 140219 h 377530"/>
                <a:gd name="connsiteX123" fmla="*/ 202711 w 572395"/>
                <a:gd name="connsiteY123" fmla="*/ 122331 h 377530"/>
                <a:gd name="connsiteX124" fmla="*/ 211169 w 572395"/>
                <a:gd name="connsiteY124" fmla="*/ 120529 h 377530"/>
                <a:gd name="connsiteX125" fmla="*/ 219466 w 572395"/>
                <a:gd name="connsiteY125" fmla="*/ 135780 h 377530"/>
                <a:gd name="connsiteX126" fmla="*/ 222942 w 572395"/>
                <a:gd name="connsiteY126" fmla="*/ 140902 h 377530"/>
                <a:gd name="connsiteX127" fmla="*/ 219475 w 572395"/>
                <a:gd name="connsiteY127" fmla="*/ 142031 h 377530"/>
                <a:gd name="connsiteX128" fmla="*/ 215932 w 572395"/>
                <a:gd name="connsiteY128" fmla="*/ 136577 h 377530"/>
                <a:gd name="connsiteX129" fmla="*/ 214798 w 572395"/>
                <a:gd name="connsiteY129" fmla="*/ 141187 h 377530"/>
                <a:gd name="connsiteX130" fmla="*/ 214684 w 572395"/>
                <a:gd name="connsiteY130" fmla="*/ 133248 h 377530"/>
                <a:gd name="connsiteX131" fmla="*/ 208445 w 572395"/>
                <a:gd name="connsiteY131" fmla="*/ 140836 h 377530"/>
                <a:gd name="connsiteX132" fmla="*/ 153067 w 572395"/>
                <a:gd name="connsiteY132" fmla="*/ 123697 h 377530"/>
                <a:gd name="connsiteX133" fmla="*/ 189795 w 572395"/>
                <a:gd name="connsiteY133" fmla="*/ 124645 h 377530"/>
                <a:gd name="connsiteX134" fmla="*/ 190157 w 572395"/>
                <a:gd name="connsiteY134" fmla="*/ 139441 h 377530"/>
                <a:gd name="connsiteX135" fmla="*/ 190157 w 572395"/>
                <a:gd name="connsiteY135" fmla="*/ 140067 h 377530"/>
                <a:gd name="connsiteX136" fmla="*/ 184166 w 572395"/>
                <a:gd name="connsiteY136" fmla="*/ 139954 h 377530"/>
                <a:gd name="connsiteX137" fmla="*/ 187300 w 572395"/>
                <a:gd name="connsiteY137" fmla="*/ 136406 h 377530"/>
                <a:gd name="connsiteX138" fmla="*/ 178841 w 572395"/>
                <a:gd name="connsiteY138" fmla="*/ 139688 h 377530"/>
                <a:gd name="connsiteX139" fmla="*/ 181861 w 572395"/>
                <a:gd name="connsiteY139" fmla="*/ 133191 h 377530"/>
                <a:gd name="connsiteX140" fmla="*/ 173164 w 572395"/>
                <a:gd name="connsiteY140" fmla="*/ 139925 h 377530"/>
                <a:gd name="connsiteX141" fmla="*/ 175822 w 572395"/>
                <a:gd name="connsiteY141" fmla="*/ 132944 h 377530"/>
                <a:gd name="connsiteX142" fmla="*/ 167973 w 572395"/>
                <a:gd name="connsiteY142" fmla="*/ 140162 h 377530"/>
                <a:gd name="connsiteX143" fmla="*/ 168783 w 572395"/>
                <a:gd name="connsiteY143" fmla="*/ 133713 h 377530"/>
                <a:gd name="connsiteX144" fmla="*/ 164230 w 572395"/>
                <a:gd name="connsiteY144" fmla="*/ 139935 h 377530"/>
                <a:gd name="connsiteX145" fmla="*/ 156982 w 572395"/>
                <a:gd name="connsiteY145" fmla="*/ 137649 h 377530"/>
                <a:gd name="connsiteX146" fmla="*/ 159610 w 572395"/>
                <a:gd name="connsiteY146" fmla="*/ 141291 h 377530"/>
                <a:gd name="connsiteX147" fmla="*/ 156334 w 572395"/>
                <a:gd name="connsiteY147" fmla="*/ 141708 h 377530"/>
                <a:gd name="connsiteX148" fmla="*/ 156334 w 572395"/>
                <a:gd name="connsiteY148" fmla="*/ 141651 h 377530"/>
                <a:gd name="connsiteX149" fmla="*/ 153124 w 572395"/>
                <a:gd name="connsiteY149" fmla="*/ 123763 h 377530"/>
                <a:gd name="connsiteX150" fmla="*/ 130159 w 572395"/>
                <a:gd name="connsiteY150" fmla="*/ 128240 h 377530"/>
                <a:gd name="connsiteX151" fmla="*/ 136246 w 572395"/>
                <a:gd name="connsiteY151" fmla="*/ 120159 h 377530"/>
                <a:gd name="connsiteX152" fmla="*/ 136817 w 572395"/>
                <a:gd name="connsiteY152" fmla="*/ 119969 h 377530"/>
                <a:gd name="connsiteX153" fmla="*/ 138208 w 572395"/>
                <a:gd name="connsiteY153" fmla="*/ 128505 h 377530"/>
                <a:gd name="connsiteX154" fmla="*/ 146047 w 572395"/>
                <a:gd name="connsiteY154" fmla="*/ 143197 h 377530"/>
                <a:gd name="connsiteX155" fmla="*/ 141094 w 572395"/>
                <a:gd name="connsiteY155" fmla="*/ 144004 h 377530"/>
                <a:gd name="connsiteX156" fmla="*/ 142723 w 572395"/>
                <a:gd name="connsiteY156" fmla="*/ 140371 h 377530"/>
                <a:gd name="connsiteX157" fmla="*/ 135150 w 572395"/>
                <a:gd name="connsiteY157" fmla="*/ 145028 h 377530"/>
                <a:gd name="connsiteX158" fmla="*/ 138694 w 572395"/>
                <a:gd name="connsiteY158" fmla="*/ 138294 h 377530"/>
                <a:gd name="connsiteX159" fmla="*/ 129035 w 572395"/>
                <a:gd name="connsiteY159" fmla="*/ 145995 h 377530"/>
                <a:gd name="connsiteX160" fmla="*/ 131769 w 572395"/>
                <a:gd name="connsiteY160" fmla="*/ 137981 h 377530"/>
                <a:gd name="connsiteX161" fmla="*/ 123901 w 572395"/>
                <a:gd name="connsiteY161" fmla="*/ 146109 h 377530"/>
                <a:gd name="connsiteX162" fmla="*/ 125616 w 572395"/>
                <a:gd name="connsiteY162" fmla="*/ 139214 h 377530"/>
                <a:gd name="connsiteX163" fmla="*/ 130159 w 572395"/>
                <a:gd name="connsiteY163" fmla="*/ 128278 h 377530"/>
                <a:gd name="connsiteX164" fmla="*/ 113881 w 572395"/>
                <a:gd name="connsiteY164" fmla="*/ 82485 h 377530"/>
                <a:gd name="connsiteX165" fmla="*/ 115119 w 572395"/>
                <a:gd name="connsiteY165" fmla="*/ 48843 h 377530"/>
                <a:gd name="connsiteX166" fmla="*/ 115814 w 572395"/>
                <a:gd name="connsiteY166" fmla="*/ 66940 h 377530"/>
                <a:gd name="connsiteX167" fmla="*/ 123063 w 572395"/>
                <a:gd name="connsiteY167" fmla="*/ 91866 h 377530"/>
                <a:gd name="connsiteX168" fmla="*/ 119796 w 572395"/>
                <a:gd name="connsiteY168" fmla="*/ 107620 h 377530"/>
                <a:gd name="connsiteX169" fmla="*/ 119243 w 572395"/>
                <a:gd name="connsiteY169" fmla="*/ 108768 h 377530"/>
                <a:gd name="connsiteX170" fmla="*/ 119682 w 572395"/>
                <a:gd name="connsiteY170" fmla="*/ 100411 h 377530"/>
                <a:gd name="connsiteX171" fmla="*/ 113881 w 572395"/>
                <a:gd name="connsiteY171" fmla="*/ 82485 h 377530"/>
                <a:gd name="connsiteX172" fmla="*/ 244545 w 572395"/>
                <a:gd name="connsiteY172" fmla="*/ 298464 h 377530"/>
                <a:gd name="connsiteX173" fmla="*/ 114329 w 572395"/>
                <a:gd name="connsiteY173" fmla="*/ 236509 h 377530"/>
                <a:gd name="connsiteX174" fmla="*/ 188566 w 572395"/>
                <a:gd name="connsiteY174" fmla="*/ 220489 h 377530"/>
                <a:gd name="connsiteX175" fmla="*/ 320097 w 572395"/>
                <a:gd name="connsiteY175" fmla="*/ 282434 h 377530"/>
                <a:gd name="connsiteX176" fmla="*/ 244535 w 572395"/>
                <a:gd name="connsiteY176" fmla="*/ 298464 h 377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</a:cxnLst>
              <a:rect l="l" t="t" r="r" b="b"/>
              <a:pathLst>
                <a:path w="572395" h="377530">
                  <a:moveTo>
                    <a:pt x="512559" y="298625"/>
                  </a:moveTo>
                  <a:cubicBezTo>
                    <a:pt x="474545" y="298625"/>
                    <a:pt x="436483" y="265096"/>
                    <a:pt x="382972" y="221561"/>
                  </a:cubicBezTo>
                  <a:cubicBezTo>
                    <a:pt x="374158" y="214352"/>
                    <a:pt x="365141" y="207394"/>
                    <a:pt x="355930" y="200694"/>
                  </a:cubicBezTo>
                  <a:cubicBezTo>
                    <a:pt x="358316" y="200726"/>
                    <a:pt x="360697" y="200925"/>
                    <a:pt x="363055" y="201292"/>
                  </a:cubicBezTo>
                  <a:cubicBezTo>
                    <a:pt x="359023" y="197669"/>
                    <a:pt x="353980" y="195354"/>
                    <a:pt x="348596" y="194653"/>
                  </a:cubicBezTo>
                  <a:cubicBezTo>
                    <a:pt x="350135" y="193774"/>
                    <a:pt x="351830" y="193198"/>
                    <a:pt x="353587" y="192955"/>
                  </a:cubicBezTo>
                  <a:cubicBezTo>
                    <a:pt x="350492" y="190564"/>
                    <a:pt x="346684" y="189272"/>
                    <a:pt x="342767" y="189284"/>
                  </a:cubicBezTo>
                  <a:cubicBezTo>
                    <a:pt x="344164" y="187690"/>
                    <a:pt x="346072" y="186628"/>
                    <a:pt x="348167" y="186277"/>
                  </a:cubicBezTo>
                  <a:cubicBezTo>
                    <a:pt x="343255" y="184349"/>
                    <a:pt x="338016" y="183383"/>
                    <a:pt x="332737" y="183432"/>
                  </a:cubicBezTo>
                  <a:cubicBezTo>
                    <a:pt x="334175" y="180947"/>
                    <a:pt x="341957" y="180406"/>
                    <a:pt x="345119" y="181023"/>
                  </a:cubicBezTo>
                  <a:cubicBezTo>
                    <a:pt x="338467" y="177603"/>
                    <a:pt x="330781" y="176748"/>
                    <a:pt x="323536" y="178623"/>
                  </a:cubicBezTo>
                  <a:cubicBezTo>
                    <a:pt x="326891" y="175458"/>
                    <a:pt x="331537" y="174034"/>
                    <a:pt x="336099" y="174772"/>
                  </a:cubicBezTo>
                  <a:cubicBezTo>
                    <a:pt x="331665" y="171504"/>
                    <a:pt x="326040" y="170279"/>
                    <a:pt x="320640" y="171405"/>
                  </a:cubicBezTo>
                  <a:cubicBezTo>
                    <a:pt x="322729" y="168808"/>
                    <a:pt x="325522" y="166863"/>
                    <a:pt x="328689" y="165800"/>
                  </a:cubicBezTo>
                  <a:cubicBezTo>
                    <a:pt x="323659" y="165595"/>
                    <a:pt x="318664" y="166707"/>
                    <a:pt x="314201" y="169025"/>
                  </a:cubicBezTo>
                  <a:cubicBezTo>
                    <a:pt x="317564" y="161437"/>
                    <a:pt x="316716" y="157017"/>
                    <a:pt x="315154" y="154892"/>
                  </a:cubicBezTo>
                  <a:cubicBezTo>
                    <a:pt x="314692" y="161066"/>
                    <a:pt x="310365" y="166276"/>
                    <a:pt x="304362" y="167886"/>
                  </a:cubicBezTo>
                  <a:cubicBezTo>
                    <a:pt x="303702" y="164300"/>
                    <a:pt x="305216" y="160662"/>
                    <a:pt x="308229" y="158591"/>
                  </a:cubicBezTo>
                  <a:cubicBezTo>
                    <a:pt x="303441" y="158965"/>
                    <a:pt x="298993" y="161200"/>
                    <a:pt x="295847" y="164813"/>
                  </a:cubicBezTo>
                  <a:cubicBezTo>
                    <a:pt x="294894" y="164377"/>
                    <a:pt x="293942" y="163979"/>
                    <a:pt x="292989" y="163561"/>
                  </a:cubicBezTo>
                  <a:cubicBezTo>
                    <a:pt x="292463" y="162581"/>
                    <a:pt x="292045" y="161548"/>
                    <a:pt x="291741" y="160479"/>
                  </a:cubicBezTo>
                  <a:cubicBezTo>
                    <a:pt x="290981" y="158024"/>
                    <a:pt x="290659" y="155456"/>
                    <a:pt x="290789" y="152891"/>
                  </a:cubicBezTo>
                  <a:cubicBezTo>
                    <a:pt x="289749" y="147959"/>
                    <a:pt x="289168" y="142943"/>
                    <a:pt x="289055" y="137905"/>
                  </a:cubicBezTo>
                  <a:cubicBezTo>
                    <a:pt x="289550" y="132442"/>
                    <a:pt x="292246" y="126523"/>
                    <a:pt x="292789" y="122729"/>
                  </a:cubicBezTo>
                  <a:cubicBezTo>
                    <a:pt x="295855" y="121030"/>
                    <a:pt x="298729" y="119008"/>
                    <a:pt x="301362" y="116697"/>
                  </a:cubicBezTo>
                  <a:cubicBezTo>
                    <a:pt x="304269" y="113647"/>
                    <a:pt x="306755" y="110224"/>
                    <a:pt x="308753" y="106520"/>
                  </a:cubicBezTo>
                  <a:cubicBezTo>
                    <a:pt x="310753" y="102887"/>
                    <a:pt x="316316" y="77752"/>
                    <a:pt x="329013" y="62890"/>
                  </a:cubicBezTo>
                  <a:cubicBezTo>
                    <a:pt x="332889" y="58346"/>
                    <a:pt x="337909" y="50161"/>
                    <a:pt x="343129" y="50645"/>
                  </a:cubicBezTo>
                  <a:cubicBezTo>
                    <a:pt x="349564" y="51213"/>
                    <a:pt x="355975" y="49325"/>
                    <a:pt x="361064" y="45362"/>
                  </a:cubicBezTo>
                  <a:cubicBezTo>
                    <a:pt x="363903" y="44456"/>
                    <a:pt x="366894" y="44117"/>
                    <a:pt x="369865" y="44366"/>
                  </a:cubicBezTo>
                  <a:cubicBezTo>
                    <a:pt x="372111" y="44629"/>
                    <a:pt x="374217" y="43231"/>
                    <a:pt x="374837" y="41065"/>
                  </a:cubicBezTo>
                  <a:cubicBezTo>
                    <a:pt x="375909" y="41232"/>
                    <a:pt x="376987" y="40803"/>
                    <a:pt x="377647" y="39946"/>
                  </a:cubicBezTo>
                  <a:cubicBezTo>
                    <a:pt x="379647" y="36512"/>
                    <a:pt x="381029" y="34777"/>
                    <a:pt x="380067" y="32434"/>
                  </a:cubicBezTo>
                  <a:cubicBezTo>
                    <a:pt x="379638" y="31372"/>
                    <a:pt x="377885" y="30708"/>
                    <a:pt x="376923" y="29958"/>
                  </a:cubicBezTo>
                  <a:cubicBezTo>
                    <a:pt x="372339" y="25256"/>
                    <a:pt x="367459" y="20849"/>
                    <a:pt x="362312" y="16765"/>
                  </a:cubicBezTo>
                  <a:cubicBezTo>
                    <a:pt x="360138" y="15217"/>
                    <a:pt x="358119" y="13463"/>
                    <a:pt x="356283" y="11529"/>
                  </a:cubicBezTo>
                  <a:cubicBezTo>
                    <a:pt x="353604" y="8992"/>
                    <a:pt x="350561" y="6866"/>
                    <a:pt x="347253" y="5222"/>
                  </a:cubicBezTo>
                  <a:cubicBezTo>
                    <a:pt x="344986" y="4093"/>
                    <a:pt x="343386" y="-716"/>
                    <a:pt x="337433" y="91"/>
                  </a:cubicBezTo>
                  <a:cubicBezTo>
                    <a:pt x="333223" y="660"/>
                    <a:pt x="331203" y="5544"/>
                    <a:pt x="324231" y="5706"/>
                  </a:cubicBezTo>
                  <a:cubicBezTo>
                    <a:pt x="317814" y="5017"/>
                    <a:pt x="311358" y="4747"/>
                    <a:pt x="304905" y="4899"/>
                  </a:cubicBezTo>
                  <a:cubicBezTo>
                    <a:pt x="296384" y="7487"/>
                    <a:pt x="288298" y="11323"/>
                    <a:pt x="280911" y="16281"/>
                  </a:cubicBezTo>
                  <a:cubicBezTo>
                    <a:pt x="275445" y="16587"/>
                    <a:pt x="270008" y="17284"/>
                    <a:pt x="264643" y="18368"/>
                  </a:cubicBezTo>
                  <a:cubicBezTo>
                    <a:pt x="257842" y="20847"/>
                    <a:pt x="250906" y="22944"/>
                    <a:pt x="243869" y="24647"/>
                  </a:cubicBezTo>
                  <a:cubicBezTo>
                    <a:pt x="238001" y="25387"/>
                    <a:pt x="224819" y="26221"/>
                    <a:pt x="207159" y="26610"/>
                  </a:cubicBezTo>
                  <a:cubicBezTo>
                    <a:pt x="195594" y="26519"/>
                    <a:pt x="184051" y="25587"/>
                    <a:pt x="172622" y="23822"/>
                  </a:cubicBezTo>
                  <a:cubicBezTo>
                    <a:pt x="168888" y="23347"/>
                    <a:pt x="151581" y="21925"/>
                    <a:pt x="140484" y="20929"/>
                  </a:cubicBezTo>
                  <a:cubicBezTo>
                    <a:pt x="130220" y="19654"/>
                    <a:pt x="120095" y="24168"/>
                    <a:pt x="114214" y="32642"/>
                  </a:cubicBezTo>
                  <a:cubicBezTo>
                    <a:pt x="101651" y="51252"/>
                    <a:pt x="108280" y="72659"/>
                    <a:pt x="109376" y="85406"/>
                  </a:cubicBezTo>
                  <a:cubicBezTo>
                    <a:pt x="109833" y="90642"/>
                    <a:pt x="103661" y="95555"/>
                    <a:pt x="108928" y="105097"/>
                  </a:cubicBezTo>
                  <a:cubicBezTo>
                    <a:pt x="110757" y="108250"/>
                    <a:pt x="110952" y="112086"/>
                    <a:pt x="109452" y="115407"/>
                  </a:cubicBezTo>
                  <a:cubicBezTo>
                    <a:pt x="111778" y="114208"/>
                    <a:pt x="113435" y="112025"/>
                    <a:pt x="113957" y="109469"/>
                  </a:cubicBezTo>
                  <a:cubicBezTo>
                    <a:pt x="115091" y="111556"/>
                    <a:pt x="113395" y="116450"/>
                    <a:pt x="112833" y="117494"/>
                  </a:cubicBezTo>
                  <a:cubicBezTo>
                    <a:pt x="114289" y="116598"/>
                    <a:pt x="115578" y="115459"/>
                    <a:pt x="116643" y="114126"/>
                  </a:cubicBezTo>
                  <a:lnTo>
                    <a:pt x="116643" y="114620"/>
                  </a:lnTo>
                  <a:cubicBezTo>
                    <a:pt x="116668" y="120098"/>
                    <a:pt x="116279" y="125570"/>
                    <a:pt x="115481" y="130990"/>
                  </a:cubicBezTo>
                  <a:cubicBezTo>
                    <a:pt x="115033" y="134111"/>
                    <a:pt x="114529" y="139233"/>
                    <a:pt x="113824" y="143397"/>
                  </a:cubicBezTo>
                  <a:cubicBezTo>
                    <a:pt x="113418" y="145866"/>
                    <a:pt x="112887" y="148313"/>
                    <a:pt x="112233" y="150728"/>
                  </a:cubicBezTo>
                  <a:cubicBezTo>
                    <a:pt x="109376" y="151573"/>
                    <a:pt x="106518" y="152455"/>
                    <a:pt x="103556" y="153422"/>
                  </a:cubicBezTo>
                  <a:cubicBezTo>
                    <a:pt x="104043" y="149807"/>
                    <a:pt x="105560" y="146407"/>
                    <a:pt x="107928" y="143624"/>
                  </a:cubicBezTo>
                  <a:cubicBezTo>
                    <a:pt x="102632" y="145625"/>
                    <a:pt x="98270" y="149512"/>
                    <a:pt x="95688" y="154532"/>
                  </a:cubicBezTo>
                  <a:cubicBezTo>
                    <a:pt x="94893" y="150894"/>
                    <a:pt x="95175" y="147106"/>
                    <a:pt x="96498" y="143624"/>
                  </a:cubicBezTo>
                  <a:cubicBezTo>
                    <a:pt x="91697" y="146572"/>
                    <a:pt x="88499" y="151529"/>
                    <a:pt x="87801" y="157102"/>
                  </a:cubicBezTo>
                  <a:cubicBezTo>
                    <a:pt x="83586" y="153823"/>
                    <a:pt x="78323" y="152169"/>
                    <a:pt x="72981" y="152445"/>
                  </a:cubicBezTo>
                  <a:cubicBezTo>
                    <a:pt x="80477" y="156059"/>
                    <a:pt x="80715" y="160469"/>
                    <a:pt x="80715" y="160469"/>
                  </a:cubicBezTo>
                  <a:cubicBezTo>
                    <a:pt x="76481" y="158122"/>
                    <a:pt x="71350" y="158033"/>
                    <a:pt x="67037" y="160232"/>
                  </a:cubicBezTo>
                  <a:cubicBezTo>
                    <a:pt x="69979" y="160217"/>
                    <a:pt x="72667" y="161889"/>
                    <a:pt x="73943" y="164529"/>
                  </a:cubicBezTo>
                  <a:cubicBezTo>
                    <a:pt x="69593" y="163463"/>
                    <a:pt x="64993" y="164411"/>
                    <a:pt x="61427" y="167109"/>
                  </a:cubicBezTo>
                  <a:cubicBezTo>
                    <a:pt x="63411" y="166597"/>
                    <a:pt x="65516" y="167230"/>
                    <a:pt x="66885" y="168749"/>
                  </a:cubicBezTo>
                  <a:cubicBezTo>
                    <a:pt x="41506" y="181632"/>
                    <a:pt x="18811" y="199189"/>
                    <a:pt x="0" y="220489"/>
                  </a:cubicBezTo>
                  <a:cubicBezTo>
                    <a:pt x="35709" y="318619"/>
                    <a:pt x="123958" y="377520"/>
                    <a:pt x="243754" y="377520"/>
                  </a:cubicBezTo>
                  <a:cubicBezTo>
                    <a:pt x="295118" y="377983"/>
                    <a:pt x="345552" y="363869"/>
                    <a:pt x="389153" y="336830"/>
                  </a:cubicBezTo>
                  <a:cubicBezTo>
                    <a:pt x="423773" y="362473"/>
                    <a:pt x="465634" y="376589"/>
                    <a:pt x="508778" y="377169"/>
                  </a:cubicBezTo>
                  <a:cubicBezTo>
                    <a:pt x="531941" y="378454"/>
                    <a:pt x="554715" y="370831"/>
                    <a:pt x="572395" y="355875"/>
                  </a:cubicBezTo>
                  <a:lnTo>
                    <a:pt x="572395" y="266177"/>
                  </a:lnTo>
                  <a:cubicBezTo>
                    <a:pt x="558727" y="279893"/>
                    <a:pt x="544439" y="298625"/>
                    <a:pt x="512550" y="298625"/>
                  </a:cubicBezTo>
                  <a:moveTo>
                    <a:pt x="188500" y="66740"/>
                  </a:moveTo>
                  <a:cubicBezTo>
                    <a:pt x="193453" y="66854"/>
                    <a:pt x="223209" y="67461"/>
                    <a:pt x="226428" y="66977"/>
                  </a:cubicBezTo>
                  <a:cubicBezTo>
                    <a:pt x="235668" y="65593"/>
                    <a:pt x="243011" y="65858"/>
                    <a:pt x="245631" y="64692"/>
                  </a:cubicBezTo>
                  <a:cubicBezTo>
                    <a:pt x="247393" y="63904"/>
                    <a:pt x="252155" y="57938"/>
                    <a:pt x="257232" y="54742"/>
                  </a:cubicBezTo>
                  <a:cubicBezTo>
                    <a:pt x="261614" y="51973"/>
                    <a:pt x="275215" y="48036"/>
                    <a:pt x="279816" y="58308"/>
                  </a:cubicBezTo>
                  <a:cubicBezTo>
                    <a:pt x="281835" y="60044"/>
                    <a:pt x="283626" y="61894"/>
                    <a:pt x="284417" y="62463"/>
                  </a:cubicBezTo>
                  <a:cubicBezTo>
                    <a:pt x="287560" y="64872"/>
                    <a:pt x="293942" y="69946"/>
                    <a:pt x="294065" y="71426"/>
                  </a:cubicBezTo>
                  <a:cubicBezTo>
                    <a:pt x="294208" y="72649"/>
                    <a:pt x="295427" y="76083"/>
                    <a:pt x="292618" y="77800"/>
                  </a:cubicBezTo>
                  <a:cubicBezTo>
                    <a:pt x="291875" y="78255"/>
                    <a:pt x="292503" y="79602"/>
                    <a:pt x="289836" y="80209"/>
                  </a:cubicBezTo>
                  <a:cubicBezTo>
                    <a:pt x="288325" y="80583"/>
                    <a:pt x="286733" y="80068"/>
                    <a:pt x="285731" y="78881"/>
                  </a:cubicBezTo>
                  <a:cubicBezTo>
                    <a:pt x="285731" y="78881"/>
                    <a:pt x="279930" y="79365"/>
                    <a:pt x="278482" y="79251"/>
                  </a:cubicBezTo>
                  <a:cubicBezTo>
                    <a:pt x="280140" y="87588"/>
                    <a:pt x="271291" y="98581"/>
                    <a:pt x="269672" y="103665"/>
                  </a:cubicBezTo>
                  <a:cubicBezTo>
                    <a:pt x="269265" y="107055"/>
                    <a:pt x="268319" y="110358"/>
                    <a:pt x="266871" y="113453"/>
                  </a:cubicBezTo>
                  <a:cubicBezTo>
                    <a:pt x="270567" y="115350"/>
                    <a:pt x="273539" y="117247"/>
                    <a:pt x="273539" y="117247"/>
                  </a:cubicBezTo>
                  <a:cubicBezTo>
                    <a:pt x="273539" y="117247"/>
                    <a:pt x="275149" y="122777"/>
                    <a:pt x="275958" y="127595"/>
                  </a:cubicBezTo>
                  <a:cubicBezTo>
                    <a:pt x="276768" y="132413"/>
                    <a:pt x="278521" y="135325"/>
                    <a:pt x="278816" y="139622"/>
                  </a:cubicBezTo>
                  <a:cubicBezTo>
                    <a:pt x="279314" y="144449"/>
                    <a:pt x="279260" y="149318"/>
                    <a:pt x="278654" y="154133"/>
                  </a:cubicBezTo>
                  <a:cubicBezTo>
                    <a:pt x="277335" y="154329"/>
                    <a:pt x="276095" y="154884"/>
                    <a:pt x="275072" y="155736"/>
                  </a:cubicBezTo>
                  <a:cubicBezTo>
                    <a:pt x="274221" y="152199"/>
                    <a:pt x="272424" y="148958"/>
                    <a:pt x="269872" y="146356"/>
                  </a:cubicBezTo>
                  <a:cubicBezTo>
                    <a:pt x="270520" y="151478"/>
                    <a:pt x="268672" y="153090"/>
                    <a:pt x="268672" y="153090"/>
                  </a:cubicBezTo>
                  <a:cubicBezTo>
                    <a:pt x="267248" y="149506"/>
                    <a:pt x="264707" y="146471"/>
                    <a:pt x="261423" y="144430"/>
                  </a:cubicBezTo>
                  <a:cubicBezTo>
                    <a:pt x="262335" y="146592"/>
                    <a:pt x="262294" y="149035"/>
                    <a:pt x="261309" y="151165"/>
                  </a:cubicBezTo>
                  <a:cubicBezTo>
                    <a:pt x="259614" y="147929"/>
                    <a:pt x="257065" y="145214"/>
                    <a:pt x="253937" y="143311"/>
                  </a:cubicBezTo>
                  <a:cubicBezTo>
                    <a:pt x="254581" y="145290"/>
                    <a:pt x="254702" y="147400"/>
                    <a:pt x="254289" y="149438"/>
                  </a:cubicBezTo>
                  <a:cubicBezTo>
                    <a:pt x="251412" y="148635"/>
                    <a:pt x="248501" y="147880"/>
                    <a:pt x="245555" y="147172"/>
                  </a:cubicBezTo>
                  <a:cubicBezTo>
                    <a:pt x="245156" y="145147"/>
                    <a:pt x="245978" y="143076"/>
                    <a:pt x="247660" y="141870"/>
                  </a:cubicBezTo>
                  <a:cubicBezTo>
                    <a:pt x="244300" y="141900"/>
                    <a:pt x="241055" y="143090"/>
                    <a:pt x="238477" y="145237"/>
                  </a:cubicBezTo>
                  <a:cubicBezTo>
                    <a:pt x="238679" y="142358"/>
                    <a:pt x="240232" y="139743"/>
                    <a:pt x="242668" y="138180"/>
                  </a:cubicBezTo>
                  <a:cubicBezTo>
                    <a:pt x="238243" y="138176"/>
                    <a:pt x="234120" y="140413"/>
                    <a:pt x="231724" y="144117"/>
                  </a:cubicBezTo>
                  <a:cubicBezTo>
                    <a:pt x="231493" y="141416"/>
                    <a:pt x="232315" y="138729"/>
                    <a:pt x="234020" y="136615"/>
                  </a:cubicBezTo>
                  <a:cubicBezTo>
                    <a:pt x="231872" y="137010"/>
                    <a:pt x="229776" y="137647"/>
                    <a:pt x="227771" y="138512"/>
                  </a:cubicBezTo>
                  <a:cubicBezTo>
                    <a:pt x="225821" y="131845"/>
                    <a:pt x="224858" y="124931"/>
                    <a:pt x="224914" y="117987"/>
                  </a:cubicBezTo>
                  <a:cubicBezTo>
                    <a:pt x="226409" y="117152"/>
                    <a:pt x="226276" y="117370"/>
                    <a:pt x="232801" y="116166"/>
                  </a:cubicBezTo>
                  <a:cubicBezTo>
                    <a:pt x="236449" y="115492"/>
                    <a:pt x="248993" y="117114"/>
                    <a:pt x="256003" y="108445"/>
                  </a:cubicBezTo>
                  <a:cubicBezTo>
                    <a:pt x="258861" y="107497"/>
                    <a:pt x="258699" y="103039"/>
                    <a:pt x="259299" y="100990"/>
                  </a:cubicBezTo>
                  <a:cubicBezTo>
                    <a:pt x="259794" y="99330"/>
                    <a:pt x="256489" y="101113"/>
                    <a:pt x="255489" y="102128"/>
                  </a:cubicBezTo>
                  <a:cubicBezTo>
                    <a:pt x="251080" y="101705"/>
                    <a:pt x="246948" y="99798"/>
                    <a:pt x="243773" y="96722"/>
                  </a:cubicBezTo>
                  <a:cubicBezTo>
                    <a:pt x="241116" y="92871"/>
                    <a:pt x="240268" y="92605"/>
                    <a:pt x="239678" y="91031"/>
                  </a:cubicBezTo>
                  <a:cubicBezTo>
                    <a:pt x="243807" y="88334"/>
                    <a:pt x="246309" y="83760"/>
                    <a:pt x="246345" y="78843"/>
                  </a:cubicBezTo>
                  <a:cubicBezTo>
                    <a:pt x="240832" y="81043"/>
                    <a:pt x="235522" y="83718"/>
                    <a:pt x="230476" y="86839"/>
                  </a:cubicBezTo>
                  <a:cubicBezTo>
                    <a:pt x="229029" y="86241"/>
                    <a:pt x="218818" y="85890"/>
                    <a:pt x="214046" y="85037"/>
                  </a:cubicBezTo>
                  <a:cubicBezTo>
                    <a:pt x="205218" y="83353"/>
                    <a:pt x="196223" y="82697"/>
                    <a:pt x="187242" y="83083"/>
                  </a:cubicBezTo>
                  <a:cubicBezTo>
                    <a:pt x="178670" y="83083"/>
                    <a:pt x="167316" y="80598"/>
                    <a:pt x="154781" y="81186"/>
                  </a:cubicBezTo>
                  <a:cubicBezTo>
                    <a:pt x="162244" y="70290"/>
                    <a:pt x="175356" y="64669"/>
                    <a:pt x="188433" y="66759"/>
                  </a:cubicBezTo>
                  <a:moveTo>
                    <a:pt x="208436" y="140817"/>
                  </a:moveTo>
                  <a:cubicBezTo>
                    <a:pt x="207008" y="138702"/>
                    <a:pt x="206513" y="136097"/>
                    <a:pt x="207064" y="133608"/>
                  </a:cubicBezTo>
                  <a:cubicBezTo>
                    <a:pt x="204715" y="135416"/>
                    <a:pt x="202872" y="137793"/>
                    <a:pt x="201711" y="140513"/>
                  </a:cubicBezTo>
                  <a:cubicBezTo>
                    <a:pt x="199806" y="140390"/>
                    <a:pt x="197901" y="140305"/>
                    <a:pt x="195996" y="140219"/>
                  </a:cubicBezTo>
                  <a:cubicBezTo>
                    <a:pt x="197661" y="134058"/>
                    <a:pt x="199910" y="128069"/>
                    <a:pt x="202711" y="122331"/>
                  </a:cubicBezTo>
                  <a:cubicBezTo>
                    <a:pt x="205574" y="121952"/>
                    <a:pt x="208402" y="121349"/>
                    <a:pt x="211169" y="120529"/>
                  </a:cubicBezTo>
                  <a:cubicBezTo>
                    <a:pt x="211169" y="120529"/>
                    <a:pt x="218342" y="133532"/>
                    <a:pt x="219466" y="135780"/>
                  </a:cubicBezTo>
                  <a:cubicBezTo>
                    <a:pt x="220504" y="137857"/>
                    <a:pt x="222047" y="138749"/>
                    <a:pt x="222942" y="140902"/>
                  </a:cubicBezTo>
                  <a:cubicBezTo>
                    <a:pt x="221037" y="141945"/>
                    <a:pt x="219885" y="142609"/>
                    <a:pt x="219475" y="142031"/>
                  </a:cubicBezTo>
                  <a:cubicBezTo>
                    <a:pt x="219135" y="139791"/>
                    <a:pt x="217844" y="137804"/>
                    <a:pt x="215932" y="136577"/>
                  </a:cubicBezTo>
                  <a:cubicBezTo>
                    <a:pt x="215944" y="138183"/>
                    <a:pt x="215555" y="139768"/>
                    <a:pt x="214798" y="141187"/>
                  </a:cubicBezTo>
                  <a:cubicBezTo>
                    <a:pt x="214798" y="141187"/>
                    <a:pt x="212503" y="135894"/>
                    <a:pt x="214684" y="133248"/>
                  </a:cubicBezTo>
                  <a:cubicBezTo>
                    <a:pt x="211527" y="134666"/>
                    <a:pt x="209218" y="137474"/>
                    <a:pt x="208445" y="140836"/>
                  </a:cubicBezTo>
                  <a:moveTo>
                    <a:pt x="153067" y="123697"/>
                  </a:moveTo>
                  <a:cubicBezTo>
                    <a:pt x="164919" y="127772"/>
                    <a:pt x="177746" y="128103"/>
                    <a:pt x="189795" y="124645"/>
                  </a:cubicBezTo>
                  <a:cubicBezTo>
                    <a:pt x="189468" y="129578"/>
                    <a:pt x="189589" y="134530"/>
                    <a:pt x="190157" y="139441"/>
                  </a:cubicBezTo>
                  <a:lnTo>
                    <a:pt x="190157" y="140067"/>
                  </a:lnTo>
                  <a:cubicBezTo>
                    <a:pt x="188166" y="140011"/>
                    <a:pt x="186185" y="139954"/>
                    <a:pt x="184166" y="139954"/>
                  </a:cubicBezTo>
                  <a:cubicBezTo>
                    <a:pt x="184306" y="138210"/>
                    <a:pt x="185581" y="136767"/>
                    <a:pt x="187300" y="136406"/>
                  </a:cubicBezTo>
                  <a:cubicBezTo>
                    <a:pt x="184113" y="136069"/>
                    <a:pt x="180959" y="137292"/>
                    <a:pt x="178841" y="139688"/>
                  </a:cubicBezTo>
                  <a:cubicBezTo>
                    <a:pt x="179047" y="137236"/>
                    <a:pt x="180116" y="134934"/>
                    <a:pt x="181861" y="133191"/>
                  </a:cubicBezTo>
                  <a:cubicBezTo>
                    <a:pt x="178097" y="134029"/>
                    <a:pt x="174907" y="136499"/>
                    <a:pt x="173164" y="139925"/>
                  </a:cubicBezTo>
                  <a:cubicBezTo>
                    <a:pt x="173164" y="139925"/>
                    <a:pt x="173050" y="134870"/>
                    <a:pt x="175822" y="132944"/>
                  </a:cubicBezTo>
                  <a:cubicBezTo>
                    <a:pt x="172034" y="133656"/>
                    <a:pt x="168986" y="136458"/>
                    <a:pt x="167973" y="140162"/>
                  </a:cubicBezTo>
                  <a:cubicBezTo>
                    <a:pt x="167973" y="140162"/>
                    <a:pt x="167021" y="135629"/>
                    <a:pt x="168783" y="133713"/>
                  </a:cubicBezTo>
                  <a:cubicBezTo>
                    <a:pt x="166050" y="134556"/>
                    <a:pt x="164199" y="137086"/>
                    <a:pt x="164230" y="139935"/>
                  </a:cubicBezTo>
                  <a:cubicBezTo>
                    <a:pt x="162266" y="138153"/>
                    <a:pt x="159617" y="137318"/>
                    <a:pt x="156982" y="137649"/>
                  </a:cubicBezTo>
                  <a:cubicBezTo>
                    <a:pt x="158191" y="138047"/>
                    <a:pt x="159020" y="139470"/>
                    <a:pt x="159610" y="141291"/>
                  </a:cubicBezTo>
                  <a:cubicBezTo>
                    <a:pt x="158553" y="141405"/>
                    <a:pt x="157420" y="141566"/>
                    <a:pt x="156334" y="141708"/>
                  </a:cubicBezTo>
                  <a:lnTo>
                    <a:pt x="156334" y="141651"/>
                  </a:lnTo>
                  <a:cubicBezTo>
                    <a:pt x="153591" y="136109"/>
                    <a:pt x="152479" y="129908"/>
                    <a:pt x="153124" y="123763"/>
                  </a:cubicBezTo>
                  <a:moveTo>
                    <a:pt x="130159" y="128240"/>
                  </a:moveTo>
                  <a:cubicBezTo>
                    <a:pt x="131754" y="125247"/>
                    <a:pt x="133807" y="122521"/>
                    <a:pt x="136246" y="120159"/>
                  </a:cubicBezTo>
                  <a:cubicBezTo>
                    <a:pt x="136432" y="120083"/>
                    <a:pt x="136623" y="120020"/>
                    <a:pt x="136817" y="119969"/>
                  </a:cubicBezTo>
                  <a:cubicBezTo>
                    <a:pt x="136019" y="122881"/>
                    <a:pt x="136526" y="125994"/>
                    <a:pt x="138208" y="128505"/>
                  </a:cubicBezTo>
                  <a:cubicBezTo>
                    <a:pt x="139379" y="130649"/>
                    <a:pt x="143027" y="137393"/>
                    <a:pt x="146047" y="143197"/>
                  </a:cubicBezTo>
                  <a:cubicBezTo>
                    <a:pt x="144389" y="143463"/>
                    <a:pt x="142780" y="143691"/>
                    <a:pt x="141094" y="144004"/>
                  </a:cubicBezTo>
                  <a:cubicBezTo>
                    <a:pt x="141443" y="142715"/>
                    <a:pt x="141992" y="141490"/>
                    <a:pt x="142723" y="140371"/>
                  </a:cubicBezTo>
                  <a:cubicBezTo>
                    <a:pt x="139559" y="140515"/>
                    <a:pt x="136696" y="142276"/>
                    <a:pt x="135150" y="145028"/>
                  </a:cubicBezTo>
                  <a:cubicBezTo>
                    <a:pt x="135153" y="142341"/>
                    <a:pt x="136476" y="139825"/>
                    <a:pt x="138694" y="138294"/>
                  </a:cubicBezTo>
                  <a:cubicBezTo>
                    <a:pt x="134763" y="139825"/>
                    <a:pt x="131395" y="142511"/>
                    <a:pt x="129035" y="145995"/>
                  </a:cubicBezTo>
                  <a:cubicBezTo>
                    <a:pt x="129117" y="143111"/>
                    <a:pt x="130070" y="140318"/>
                    <a:pt x="131769" y="137981"/>
                  </a:cubicBezTo>
                  <a:cubicBezTo>
                    <a:pt x="128543" y="140040"/>
                    <a:pt x="125849" y="142824"/>
                    <a:pt x="123901" y="146109"/>
                  </a:cubicBezTo>
                  <a:cubicBezTo>
                    <a:pt x="124387" y="143672"/>
                    <a:pt x="125035" y="141234"/>
                    <a:pt x="125616" y="139214"/>
                  </a:cubicBezTo>
                  <a:cubicBezTo>
                    <a:pt x="126733" y="135417"/>
                    <a:pt x="128256" y="131751"/>
                    <a:pt x="130159" y="128278"/>
                  </a:cubicBezTo>
                  <a:moveTo>
                    <a:pt x="113881" y="82485"/>
                  </a:moveTo>
                  <a:cubicBezTo>
                    <a:pt x="111613" y="71332"/>
                    <a:pt x="112037" y="59801"/>
                    <a:pt x="115119" y="48843"/>
                  </a:cubicBezTo>
                  <a:cubicBezTo>
                    <a:pt x="114701" y="54882"/>
                    <a:pt x="114935" y="60949"/>
                    <a:pt x="115814" y="66940"/>
                  </a:cubicBezTo>
                  <a:cubicBezTo>
                    <a:pt x="117222" y="75507"/>
                    <a:pt x="119656" y="83875"/>
                    <a:pt x="123063" y="91866"/>
                  </a:cubicBezTo>
                  <a:cubicBezTo>
                    <a:pt x="124199" y="97341"/>
                    <a:pt x="123017" y="103041"/>
                    <a:pt x="119796" y="107620"/>
                  </a:cubicBezTo>
                  <a:lnTo>
                    <a:pt x="119243" y="108768"/>
                  </a:lnTo>
                  <a:cubicBezTo>
                    <a:pt x="119851" y="106025"/>
                    <a:pt x="119999" y="103202"/>
                    <a:pt x="119682" y="100411"/>
                  </a:cubicBezTo>
                  <a:cubicBezTo>
                    <a:pt x="119243" y="95669"/>
                    <a:pt x="115957" y="91429"/>
                    <a:pt x="113881" y="82485"/>
                  </a:cubicBezTo>
                  <a:moveTo>
                    <a:pt x="244545" y="298464"/>
                  </a:moveTo>
                  <a:cubicBezTo>
                    <a:pt x="193186" y="298464"/>
                    <a:pt x="145961" y="280073"/>
                    <a:pt x="114329" y="236509"/>
                  </a:cubicBezTo>
                  <a:cubicBezTo>
                    <a:pt x="137255" y="224832"/>
                    <a:pt x="162843" y="219311"/>
                    <a:pt x="188566" y="220489"/>
                  </a:cubicBezTo>
                  <a:cubicBezTo>
                    <a:pt x="240249" y="220489"/>
                    <a:pt x="276035" y="248185"/>
                    <a:pt x="320097" y="282434"/>
                  </a:cubicBezTo>
                  <a:cubicBezTo>
                    <a:pt x="296550" y="293690"/>
                    <a:pt x="270645" y="299185"/>
                    <a:pt x="244535" y="298464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B9D4B8C7-2CF1-5A40-E041-4D5411B95CE8}"/>
                </a:ext>
              </a:extLst>
            </p:cNvPr>
            <p:cNvSpPr/>
            <p:nvPr/>
          </p:nvSpPr>
          <p:spPr>
            <a:xfrm>
              <a:off x="5257800" y="3054350"/>
              <a:ext cx="524379" cy="410436"/>
            </a:xfrm>
            <a:custGeom>
              <a:avLst/>
              <a:gdLst>
                <a:gd name="connsiteX0" fmla="*/ 260985 w 524379"/>
                <a:gd name="connsiteY0" fmla="*/ 79672 h 410436"/>
                <a:gd name="connsiteX1" fmla="*/ 430530 w 524379"/>
                <a:gd name="connsiteY1" fmla="*/ 267092 h 410436"/>
                <a:gd name="connsiteX2" fmla="*/ 412575 w 524379"/>
                <a:gd name="connsiteY2" fmla="*/ 353679 h 410436"/>
                <a:gd name="connsiteX3" fmla="*/ 485061 w 524379"/>
                <a:gd name="connsiteY3" fmla="*/ 410436 h 410436"/>
                <a:gd name="connsiteX4" fmla="*/ 524380 w 524379"/>
                <a:gd name="connsiteY4" fmla="*/ 265319 h 410436"/>
                <a:gd name="connsiteX5" fmla="*/ 262766 w 524379"/>
                <a:gd name="connsiteY5" fmla="*/ 0 h 410436"/>
                <a:gd name="connsiteX6" fmla="*/ 0 w 524379"/>
                <a:gd name="connsiteY6" fmla="*/ 268420 h 410436"/>
                <a:gd name="connsiteX7" fmla="*/ 9573 w 524379"/>
                <a:gd name="connsiteY7" fmla="*/ 347694 h 410436"/>
                <a:gd name="connsiteX8" fmla="*/ 97012 w 524379"/>
                <a:gd name="connsiteY8" fmla="*/ 290728 h 410436"/>
                <a:gd name="connsiteX9" fmla="*/ 260985 w 524379"/>
                <a:gd name="connsiteY9" fmla="*/ 79672 h 410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4379" h="410436">
                  <a:moveTo>
                    <a:pt x="260985" y="79672"/>
                  </a:moveTo>
                  <a:cubicBezTo>
                    <a:pt x="360493" y="79672"/>
                    <a:pt x="430530" y="151387"/>
                    <a:pt x="430530" y="267092"/>
                  </a:cubicBezTo>
                  <a:cubicBezTo>
                    <a:pt x="430530" y="285455"/>
                    <a:pt x="427673" y="325661"/>
                    <a:pt x="412575" y="353679"/>
                  </a:cubicBezTo>
                  <a:cubicBezTo>
                    <a:pt x="418290" y="358260"/>
                    <a:pt x="472259" y="403778"/>
                    <a:pt x="485061" y="410436"/>
                  </a:cubicBezTo>
                  <a:cubicBezTo>
                    <a:pt x="510720" y="366334"/>
                    <a:pt x="524280" y="316288"/>
                    <a:pt x="524380" y="265319"/>
                  </a:cubicBezTo>
                  <a:cubicBezTo>
                    <a:pt x="524389" y="107046"/>
                    <a:pt x="419310" y="0"/>
                    <a:pt x="262766" y="0"/>
                  </a:cubicBezTo>
                  <a:cubicBezTo>
                    <a:pt x="111119" y="0"/>
                    <a:pt x="0" y="113078"/>
                    <a:pt x="0" y="268420"/>
                  </a:cubicBezTo>
                  <a:cubicBezTo>
                    <a:pt x="434" y="295103"/>
                    <a:pt x="3642" y="321670"/>
                    <a:pt x="9573" y="347694"/>
                  </a:cubicBezTo>
                  <a:cubicBezTo>
                    <a:pt x="34518" y="322973"/>
                    <a:pt x="64273" y="303588"/>
                    <a:pt x="97012" y="290728"/>
                  </a:cubicBezTo>
                  <a:cubicBezTo>
                    <a:pt x="88316" y="188008"/>
                    <a:pt x="135950" y="79672"/>
                    <a:pt x="260985" y="79672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D4090B5A-3AD0-59F9-055E-62F70FE4C294}"/>
                </a:ext>
              </a:extLst>
            </p:cNvPr>
            <p:cNvSpPr/>
            <p:nvPr/>
          </p:nvSpPr>
          <p:spPr>
            <a:xfrm>
              <a:off x="6566125" y="3054957"/>
              <a:ext cx="370979" cy="531844"/>
            </a:xfrm>
            <a:custGeom>
              <a:avLst/>
              <a:gdLst>
                <a:gd name="connsiteX0" fmla="*/ 370980 w 370979"/>
                <a:gd name="connsiteY0" fmla="*/ 376936 h 531844"/>
                <a:gd name="connsiteX1" fmla="*/ 226371 w 370979"/>
                <a:gd name="connsiteY1" fmla="*/ 230320 h 531844"/>
                <a:gd name="connsiteX2" fmla="*/ 195129 w 370979"/>
                <a:gd name="connsiteY2" fmla="*/ 221783 h 531844"/>
                <a:gd name="connsiteX3" fmla="*/ 99755 w 370979"/>
                <a:gd name="connsiteY3" fmla="*/ 153037 h 531844"/>
                <a:gd name="connsiteX4" fmla="*/ 206997 w 370979"/>
                <a:gd name="connsiteY4" fmla="*/ 80564 h 531844"/>
                <a:gd name="connsiteX5" fmla="*/ 310448 w 370979"/>
                <a:gd name="connsiteY5" fmla="*/ 114026 h 531844"/>
                <a:gd name="connsiteX6" fmla="*/ 365693 w 370979"/>
                <a:gd name="connsiteY6" fmla="*/ 46532 h 531844"/>
                <a:gd name="connsiteX7" fmla="*/ 210950 w 370979"/>
                <a:gd name="connsiteY7" fmla="*/ 0 h 531844"/>
                <a:gd name="connsiteX8" fmla="*/ 5620 w 370979"/>
                <a:gd name="connsiteY8" fmla="*/ 163347 h 531844"/>
                <a:gd name="connsiteX9" fmla="*/ 159506 w 370979"/>
                <a:gd name="connsiteY9" fmla="*/ 301522 h 531844"/>
                <a:gd name="connsiteX10" fmla="*/ 276816 w 370979"/>
                <a:gd name="connsiteY10" fmla="*/ 383148 h 531844"/>
                <a:gd name="connsiteX11" fmla="*/ 167459 w 370979"/>
                <a:gd name="connsiteY11" fmla="*/ 451221 h 531844"/>
                <a:gd name="connsiteX12" fmla="*/ 55626 w 370979"/>
                <a:gd name="connsiteY12" fmla="*/ 413898 h 531844"/>
                <a:gd name="connsiteX13" fmla="*/ 0 w 370979"/>
                <a:gd name="connsiteY13" fmla="*/ 482492 h 531844"/>
                <a:gd name="connsiteX14" fmla="*/ 169802 w 370979"/>
                <a:gd name="connsiteY14" fmla="*/ 531813 h 531844"/>
                <a:gd name="connsiteX15" fmla="*/ 370970 w 370979"/>
                <a:gd name="connsiteY15" fmla="*/ 376955 h 531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70979" h="531844">
                  <a:moveTo>
                    <a:pt x="370980" y="376936"/>
                  </a:moveTo>
                  <a:cubicBezTo>
                    <a:pt x="370980" y="304851"/>
                    <a:pt x="325031" y="258233"/>
                    <a:pt x="226371" y="230320"/>
                  </a:cubicBezTo>
                  <a:cubicBezTo>
                    <a:pt x="215979" y="227396"/>
                    <a:pt x="205564" y="224551"/>
                    <a:pt x="195129" y="221783"/>
                  </a:cubicBezTo>
                  <a:cubicBezTo>
                    <a:pt x="137703" y="206418"/>
                    <a:pt x="99755" y="196260"/>
                    <a:pt x="99755" y="153037"/>
                  </a:cubicBezTo>
                  <a:cubicBezTo>
                    <a:pt x="99755" y="110356"/>
                    <a:pt x="143856" y="80564"/>
                    <a:pt x="206997" y="80564"/>
                  </a:cubicBezTo>
                  <a:cubicBezTo>
                    <a:pt x="244053" y="81240"/>
                    <a:pt x="280068" y="92889"/>
                    <a:pt x="310448" y="114026"/>
                  </a:cubicBezTo>
                  <a:cubicBezTo>
                    <a:pt x="332356" y="87279"/>
                    <a:pt x="365693" y="46532"/>
                    <a:pt x="365693" y="46532"/>
                  </a:cubicBezTo>
                  <a:cubicBezTo>
                    <a:pt x="329051" y="15811"/>
                    <a:pt x="265719" y="0"/>
                    <a:pt x="210950" y="0"/>
                  </a:cubicBezTo>
                  <a:cubicBezTo>
                    <a:pt x="82363" y="0"/>
                    <a:pt x="5620" y="61073"/>
                    <a:pt x="5620" y="163347"/>
                  </a:cubicBezTo>
                  <a:cubicBezTo>
                    <a:pt x="5620" y="232264"/>
                    <a:pt x="54521" y="276217"/>
                    <a:pt x="159506" y="301522"/>
                  </a:cubicBezTo>
                  <a:cubicBezTo>
                    <a:pt x="263481" y="326619"/>
                    <a:pt x="276816" y="358327"/>
                    <a:pt x="276816" y="383148"/>
                  </a:cubicBezTo>
                  <a:cubicBezTo>
                    <a:pt x="276816" y="414799"/>
                    <a:pt x="249526" y="451221"/>
                    <a:pt x="167459" y="451221"/>
                  </a:cubicBezTo>
                  <a:cubicBezTo>
                    <a:pt x="136303" y="451221"/>
                    <a:pt x="88487" y="435391"/>
                    <a:pt x="55626" y="413898"/>
                  </a:cubicBezTo>
                  <a:cubicBezTo>
                    <a:pt x="27051" y="448869"/>
                    <a:pt x="21708" y="455963"/>
                    <a:pt x="0" y="482492"/>
                  </a:cubicBezTo>
                  <a:cubicBezTo>
                    <a:pt x="50363" y="515496"/>
                    <a:pt x="109518" y="532678"/>
                    <a:pt x="169802" y="531813"/>
                  </a:cubicBezTo>
                  <a:cubicBezTo>
                    <a:pt x="350139" y="531813"/>
                    <a:pt x="370970" y="413253"/>
                    <a:pt x="370970" y="376955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3" name="Freeform 42">
              <a:extLst>
                <a:ext uri="{FF2B5EF4-FFF2-40B4-BE49-F238E27FC236}">
                  <a16:creationId xmlns:a16="http://schemas.microsoft.com/office/drawing/2014/main" id="{6C90ACF4-546D-2F2A-EB2A-115E3E78001D}"/>
                </a:ext>
              </a:extLst>
            </p:cNvPr>
            <p:cNvSpPr/>
            <p:nvPr/>
          </p:nvSpPr>
          <p:spPr>
            <a:xfrm>
              <a:off x="5910129" y="3065874"/>
              <a:ext cx="548649" cy="507001"/>
            </a:xfrm>
            <a:custGeom>
              <a:avLst/>
              <a:gdLst>
                <a:gd name="connsiteX0" fmla="*/ 548650 w 548649"/>
                <a:gd name="connsiteY0" fmla="*/ 506925 h 507001"/>
                <a:gd name="connsiteX1" fmla="*/ 548650 w 548649"/>
                <a:gd name="connsiteY1" fmla="*/ 0 h 507001"/>
                <a:gd name="connsiteX2" fmla="*/ 455428 w 548649"/>
                <a:gd name="connsiteY2" fmla="*/ 180 h 507001"/>
                <a:gd name="connsiteX3" fmla="*/ 273501 w 548649"/>
                <a:gd name="connsiteY3" fmla="*/ 222665 h 507001"/>
                <a:gd name="connsiteX4" fmla="*/ 96974 w 548649"/>
                <a:gd name="connsiteY4" fmla="*/ 123 h 507001"/>
                <a:gd name="connsiteX5" fmla="*/ 0 w 548649"/>
                <a:gd name="connsiteY5" fmla="*/ 123 h 507001"/>
                <a:gd name="connsiteX6" fmla="*/ 0 w 548649"/>
                <a:gd name="connsiteY6" fmla="*/ 507001 h 507001"/>
                <a:gd name="connsiteX7" fmla="*/ 94812 w 548649"/>
                <a:gd name="connsiteY7" fmla="*/ 507001 h 507001"/>
                <a:gd name="connsiteX8" fmla="*/ 94812 w 548649"/>
                <a:gd name="connsiteY8" fmla="*/ 138345 h 507001"/>
                <a:gd name="connsiteX9" fmla="*/ 273358 w 548649"/>
                <a:gd name="connsiteY9" fmla="*/ 358393 h 507001"/>
                <a:gd name="connsiteX10" fmla="*/ 453723 w 548649"/>
                <a:gd name="connsiteY10" fmla="*/ 137966 h 507001"/>
                <a:gd name="connsiteX11" fmla="*/ 453723 w 548649"/>
                <a:gd name="connsiteY11" fmla="*/ 506925 h 507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48649" h="507001">
                  <a:moveTo>
                    <a:pt x="548650" y="506925"/>
                  </a:moveTo>
                  <a:lnTo>
                    <a:pt x="548650" y="0"/>
                  </a:lnTo>
                  <a:lnTo>
                    <a:pt x="455428" y="180"/>
                  </a:lnTo>
                  <a:lnTo>
                    <a:pt x="273501" y="222665"/>
                  </a:lnTo>
                  <a:lnTo>
                    <a:pt x="96974" y="123"/>
                  </a:lnTo>
                  <a:lnTo>
                    <a:pt x="0" y="123"/>
                  </a:lnTo>
                  <a:lnTo>
                    <a:pt x="0" y="507001"/>
                  </a:lnTo>
                  <a:lnTo>
                    <a:pt x="94812" y="507001"/>
                  </a:lnTo>
                  <a:lnTo>
                    <a:pt x="94812" y="138345"/>
                  </a:lnTo>
                  <a:lnTo>
                    <a:pt x="273358" y="358393"/>
                  </a:lnTo>
                  <a:lnTo>
                    <a:pt x="453723" y="137966"/>
                  </a:lnTo>
                  <a:lnTo>
                    <a:pt x="453723" y="5069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46260B75-53D2-16D4-CD61-022E2ABA424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538280" y="4344164"/>
            <a:ext cx="5022905" cy="1219848"/>
          </a:xfrm>
          <a:prstGeom prst="rect">
            <a:avLst/>
          </a:prstGeom>
        </p:spPr>
      </p:pic>
      <p:grpSp>
        <p:nvGrpSpPr>
          <p:cNvPr id="76" name="Group 75">
            <a:extLst>
              <a:ext uri="{FF2B5EF4-FFF2-40B4-BE49-F238E27FC236}">
                <a16:creationId xmlns:a16="http://schemas.microsoft.com/office/drawing/2014/main" id="{6A8FDA9B-BC43-8B44-079B-FBDF98A44C8A}"/>
              </a:ext>
            </a:extLst>
          </p:cNvPr>
          <p:cNvGrpSpPr/>
          <p:nvPr userDrawn="1"/>
        </p:nvGrpSpPr>
        <p:grpSpPr>
          <a:xfrm>
            <a:off x="2977095" y="2343071"/>
            <a:ext cx="2784129" cy="874398"/>
            <a:chOff x="5592127" y="3266378"/>
            <a:chExt cx="973454" cy="305728"/>
          </a:xfrm>
          <a:solidFill>
            <a:schemeClr val="bg1"/>
          </a:solidFill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2FAC24BE-5734-D028-E050-8CDD2F4512F0}"/>
                </a:ext>
              </a:extLst>
            </p:cNvPr>
            <p:cNvSpPr/>
            <p:nvPr/>
          </p:nvSpPr>
          <p:spPr>
            <a:xfrm>
              <a:off x="5592127" y="3270095"/>
              <a:ext cx="137159" cy="183995"/>
            </a:xfrm>
            <a:custGeom>
              <a:avLst/>
              <a:gdLst>
                <a:gd name="connsiteX0" fmla="*/ 0 w 137159"/>
                <a:gd name="connsiteY0" fmla="*/ 52039 h 183995"/>
                <a:gd name="connsiteX1" fmla="*/ 0 w 137159"/>
                <a:gd name="connsiteY1" fmla="*/ 164480 h 183995"/>
                <a:gd name="connsiteX2" fmla="*/ 30480 w 137159"/>
                <a:gd name="connsiteY2" fmla="*/ 183995 h 183995"/>
                <a:gd name="connsiteX3" fmla="*/ 30480 w 137159"/>
                <a:gd name="connsiteY3" fmla="*/ 137532 h 183995"/>
                <a:gd name="connsiteX4" fmla="*/ 99060 w 137159"/>
                <a:gd name="connsiteY4" fmla="*/ 103149 h 183995"/>
                <a:gd name="connsiteX5" fmla="*/ 99060 w 137159"/>
                <a:gd name="connsiteY5" fmla="*/ 68766 h 183995"/>
                <a:gd name="connsiteX6" fmla="*/ 30480 w 137159"/>
                <a:gd name="connsiteY6" fmla="*/ 104078 h 183995"/>
                <a:gd name="connsiteX7" fmla="*/ 30480 w 137159"/>
                <a:gd name="connsiteY7" fmla="*/ 70624 h 183995"/>
                <a:gd name="connsiteX8" fmla="*/ 100965 w 137159"/>
                <a:gd name="connsiteY8" fmla="*/ 34383 h 183995"/>
                <a:gd name="connsiteX9" fmla="*/ 137160 w 137159"/>
                <a:gd name="connsiteY9" fmla="*/ 55756 h 183995"/>
                <a:gd name="connsiteX10" fmla="*/ 137160 w 137159"/>
                <a:gd name="connsiteY10" fmla="*/ 20444 h 183995"/>
                <a:gd name="connsiteX11" fmla="*/ 101918 w 137159"/>
                <a:gd name="connsiteY11" fmla="*/ 0 h 1839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7159" h="183995">
                  <a:moveTo>
                    <a:pt x="0" y="52039"/>
                  </a:moveTo>
                  <a:lnTo>
                    <a:pt x="0" y="164480"/>
                  </a:lnTo>
                  <a:lnTo>
                    <a:pt x="30480" y="183995"/>
                  </a:lnTo>
                  <a:lnTo>
                    <a:pt x="30480" y="137532"/>
                  </a:lnTo>
                  <a:lnTo>
                    <a:pt x="99060" y="103149"/>
                  </a:lnTo>
                  <a:lnTo>
                    <a:pt x="99060" y="68766"/>
                  </a:lnTo>
                  <a:lnTo>
                    <a:pt x="30480" y="104078"/>
                  </a:lnTo>
                  <a:lnTo>
                    <a:pt x="30480" y="70624"/>
                  </a:lnTo>
                  <a:lnTo>
                    <a:pt x="100965" y="34383"/>
                  </a:lnTo>
                  <a:lnTo>
                    <a:pt x="137160" y="55756"/>
                  </a:lnTo>
                  <a:lnTo>
                    <a:pt x="137160" y="20444"/>
                  </a:lnTo>
                  <a:lnTo>
                    <a:pt x="10191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095C8607-BA3F-A528-D924-C0275A7202F8}"/>
                </a:ext>
              </a:extLst>
            </p:cNvPr>
            <p:cNvSpPr/>
            <p:nvPr/>
          </p:nvSpPr>
          <p:spPr>
            <a:xfrm>
              <a:off x="5651182" y="3310053"/>
              <a:ext cx="137160" cy="183995"/>
            </a:xfrm>
            <a:custGeom>
              <a:avLst/>
              <a:gdLst>
                <a:gd name="connsiteX0" fmla="*/ 34290 w 137160"/>
                <a:gd name="connsiteY0" fmla="*/ 183995 h 183995"/>
                <a:gd name="connsiteX1" fmla="*/ 0 w 137160"/>
                <a:gd name="connsiteY1" fmla="*/ 162622 h 183995"/>
                <a:gd name="connsiteX2" fmla="*/ 0 w 137160"/>
                <a:gd name="connsiteY2" fmla="*/ 127310 h 183995"/>
                <a:gd name="connsiteX3" fmla="*/ 36195 w 137160"/>
                <a:gd name="connsiteY3" fmla="*/ 149612 h 183995"/>
                <a:gd name="connsiteX4" fmla="*/ 105727 w 137160"/>
                <a:gd name="connsiteY4" fmla="*/ 113371 h 183995"/>
                <a:gd name="connsiteX5" fmla="*/ 105727 w 137160"/>
                <a:gd name="connsiteY5" fmla="*/ 79917 h 183995"/>
                <a:gd name="connsiteX6" fmla="*/ 38100 w 137160"/>
                <a:gd name="connsiteY6" fmla="*/ 114300 h 183995"/>
                <a:gd name="connsiteX7" fmla="*/ 38100 w 137160"/>
                <a:gd name="connsiteY7" fmla="*/ 80846 h 183995"/>
                <a:gd name="connsiteX8" fmla="*/ 105727 w 137160"/>
                <a:gd name="connsiteY8" fmla="*/ 46463 h 183995"/>
                <a:gd name="connsiteX9" fmla="*/ 105727 w 137160"/>
                <a:gd name="connsiteY9" fmla="*/ 0 h 183995"/>
                <a:gd name="connsiteX10" fmla="*/ 137160 w 137160"/>
                <a:gd name="connsiteY10" fmla="*/ 18585 h 183995"/>
                <a:gd name="connsiteX11" fmla="*/ 137160 w 137160"/>
                <a:gd name="connsiteY11" fmla="*/ 131956 h 1839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7160" h="183995">
                  <a:moveTo>
                    <a:pt x="34290" y="183995"/>
                  </a:moveTo>
                  <a:lnTo>
                    <a:pt x="0" y="162622"/>
                  </a:lnTo>
                  <a:lnTo>
                    <a:pt x="0" y="127310"/>
                  </a:lnTo>
                  <a:lnTo>
                    <a:pt x="36195" y="149612"/>
                  </a:lnTo>
                  <a:lnTo>
                    <a:pt x="105727" y="113371"/>
                  </a:lnTo>
                  <a:lnTo>
                    <a:pt x="105727" y="79917"/>
                  </a:lnTo>
                  <a:lnTo>
                    <a:pt x="38100" y="114300"/>
                  </a:lnTo>
                  <a:lnTo>
                    <a:pt x="38100" y="80846"/>
                  </a:lnTo>
                  <a:lnTo>
                    <a:pt x="105727" y="46463"/>
                  </a:lnTo>
                  <a:lnTo>
                    <a:pt x="105727" y="0"/>
                  </a:lnTo>
                  <a:lnTo>
                    <a:pt x="137160" y="18585"/>
                  </a:lnTo>
                  <a:lnTo>
                    <a:pt x="137160" y="13195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2F729C67-7975-E93D-C645-4A699A96A078}"/>
                </a:ext>
              </a:extLst>
            </p:cNvPr>
            <p:cNvSpPr/>
            <p:nvPr/>
          </p:nvSpPr>
          <p:spPr>
            <a:xfrm>
              <a:off x="5827394" y="3271024"/>
              <a:ext cx="60007" cy="88280"/>
            </a:xfrm>
            <a:custGeom>
              <a:avLst/>
              <a:gdLst>
                <a:gd name="connsiteX0" fmla="*/ 20955 w 60007"/>
                <a:gd name="connsiteY0" fmla="*/ 17656 h 88280"/>
                <a:gd name="connsiteX1" fmla="*/ 20955 w 60007"/>
                <a:gd name="connsiteY1" fmla="*/ 36241 h 88280"/>
                <a:gd name="connsiteX2" fmla="*/ 56198 w 60007"/>
                <a:gd name="connsiteY2" fmla="*/ 36241 h 88280"/>
                <a:gd name="connsiteX3" fmla="*/ 56198 w 60007"/>
                <a:gd name="connsiteY3" fmla="*/ 53898 h 88280"/>
                <a:gd name="connsiteX4" fmla="*/ 20955 w 60007"/>
                <a:gd name="connsiteY4" fmla="*/ 53898 h 88280"/>
                <a:gd name="connsiteX5" fmla="*/ 20955 w 60007"/>
                <a:gd name="connsiteY5" fmla="*/ 88280 h 88280"/>
                <a:gd name="connsiteX6" fmla="*/ 0 w 60007"/>
                <a:gd name="connsiteY6" fmla="*/ 88280 h 88280"/>
                <a:gd name="connsiteX7" fmla="*/ 0 w 60007"/>
                <a:gd name="connsiteY7" fmla="*/ 0 h 88280"/>
                <a:gd name="connsiteX8" fmla="*/ 60007 w 60007"/>
                <a:gd name="connsiteY8" fmla="*/ 0 h 88280"/>
                <a:gd name="connsiteX9" fmla="*/ 60007 w 60007"/>
                <a:gd name="connsiteY9" fmla="*/ 17656 h 88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0007" h="88280">
                  <a:moveTo>
                    <a:pt x="20955" y="17656"/>
                  </a:moveTo>
                  <a:lnTo>
                    <a:pt x="20955" y="36241"/>
                  </a:lnTo>
                  <a:lnTo>
                    <a:pt x="56198" y="36241"/>
                  </a:lnTo>
                  <a:lnTo>
                    <a:pt x="56198" y="53898"/>
                  </a:lnTo>
                  <a:lnTo>
                    <a:pt x="20955" y="53898"/>
                  </a:lnTo>
                  <a:lnTo>
                    <a:pt x="20955" y="88280"/>
                  </a:lnTo>
                  <a:lnTo>
                    <a:pt x="0" y="88280"/>
                  </a:lnTo>
                  <a:lnTo>
                    <a:pt x="0" y="0"/>
                  </a:lnTo>
                  <a:lnTo>
                    <a:pt x="60007" y="0"/>
                  </a:lnTo>
                  <a:lnTo>
                    <a:pt x="60007" y="1765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AB598231-680A-32B4-A342-AB755E24AC50}"/>
                </a:ext>
              </a:extLst>
            </p:cNvPr>
            <p:cNvSpPr/>
            <p:nvPr/>
          </p:nvSpPr>
          <p:spPr>
            <a:xfrm>
              <a:off x="5881687" y="3271024"/>
              <a:ext cx="97155" cy="88280"/>
            </a:xfrm>
            <a:custGeom>
              <a:avLst/>
              <a:gdLst>
                <a:gd name="connsiteX0" fmla="*/ 47625 w 97155"/>
                <a:gd name="connsiteY0" fmla="*/ 23232 h 88280"/>
                <a:gd name="connsiteX1" fmla="*/ 36195 w 97155"/>
                <a:gd name="connsiteY1" fmla="*/ 53898 h 88280"/>
                <a:gd name="connsiteX2" fmla="*/ 59055 w 97155"/>
                <a:gd name="connsiteY2" fmla="*/ 53898 h 88280"/>
                <a:gd name="connsiteX3" fmla="*/ 47625 w 97155"/>
                <a:gd name="connsiteY3" fmla="*/ 23232 h 88280"/>
                <a:gd name="connsiteX4" fmla="*/ 72390 w 97155"/>
                <a:gd name="connsiteY4" fmla="*/ 88280 h 88280"/>
                <a:gd name="connsiteX5" fmla="*/ 65723 w 97155"/>
                <a:gd name="connsiteY5" fmla="*/ 70624 h 88280"/>
                <a:gd name="connsiteX6" fmla="*/ 30480 w 97155"/>
                <a:gd name="connsiteY6" fmla="*/ 70624 h 88280"/>
                <a:gd name="connsiteX7" fmla="*/ 23813 w 97155"/>
                <a:gd name="connsiteY7" fmla="*/ 88280 h 88280"/>
                <a:gd name="connsiteX8" fmla="*/ 0 w 97155"/>
                <a:gd name="connsiteY8" fmla="*/ 88280 h 88280"/>
                <a:gd name="connsiteX9" fmla="*/ 38100 w 97155"/>
                <a:gd name="connsiteY9" fmla="*/ 0 h 88280"/>
                <a:gd name="connsiteX10" fmla="*/ 59055 w 97155"/>
                <a:gd name="connsiteY10" fmla="*/ 0 h 88280"/>
                <a:gd name="connsiteX11" fmla="*/ 97155 w 97155"/>
                <a:gd name="connsiteY11" fmla="*/ 88280 h 88280"/>
                <a:gd name="connsiteX12" fmla="*/ 72390 w 97155"/>
                <a:gd name="connsiteY12" fmla="*/ 88280 h 88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7155" h="88280">
                  <a:moveTo>
                    <a:pt x="47625" y="23232"/>
                  </a:moveTo>
                  <a:lnTo>
                    <a:pt x="36195" y="53898"/>
                  </a:lnTo>
                  <a:lnTo>
                    <a:pt x="59055" y="53898"/>
                  </a:lnTo>
                  <a:lnTo>
                    <a:pt x="47625" y="23232"/>
                  </a:lnTo>
                  <a:close/>
                  <a:moveTo>
                    <a:pt x="72390" y="88280"/>
                  </a:moveTo>
                  <a:lnTo>
                    <a:pt x="65723" y="70624"/>
                  </a:lnTo>
                  <a:lnTo>
                    <a:pt x="30480" y="70624"/>
                  </a:lnTo>
                  <a:lnTo>
                    <a:pt x="23813" y="88280"/>
                  </a:lnTo>
                  <a:lnTo>
                    <a:pt x="0" y="88280"/>
                  </a:lnTo>
                  <a:lnTo>
                    <a:pt x="38100" y="0"/>
                  </a:lnTo>
                  <a:lnTo>
                    <a:pt x="59055" y="0"/>
                  </a:lnTo>
                  <a:lnTo>
                    <a:pt x="97155" y="88280"/>
                  </a:lnTo>
                  <a:lnTo>
                    <a:pt x="72390" y="882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9F473E4A-8A79-29CD-7CE0-BEA4D346F12D}"/>
                </a:ext>
              </a:extLst>
            </p:cNvPr>
            <p:cNvSpPr/>
            <p:nvPr/>
          </p:nvSpPr>
          <p:spPr>
            <a:xfrm>
              <a:off x="5983605" y="3271024"/>
              <a:ext cx="74294" cy="88280"/>
            </a:xfrm>
            <a:custGeom>
              <a:avLst/>
              <a:gdLst>
                <a:gd name="connsiteX0" fmla="*/ 47625 w 74294"/>
                <a:gd name="connsiteY0" fmla="*/ 26949 h 88280"/>
                <a:gd name="connsiteX1" fmla="*/ 46672 w 74294"/>
                <a:gd name="connsiteY1" fmla="*/ 22302 h 88280"/>
                <a:gd name="connsiteX2" fmla="*/ 42863 w 74294"/>
                <a:gd name="connsiteY2" fmla="*/ 19515 h 88280"/>
                <a:gd name="connsiteX3" fmla="*/ 38100 w 74294"/>
                <a:gd name="connsiteY3" fmla="*/ 17656 h 88280"/>
                <a:gd name="connsiteX4" fmla="*/ 33338 w 74294"/>
                <a:gd name="connsiteY4" fmla="*/ 17656 h 88280"/>
                <a:gd name="connsiteX5" fmla="*/ 21907 w 74294"/>
                <a:gd name="connsiteY5" fmla="*/ 17656 h 88280"/>
                <a:gd name="connsiteX6" fmla="*/ 21907 w 74294"/>
                <a:gd name="connsiteY6" fmla="*/ 38100 h 88280"/>
                <a:gd name="connsiteX7" fmla="*/ 32385 w 74294"/>
                <a:gd name="connsiteY7" fmla="*/ 38100 h 88280"/>
                <a:gd name="connsiteX8" fmla="*/ 38100 w 74294"/>
                <a:gd name="connsiteY8" fmla="*/ 38100 h 88280"/>
                <a:gd name="connsiteX9" fmla="*/ 42863 w 74294"/>
                <a:gd name="connsiteY9" fmla="*/ 36241 h 88280"/>
                <a:gd name="connsiteX10" fmla="*/ 46672 w 74294"/>
                <a:gd name="connsiteY10" fmla="*/ 32524 h 88280"/>
                <a:gd name="connsiteX11" fmla="*/ 47625 w 74294"/>
                <a:gd name="connsiteY11" fmla="*/ 26949 h 88280"/>
                <a:gd name="connsiteX12" fmla="*/ 48577 w 74294"/>
                <a:gd name="connsiteY12" fmla="*/ 88280 h 88280"/>
                <a:gd name="connsiteX13" fmla="*/ 28575 w 74294"/>
                <a:gd name="connsiteY13" fmla="*/ 52968 h 88280"/>
                <a:gd name="connsiteX14" fmla="*/ 20955 w 74294"/>
                <a:gd name="connsiteY14" fmla="*/ 52968 h 88280"/>
                <a:gd name="connsiteX15" fmla="*/ 20955 w 74294"/>
                <a:gd name="connsiteY15" fmla="*/ 88280 h 88280"/>
                <a:gd name="connsiteX16" fmla="*/ 0 w 74294"/>
                <a:gd name="connsiteY16" fmla="*/ 88280 h 88280"/>
                <a:gd name="connsiteX17" fmla="*/ 0 w 74294"/>
                <a:gd name="connsiteY17" fmla="*/ 0 h 88280"/>
                <a:gd name="connsiteX18" fmla="*/ 34290 w 74294"/>
                <a:gd name="connsiteY18" fmla="*/ 0 h 88280"/>
                <a:gd name="connsiteX19" fmla="*/ 46672 w 74294"/>
                <a:gd name="connsiteY19" fmla="*/ 929 h 88280"/>
                <a:gd name="connsiteX20" fmla="*/ 58102 w 74294"/>
                <a:gd name="connsiteY20" fmla="*/ 5576 h 88280"/>
                <a:gd name="connsiteX21" fmla="*/ 66675 w 74294"/>
                <a:gd name="connsiteY21" fmla="*/ 13939 h 88280"/>
                <a:gd name="connsiteX22" fmla="*/ 69532 w 74294"/>
                <a:gd name="connsiteY22" fmla="*/ 26949 h 88280"/>
                <a:gd name="connsiteX23" fmla="*/ 64770 w 74294"/>
                <a:gd name="connsiteY23" fmla="*/ 41817 h 88280"/>
                <a:gd name="connsiteX24" fmla="*/ 50482 w 74294"/>
                <a:gd name="connsiteY24" fmla="*/ 50180 h 88280"/>
                <a:gd name="connsiteX25" fmla="*/ 74295 w 74294"/>
                <a:gd name="connsiteY25" fmla="*/ 88280 h 88280"/>
                <a:gd name="connsiteX26" fmla="*/ 48577 w 74294"/>
                <a:gd name="connsiteY26" fmla="*/ 88280 h 88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74294" h="88280">
                  <a:moveTo>
                    <a:pt x="47625" y="26949"/>
                  </a:moveTo>
                  <a:cubicBezTo>
                    <a:pt x="47625" y="25090"/>
                    <a:pt x="47625" y="23232"/>
                    <a:pt x="46672" y="22302"/>
                  </a:cubicBezTo>
                  <a:cubicBezTo>
                    <a:pt x="45720" y="21373"/>
                    <a:pt x="44768" y="20444"/>
                    <a:pt x="42863" y="19515"/>
                  </a:cubicBezTo>
                  <a:cubicBezTo>
                    <a:pt x="41910" y="18585"/>
                    <a:pt x="40005" y="18585"/>
                    <a:pt x="38100" y="17656"/>
                  </a:cubicBezTo>
                  <a:cubicBezTo>
                    <a:pt x="36195" y="17656"/>
                    <a:pt x="34290" y="17656"/>
                    <a:pt x="33338" y="17656"/>
                  </a:cubicBezTo>
                  <a:lnTo>
                    <a:pt x="21907" y="17656"/>
                  </a:lnTo>
                  <a:lnTo>
                    <a:pt x="21907" y="38100"/>
                  </a:lnTo>
                  <a:lnTo>
                    <a:pt x="32385" y="38100"/>
                  </a:lnTo>
                  <a:cubicBezTo>
                    <a:pt x="34290" y="38100"/>
                    <a:pt x="36195" y="38100"/>
                    <a:pt x="38100" y="38100"/>
                  </a:cubicBezTo>
                  <a:cubicBezTo>
                    <a:pt x="40005" y="38100"/>
                    <a:pt x="41910" y="37171"/>
                    <a:pt x="42863" y="36241"/>
                  </a:cubicBezTo>
                  <a:cubicBezTo>
                    <a:pt x="43815" y="35312"/>
                    <a:pt x="45720" y="33454"/>
                    <a:pt x="46672" y="32524"/>
                  </a:cubicBezTo>
                  <a:cubicBezTo>
                    <a:pt x="47625" y="30666"/>
                    <a:pt x="47625" y="28807"/>
                    <a:pt x="47625" y="26949"/>
                  </a:cubicBezTo>
                  <a:moveTo>
                    <a:pt x="48577" y="88280"/>
                  </a:moveTo>
                  <a:lnTo>
                    <a:pt x="28575" y="52968"/>
                  </a:lnTo>
                  <a:lnTo>
                    <a:pt x="20955" y="52968"/>
                  </a:lnTo>
                  <a:lnTo>
                    <a:pt x="20955" y="88280"/>
                  </a:lnTo>
                  <a:lnTo>
                    <a:pt x="0" y="88280"/>
                  </a:lnTo>
                  <a:lnTo>
                    <a:pt x="0" y="0"/>
                  </a:lnTo>
                  <a:lnTo>
                    <a:pt x="34290" y="0"/>
                  </a:lnTo>
                  <a:cubicBezTo>
                    <a:pt x="39052" y="0"/>
                    <a:pt x="42863" y="0"/>
                    <a:pt x="46672" y="929"/>
                  </a:cubicBezTo>
                  <a:cubicBezTo>
                    <a:pt x="50482" y="1859"/>
                    <a:pt x="54293" y="3717"/>
                    <a:pt x="58102" y="5576"/>
                  </a:cubicBezTo>
                  <a:cubicBezTo>
                    <a:pt x="61913" y="7434"/>
                    <a:pt x="64770" y="10222"/>
                    <a:pt x="66675" y="13939"/>
                  </a:cubicBezTo>
                  <a:cubicBezTo>
                    <a:pt x="68580" y="17656"/>
                    <a:pt x="69532" y="21373"/>
                    <a:pt x="69532" y="26949"/>
                  </a:cubicBezTo>
                  <a:cubicBezTo>
                    <a:pt x="69532" y="32524"/>
                    <a:pt x="67627" y="37171"/>
                    <a:pt x="64770" y="41817"/>
                  </a:cubicBezTo>
                  <a:cubicBezTo>
                    <a:pt x="60960" y="45534"/>
                    <a:pt x="57150" y="49251"/>
                    <a:pt x="50482" y="50180"/>
                  </a:cubicBezTo>
                  <a:lnTo>
                    <a:pt x="74295" y="88280"/>
                  </a:lnTo>
                  <a:lnTo>
                    <a:pt x="48577" y="882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06C147CC-1B2F-FDFC-2E45-34F8D54E99C3}"/>
                </a:ext>
              </a:extLst>
            </p:cNvPr>
            <p:cNvSpPr/>
            <p:nvPr/>
          </p:nvSpPr>
          <p:spPr>
            <a:xfrm>
              <a:off x="6065519" y="3271024"/>
              <a:ext cx="103822" cy="88280"/>
            </a:xfrm>
            <a:custGeom>
              <a:avLst/>
              <a:gdLst>
                <a:gd name="connsiteX0" fmla="*/ 82868 w 103822"/>
                <a:gd name="connsiteY0" fmla="*/ 88280 h 88280"/>
                <a:gd name="connsiteX1" fmla="*/ 82868 w 103822"/>
                <a:gd name="connsiteY1" fmla="*/ 25090 h 88280"/>
                <a:gd name="connsiteX2" fmla="*/ 82868 w 103822"/>
                <a:gd name="connsiteY2" fmla="*/ 25090 h 88280"/>
                <a:gd name="connsiteX3" fmla="*/ 59055 w 103822"/>
                <a:gd name="connsiteY3" fmla="*/ 88280 h 88280"/>
                <a:gd name="connsiteX4" fmla="*/ 43815 w 103822"/>
                <a:gd name="connsiteY4" fmla="*/ 88280 h 88280"/>
                <a:gd name="connsiteX5" fmla="*/ 20955 w 103822"/>
                <a:gd name="connsiteY5" fmla="*/ 25090 h 88280"/>
                <a:gd name="connsiteX6" fmla="*/ 20003 w 103822"/>
                <a:gd name="connsiteY6" fmla="*/ 25090 h 88280"/>
                <a:gd name="connsiteX7" fmla="*/ 20955 w 103822"/>
                <a:gd name="connsiteY7" fmla="*/ 88280 h 88280"/>
                <a:gd name="connsiteX8" fmla="*/ 0 w 103822"/>
                <a:gd name="connsiteY8" fmla="*/ 88280 h 88280"/>
                <a:gd name="connsiteX9" fmla="*/ 0 w 103822"/>
                <a:gd name="connsiteY9" fmla="*/ 0 h 88280"/>
                <a:gd name="connsiteX10" fmla="*/ 31432 w 103822"/>
                <a:gd name="connsiteY10" fmla="*/ 0 h 88280"/>
                <a:gd name="connsiteX11" fmla="*/ 52388 w 103822"/>
                <a:gd name="connsiteY11" fmla="*/ 56685 h 88280"/>
                <a:gd name="connsiteX12" fmla="*/ 52388 w 103822"/>
                <a:gd name="connsiteY12" fmla="*/ 56685 h 88280"/>
                <a:gd name="connsiteX13" fmla="*/ 72390 w 103822"/>
                <a:gd name="connsiteY13" fmla="*/ 0 h 88280"/>
                <a:gd name="connsiteX14" fmla="*/ 103823 w 103822"/>
                <a:gd name="connsiteY14" fmla="*/ 0 h 88280"/>
                <a:gd name="connsiteX15" fmla="*/ 103823 w 103822"/>
                <a:gd name="connsiteY15" fmla="*/ 88280 h 88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3822" h="88280">
                  <a:moveTo>
                    <a:pt x="82868" y="88280"/>
                  </a:moveTo>
                  <a:lnTo>
                    <a:pt x="82868" y="25090"/>
                  </a:lnTo>
                  <a:lnTo>
                    <a:pt x="82868" y="25090"/>
                  </a:lnTo>
                  <a:lnTo>
                    <a:pt x="59055" y="88280"/>
                  </a:lnTo>
                  <a:lnTo>
                    <a:pt x="43815" y="88280"/>
                  </a:lnTo>
                  <a:lnTo>
                    <a:pt x="20955" y="25090"/>
                  </a:lnTo>
                  <a:lnTo>
                    <a:pt x="20003" y="25090"/>
                  </a:lnTo>
                  <a:lnTo>
                    <a:pt x="20955" y="88280"/>
                  </a:lnTo>
                  <a:lnTo>
                    <a:pt x="0" y="88280"/>
                  </a:lnTo>
                  <a:lnTo>
                    <a:pt x="0" y="0"/>
                  </a:lnTo>
                  <a:lnTo>
                    <a:pt x="31432" y="0"/>
                  </a:lnTo>
                  <a:lnTo>
                    <a:pt x="52388" y="56685"/>
                  </a:lnTo>
                  <a:lnTo>
                    <a:pt x="52388" y="56685"/>
                  </a:lnTo>
                  <a:lnTo>
                    <a:pt x="72390" y="0"/>
                  </a:lnTo>
                  <a:lnTo>
                    <a:pt x="103823" y="0"/>
                  </a:lnTo>
                  <a:lnTo>
                    <a:pt x="103823" y="882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3F918FD8-CC87-3775-6A99-5F5596FEEAC1}"/>
                </a:ext>
              </a:extLst>
            </p:cNvPr>
            <p:cNvSpPr/>
            <p:nvPr/>
          </p:nvSpPr>
          <p:spPr>
            <a:xfrm>
              <a:off x="6185535" y="3271024"/>
              <a:ext cx="21907" cy="88280"/>
            </a:xfrm>
            <a:custGeom>
              <a:avLst/>
              <a:gdLst>
                <a:gd name="connsiteX0" fmla="*/ 0 w 21907"/>
                <a:gd name="connsiteY0" fmla="*/ 0 h 88280"/>
                <a:gd name="connsiteX1" fmla="*/ 21908 w 21907"/>
                <a:gd name="connsiteY1" fmla="*/ 0 h 88280"/>
                <a:gd name="connsiteX2" fmla="*/ 21908 w 21907"/>
                <a:gd name="connsiteY2" fmla="*/ 88280 h 88280"/>
                <a:gd name="connsiteX3" fmla="*/ 0 w 21907"/>
                <a:gd name="connsiteY3" fmla="*/ 88280 h 88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907" h="88280">
                  <a:moveTo>
                    <a:pt x="0" y="0"/>
                  </a:moveTo>
                  <a:lnTo>
                    <a:pt x="21908" y="0"/>
                  </a:lnTo>
                  <a:lnTo>
                    <a:pt x="21908" y="88280"/>
                  </a:lnTo>
                  <a:lnTo>
                    <a:pt x="0" y="882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0BFAC591-A2A2-2F03-BDEB-B579AD49E94D}"/>
                </a:ext>
              </a:extLst>
            </p:cNvPr>
            <p:cNvSpPr/>
            <p:nvPr/>
          </p:nvSpPr>
          <p:spPr>
            <a:xfrm>
              <a:off x="6222682" y="3271024"/>
              <a:ext cx="82867" cy="88280"/>
            </a:xfrm>
            <a:custGeom>
              <a:avLst/>
              <a:gdLst>
                <a:gd name="connsiteX0" fmla="*/ 58102 w 82867"/>
                <a:gd name="connsiteY0" fmla="*/ 88280 h 88280"/>
                <a:gd name="connsiteX1" fmla="*/ 21907 w 82867"/>
                <a:gd name="connsiteY1" fmla="*/ 30666 h 88280"/>
                <a:gd name="connsiteX2" fmla="*/ 20955 w 82867"/>
                <a:gd name="connsiteY2" fmla="*/ 30666 h 88280"/>
                <a:gd name="connsiteX3" fmla="*/ 21907 w 82867"/>
                <a:gd name="connsiteY3" fmla="*/ 88280 h 88280"/>
                <a:gd name="connsiteX4" fmla="*/ 0 w 82867"/>
                <a:gd name="connsiteY4" fmla="*/ 88280 h 88280"/>
                <a:gd name="connsiteX5" fmla="*/ 0 w 82867"/>
                <a:gd name="connsiteY5" fmla="*/ 0 h 88280"/>
                <a:gd name="connsiteX6" fmla="*/ 25717 w 82867"/>
                <a:gd name="connsiteY6" fmla="*/ 0 h 88280"/>
                <a:gd name="connsiteX7" fmla="*/ 61913 w 82867"/>
                <a:gd name="connsiteY7" fmla="*/ 57615 h 88280"/>
                <a:gd name="connsiteX8" fmla="*/ 61913 w 82867"/>
                <a:gd name="connsiteY8" fmla="*/ 57615 h 88280"/>
                <a:gd name="connsiteX9" fmla="*/ 61913 w 82867"/>
                <a:gd name="connsiteY9" fmla="*/ 0 h 88280"/>
                <a:gd name="connsiteX10" fmla="*/ 82867 w 82867"/>
                <a:gd name="connsiteY10" fmla="*/ 0 h 88280"/>
                <a:gd name="connsiteX11" fmla="*/ 82867 w 82867"/>
                <a:gd name="connsiteY11" fmla="*/ 88280 h 88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2867" h="88280">
                  <a:moveTo>
                    <a:pt x="58102" y="88280"/>
                  </a:moveTo>
                  <a:lnTo>
                    <a:pt x="21907" y="30666"/>
                  </a:lnTo>
                  <a:lnTo>
                    <a:pt x="20955" y="30666"/>
                  </a:lnTo>
                  <a:lnTo>
                    <a:pt x="21907" y="88280"/>
                  </a:lnTo>
                  <a:lnTo>
                    <a:pt x="0" y="88280"/>
                  </a:lnTo>
                  <a:lnTo>
                    <a:pt x="0" y="0"/>
                  </a:lnTo>
                  <a:lnTo>
                    <a:pt x="25717" y="0"/>
                  </a:lnTo>
                  <a:lnTo>
                    <a:pt x="61913" y="57615"/>
                  </a:lnTo>
                  <a:lnTo>
                    <a:pt x="61913" y="57615"/>
                  </a:lnTo>
                  <a:lnTo>
                    <a:pt x="61913" y="0"/>
                  </a:lnTo>
                  <a:lnTo>
                    <a:pt x="82867" y="0"/>
                  </a:lnTo>
                  <a:lnTo>
                    <a:pt x="82867" y="882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1E87399C-4270-3E78-FD85-A93DA5AEA8AB}"/>
                </a:ext>
              </a:extLst>
            </p:cNvPr>
            <p:cNvSpPr/>
            <p:nvPr/>
          </p:nvSpPr>
          <p:spPr>
            <a:xfrm>
              <a:off x="6316979" y="3266378"/>
              <a:ext cx="85725" cy="94785"/>
            </a:xfrm>
            <a:custGeom>
              <a:avLst/>
              <a:gdLst>
                <a:gd name="connsiteX0" fmla="*/ 69533 w 85725"/>
                <a:gd name="connsiteY0" fmla="*/ 92927 h 94785"/>
                <a:gd name="connsiteX1" fmla="*/ 50483 w 85725"/>
                <a:gd name="connsiteY1" fmla="*/ 94785 h 94785"/>
                <a:gd name="connsiteX2" fmla="*/ 30480 w 85725"/>
                <a:gd name="connsiteY2" fmla="*/ 91068 h 94785"/>
                <a:gd name="connsiteX3" fmla="*/ 14288 w 85725"/>
                <a:gd name="connsiteY3" fmla="*/ 81776 h 94785"/>
                <a:gd name="connsiteX4" fmla="*/ 3810 w 85725"/>
                <a:gd name="connsiteY4" fmla="*/ 66907 h 94785"/>
                <a:gd name="connsiteX5" fmla="*/ 0 w 85725"/>
                <a:gd name="connsiteY5" fmla="*/ 47393 h 94785"/>
                <a:gd name="connsiteX6" fmla="*/ 3810 w 85725"/>
                <a:gd name="connsiteY6" fmla="*/ 27878 h 94785"/>
                <a:gd name="connsiteX7" fmla="*/ 14288 w 85725"/>
                <a:gd name="connsiteY7" fmla="*/ 13010 h 94785"/>
                <a:gd name="connsiteX8" fmla="*/ 29528 w 85725"/>
                <a:gd name="connsiteY8" fmla="*/ 3717 h 94785"/>
                <a:gd name="connsiteX9" fmla="*/ 48578 w 85725"/>
                <a:gd name="connsiteY9" fmla="*/ 0 h 94785"/>
                <a:gd name="connsiteX10" fmla="*/ 68580 w 85725"/>
                <a:gd name="connsiteY10" fmla="*/ 2788 h 94785"/>
                <a:gd name="connsiteX11" fmla="*/ 83820 w 85725"/>
                <a:gd name="connsiteY11" fmla="*/ 11151 h 94785"/>
                <a:gd name="connsiteX12" fmla="*/ 69533 w 85725"/>
                <a:gd name="connsiteY12" fmla="*/ 26949 h 94785"/>
                <a:gd name="connsiteX13" fmla="*/ 60960 w 85725"/>
                <a:gd name="connsiteY13" fmla="*/ 21373 h 94785"/>
                <a:gd name="connsiteX14" fmla="*/ 48578 w 85725"/>
                <a:gd name="connsiteY14" fmla="*/ 19515 h 94785"/>
                <a:gd name="connsiteX15" fmla="*/ 38100 w 85725"/>
                <a:gd name="connsiteY15" fmla="*/ 21373 h 94785"/>
                <a:gd name="connsiteX16" fmla="*/ 29528 w 85725"/>
                <a:gd name="connsiteY16" fmla="*/ 26949 h 94785"/>
                <a:gd name="connsiteX17" fmla="*/ 25718 w 85725"/>
                <a:gd name="connsiteY17" fmla="*/ 37171 h 94785"/>
                <a:gd name="connsiteX18" fmla="*/ 23813 w 85725"/>
                <a:gd name="connsiteY18" fmla="*/ 48322 h 94785"/>
                <a:gd name="connsiteX19" fmla="*/ 25718 w 85725"/>
                <a:gd name="connsiteY19" fmla="*/ 59473 h 94785"/>
                <a:gd name="connsiteX20" fmla="*/ 31433 w 85725"/>
                <a:gd name="connsiteY20" fmla="*/ 67837 h 94785"/>
                <a:gd name="connsiteX21" fmla="*/ 40005 w 85725"/>
                <a:gd name="connsiteY21" fmla="*/ 73412 h 94785"/>
                <a:gd name="connsiteX22" fmla="*/ 51435 w 85725"/>
                <a:gd name="connsiteY22" fmla="*/ 75271 h 94785"/>
                <a:gd name="connsiteX23" fmla="*/ 59055 w 85725"/>
                <a:gd name="connsiteY23" fmla="*/ 74341 h 94785"/>
                <a:gd name="connsiteX24" fmla="*/ 65723 w 85725"/>
                <a:gd name="connsiteY24" fmla="*/ 72483 h 94785"/>
                <a:gd name="connsiteX25" fmla="*/ 65723 w 85725"/>
                <a:gd name="connsiteY25" fmla="*/ 57615 h 94785"/>
                <a:gd name="connsiteX26" fmla="*/ 48578 w 85725"/>
                <a:gd name="connsiteY26" fmla="*/ 57615 h 94785"/>
                <a:gd name="connsiteX27" fmla="*/ 48578 w 85725"/>
                <a:gd name="connsiteY27" fmla="*/ 40888 h 94785"/>
                <a:gd name="connsiteX28" fmla="*/ 85725 w 85725"/>
                <a:gd name="connsiteY28" fmla="*/ 40888 h 94785"/>
                <a:gd name="connsiteX29" fmla="*/ 85725 w 85725"/>
                <a:gd name="connsiteY29" fmla="*/ 88280 h 94785"/>
                <a:gd name="connsiteX30" fmla="*/ 69533 w 85725"/>
                <a:gd name="connsiteY30" fmla="*/ 92927 h 94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85725" h="94785">
                  <a:moveTo>
                    <a:pt x="69533" y="92927"/>
                  </a:moveTo>
                  <a:cubicBezTo>
                    <a:pt x="63818" y="94785"/>
                    <a:pt x="57150" y="94785"/>
                    <a:pt x="50483" y="94785"/>
                  </a:cubicBezTo>
                  <a:cubicBezTo>
                    <a:pt x="42863" y="94785"/>
                    <a:pt x="36195" y="93856"/>
                    <a:pt x="30480" y="91068"/>
                  </a:cubicBezTo>
                  <a:cubicBezTo>
                    <a:pt x="24765" y="89210"/>
                    <a:pt x="19050" y="85493"/>
                    <a:pt x="14288" y="81776"/>
                  </a:cubicBezTo>
                  <a:cubicBezTo>
                    <a:pt x="9525" y="78059"/>
                    <a:pt x="6668" y="72483"/>
                    <a:pt x="3810" y="66907"/>
                  </a:cubicBezTo>
                  <a:cubicBezTo>
                    <a:pt x="953" y="61332"/>
                    <a:pt x="0" y="54827"/>
                    <a:pt x="0" y="47393"/>
                  </a:cubicBezTo>
                  <a:cubicBezTo>
                    <a:pt x="0" y="39959"/>
                    <a:pt x="953" y="33454"/>
                    <a:pt x="3810" y="27878"/>
                  </a:cubicBezTo>
                  <a:cubicBezTo>
                    <a:pt x="6668" y="22302"/>
                    <a:pt x="9525" y="17656"/>
                    <a:pt x="14288" y="13010"/>
                  </a:cubicBezTo>
                  <a:cubicBezTo>
                    <a:pt x="19050" y="9293"/>
                    <a:pt x="23813" y="5576"/>
                    <a:pt x="29528" y="3717"/>
                  </a:cubicBezTo>
                  <a:cubicBezTo>
                    <a:pt x="35243" y="1859"/>
                    <a:pt x="41910" y="0"/>
                    <a:pt x="48578" y="0"/>
                  </a:cubicBezTo>
                  <a:cubicBezTo>
                    <a:pt x="56198" y="0"/>
                    <a:pt x="62865" y="929"/>
                    <a:pt x="68580" y="2788"/>
                  </a:cubicBezTo>
                  <a:cubicBezTo>
                    <a:pt x="74295" y="4646"/>
                    <a:pt x="80010" y="7434"/>
                    <a:pt x="83820" y="11151"/>
                  </a:cubicBezTo>
                  <a:lnTo>
                    <a:pt x="69533" y="26949"/>
                  </a:lnTo>
                  <a:cubicBezTo>
                    <a:pt x="67628" y="24161"/>
                    <a:pt x="64770" y="22302"/>
                    <a:pt x="60960" y="21373"/>
                  </a:cubicBezTo>
                  <a:cubicBezTo>
                    <a:pt x="57150" y="19515"/>
                    <a:pt x="53340" y="19515"/>
                    <a:pt x="48578" y="19515"/>
                  </a:cubicBezTo>
                  <a:cubicBezTo>
                    <a:pt x="44768" y="19515"/>
                    <a:pt x="40958" y="20444"/>
                    <a:pt x="38100" y="21373"/>
                  </a:cubicBezTo>
                  <a:cubicBezTo>
                    <a:pt x="35243" y="22302"/>
                    <a:pt x="32385" y="25090"/>
                    <a:pt x="29528" y="26949"/>
                  </a:cubicBezTo>
                  <a:cubicBezTo>
                    <a:pt x="28575" y="30666"/>
                    <a:pt x="26670" y="34383"/>
                    <a:pt x="25718" y="37171"/>
                  </a:cubicBezTo>
                  <a:cubicBezTo>
                    <a:pt x="24765" y="40888"/>
                    <a:pt x="23813" y="44605"/>
                    <a:pt x="23813" y="48322"/>
                  </a:cubicBezTo>
                  <a:cubicBezTo>
                    <a:pt x="23813" y="52039"/>
                    <a:pt x="24765" y="55756"/>
                    <a:pt x="25718" y="59473"/>
                  </a:cubicBezTo>
                  <a:cubicBezTo>
                    <a:pt x="26670" y="63190"/>
                    <a:pt x="28575" y="65978"/>
                    <a:pt x="31433" y="67837"/>
                  </a:cubicBezTo>
                  <a:cubicBezTo>
                    <a:pt x="33338" y="70624"/>
                    <a:pt x="37148" y="72483"/>
                    <a:pt x="40005" y="73412"/>
                  </a:cubicBezTo>
                  <a:cubicBezTo>
                    <a:pt x="43815" y="74341"/>
                    <a:pt x="47625" y="75271"/>
                    <a:pt x="51435" y="75271"/>
                  </a:cubicBezTo>
                  <a:cubicBezTo>
                    <a:pt x="54293" y="75271"/>
                    <a:pt x="56198" y="75271"/>
                    <a:pt x="59055" y="74341"/>
                  </a:cubicBezTo>
                  <a:cubicBezTo>
                    <a:pt x="60960" y="74341"/>
                    <a:pt x="63818" y="73412"/>
                    <a:pt x="65723" y="72483"/>
                  </a:cubicBezTo>
                  <a:lnTo>
                    <a:pt x="65723" y="57615"/>
                  </a:lnTo>
                  <a:lnTo>
                    <a:pt x="48578" y="57615"/>
                  </a:lnTo>
                  <a:lnTo>
                    <a:pt x="48578" y="40888"/>
                  </a:lnTo>
                  <a:lnTo>
                    <a:pt x="85725" y="40888"/>
                  </a:lnTo>
                  <a:lnTo>
                    <a:pt x="85725" y="88280"/>
                  </a:lnTo>
                  <a:cubicBezTo>
                    <a:pt x="80963" y="90139"/>
                    <a:pt x="75248" y="91998"/>
                    <a:pt x="69533" y="92927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F65F6994-35A4-B678-5CF9-10D60F72C0D6}"/>
                </a:ext>
              </a:extLst>
            </p:cNvPr>
            <p:cNvSpPr/>
            <p:nvPr/>
          </p:nvSpPr>
          <p:spPr>
            <a:xfrm>
              <a:off x="5827394" y="3395546"/>
              <a:ext cx="60007" cy="89209"/>
            </a:xfrm>
            <a:custGeom>
              <a:avLst/>
              <a:gdLst>
                <a:gd name="connsiteX0" fmla="*/ 20955 w 60007"/>
                <a:gd name="connsiteY0" fmla="*/ 18585 h 89209"/>
                <a:gd name="connsiteX1" fmla="*/ 20955 w 60007"/>
                <a:gd name="connsiteY1" fmla="*/ 37171 h 89209"/>
                <a:gd name="connsiteX2" fmla="*/ 56198 w 60007"/>
                <a:gd name="connsiteY2" fmla="*/ 37171 h 89209"/>
                <a:gd name="connsiteX3" fmla="*/ 56198 w 60007"/>
                <a:gd name="connsiteY3" fmla="*/ 54827 h 89209"/>
                <a:gd name="connsiteX4" fmla="*/ 20955 w 60007"/>
                <a:gd name="connsiteY4" fmla="*/ 54827 h 89209"/>
                <a:gd name="connsiteX5" fmla="*/ 20955 w 60007"/>
                <a:gd name="connsiteY5" fmla="*/ 89210 h 89209"/>
                <a:gd name="connsiteX6" fmla="*/ 0 w 60007"/>
                <a:gd name="connsiteY6" fmla="*/ 89210 h 89209"/>
                <a:gd name="connsiteX7" fmla="*/ 0 w 60007"/>
                <a:gd name="connsiteY7" fmla="*/ 0 h 89209"/>
                <a:gd name="connsiteX8" fmla="*/ 60007 w 60007"/>
                <a:gd name="connsiteY8" fmla="*/ 0 h 89209"/>
                <a:gd name="connsiteX9" fmla="*/ 60007 w 60007"/>
                <a:gd name="connsiteY9" fmla="*/ 18585 h 892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0007" h="89209">
                  <a:moveTo>
                    <a:pt x="20955" y="18585"/>
                  </a:moveTo>
                  <a:lnTo>
                    <a:pt x="20955" y="37171"/>
                  </a:lnTo>
                  <a:lnTo>
                    <a:pt x="56198" y="37171"/>
                  </a:lnTo>
                  <a:lnTo>
                    <a:pt x="56198" y="54827"/>
                  </a:lnTo>
                  <a:lnTo>
                    <a:pt x="20955" y="54827"/>
                  </a:lnTo>
                  <a:lnTo>
                    <a:pt x="20955" y="89210"/>
                  </a:lnTo>
                  <a:lnTo>
                    <a:pt x="0" y="89210"/>
                  </a:lnTo>
                  <a:lnTo>
                    <a:pt x="0" y="0"/>
                  </a:lnTo>
                  <a:lnTo>
                    <a:pt x="60007" y="0"/>
                  </a:lnTo>
                  <a:lnTo>
                    <a:pt x="60007" y="1858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grpSp>
          <p:nvGrpSpPr>
            <p:cNvPr id="23" name="Graphic 9">
              <a:extLst>
                <a:ext uri="{FF2B5EF4-FFF2-40B4-BE49-F238E27FC236}">
                  <a16:creationId xmlns:a16="http://schemas.microsoft.com/office/drawing/2014/main" id="{54080BEF-B5BB-AB51-9B56-2C92DFCC0019}"/>
                </a:ext>
              </a:extLst>
            </p:cNvPr>
            <p:cNvGrpSpPr/>
            <p:nvPr/>
          </p:nvGrpSpPr>
          <p:grpSpPr>
            <a:xfrm>
              <a:off x="5891212" y="3392758"/>
              <a:ext cx="373379" cy="94785"/>
              <a:chOff x="5891212" y="3392758"/>
              <a:chExt cx="373379" cy="94785"/>
            </a:xfrm>
            <a:grpFill/>
          </p:grpSpPr>
          <p:sp>
            <p:nvSpPr>
              <p:cNvPr id="24" name="Freeform 23">
                <a:extLst>
                  <a:ext uri="{FF2B5EF4-FFF2-40B4-BE49-F238E27FC236}">
                    <a16:creationId xmlns:a16="http://schemas.microsoft.com/office/drawing/2014/main" id="{17DA5C52-DC11-40E5-629C-C9198338A638}"/>
                  </a:ext>
                </a:extLst>
              </p:cNvPr>
              <p:cNvSpPr/>
              <p:nvPr/>
            </p:nvSpPr>
            <p:spPr>
              <a:xfrm>
                <a:off x="5891212" y="3392758"/>
                <a:ext cx="100012" cy="94785"/>
              </a:xfrm>
              <a:custGeom>
                <a:avLst/>
                <a:gdLst>
                  <a:gd name="connsiteX0" fmla="*/ 76200 w 100012"/>
                  <a:gd name="connsiteY0" fmla="*/ 47393 h 94785"/>
                  <a:gd name="connsiteX1" fmla="*/ 74295 w 100012"/>
                  <a:gd name="connsiteY1" fmla="*/ 36241 h 94785"/>
                  <a:gd name="connsiteX2" fmla="*/ 68580 w 100012"/>
                  <a:gd name="connsiteY2" fmla="*/ 27878 h 94785"/>
                  <a:gd name="connsiteX3" fmla="*/ 60007 w 100012"/>
                  <a:gd name="connsiteY3" fmla="*/ 22302 h 94785"/>
                  <a:gd name="connsiteX4" fmla="*/ 49530 w 100012"/>
                  <a:gd name="connsiteY4" fmla="*/ 20444 h 94785"/>
                  <a:gd name="connsiteX5" fmla="*/ 39052 w 100012"/>
                  <a:gd name="connsiteY5" fmla="*/ 22302 h 94785"/>
                  <a:gd name="connsiteX6" fmla="*/ 30480 w 100012"/>
                  <a:gd name="connsiteY6" fmla="*/ 27878 h 94785"/>
                  <a:gd name="connsiteX7" fmla="*/ 24765 w 100012"/>
                  <a:gd name="connsiteY7" fmla="*/ 36241 h 94785"/>
                  <a:gd name="connsiteX8" fmla="*/ 22860 w 100012"/>
                  <a:gd name="connsiteY8" fmla="*/ 47393 h 94785"/>
                  <a:gd name="connsiteX9" fmla="*/ 24765 w 100012"/>
                  <a:gd name="connsiteY9" fmla="*/ 58544 h 94785"/>
                  <a:gd name="connsiteX10" fmla="*/ 30480 w 100012"/>
                  <a:gd name="connsiteY10" fmla="*/ 66907 h 94785"/>
                  <a:gd name="connsiteX11" fmla="*/ 39052 w 100012"/>
                  <a:gd name="connsiteY11" fmla="*/ 72483 h 94785"/>
                  <a:gd name="connsiteX12" fmla="*/ 49530 w 100012"/>
                  <a:gd name="connsiteY12" fmla="*/ 74341 h 94785"/>
                  <a:gd name="connsiteX13" fmla="*/ 60007 w 100012"/>
                  <a:gd name="connsiteY13" fmla="*/ 72483 h 94785"/>
                  <a:gd name="connsiteX14" fmla="*/ 68580 w 100012"/>
                  <a:gd name="connsiteY14" fmla="*/ 66907 h 94785"/>
                  <a:gd name="connsiteX15" fmla="*/ 74295 w 100012"/>
                  <a:gd name="connsiteY15" fmla="*/ 58544 h 94785"/>
                  <a:gd name="connsiteX16" fmla="*/ 76200 w 100012"/>
                  <a:gd name="connsiteY16" fmla="*/ 47393 h 94785"/>
                  <a:gd name="connsiteX17" fmla="*/ 100013 w 100012"/>
                  <a:gd name="connsiteY17" fmla="*/ 47393 h 94785"/>
                  <a:gd name="connsiteX18" fmla="*/ 96202 w 100012"/>
                  <a:gd name="connsiteY18" fmla="*/ 66907 h 94785"/>
                  <a:gd name="connsiteX19" fmla="*/ 85725 w 100012"/>
                  <a:gd name="connsiteY19" fmla="*/ 81776 h 94785"/>
                  <a:gd name="connsiteX20" fmla="*/ 69532 w 100012"/>
                  <a:gd name="connsiteY20" fmla="*/ 91068 h 94785"/>
                  <a:gd name="connsiteX21" fmla="*/ 49530 w 100012"/>
                  <a:gd name="connsiteY21" fmla="*/ 94785 h 94785"/>
                  <a:gd name="connsiteX22" fmla="*/ 29527 w 100012"/>
                  <a:gd name="connsiteY22" fmla="*/ 91068 h 94785"/>
                  <a:gd name="connsiteX23" fmla="*/ 14288 w 100012"/>
                  <a:gd name="connsiteY23" fmla="*/ 81776 h 94785"/>
                  <a:gd name="connsiteX24" fmla="*/ 3810 w 100012"/>
                  <a:gd name="connsiteY24" fmla="*/ 66907 h 94785"/>
                  <a:gd name="connsiteX25" fmla="*/ 0 w 100012"/>
                  <a:gd name="connsiteY25" fmla="*/ 47393 h 94785"/>
                  <a:gd name="connsiteX26" fmla="*/ 3810 w 100012"/>
                  <a:gd name="connsiteY26" fmla="*/ 27878 h 94785"/>
                  <a:gd name="connsiteX27" fmla="*/ 14288 w 100012"/>
                  <a:gd name="connsiteY27" fmla="*/ 13010 h 94785"/>
                  <a:gd name="connsiteX28" fmla="*/ 29527 w 100012"/>
                  <a:gd name="connsiteY28" fmla="*/ 3717 h 94785"/>
                  <a:gd name="connsiteX29" fmla="*/ 49530 w 100012"/>
                  <a:gd name="connsiteY29" fmla="*/ 0 h 94785"/>
                  <a:gd name="connsiteX30" fmla="*/ 69532 w 100012"/>
                  <a:gd name="connsiteY30" fmla="*/ 3717 h 94785"/>
                  <a:gd name="connsiteX31" fmla="*/ 85725 w 100012"/>
                  <a:gd name="connsiteY31" fmla="*/ 13010 h 94785"/>
                  <a:gd name="connsiteX32" fmla="*/ 96202 w 100012"/>
                  <a:gd name="connsiteY32" fmla="*/ 27878 h 94785"/>
                  <a:gd name="connsiteX33" fmla="*/ 100013 w 100012"/>
                  <a:gd name="connsiteY33" fmla="*/ 47393 h 94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100012" h="94785">
                    <a:moveTo>
                      <a:pt x="76200" y="47393"/>
                    </a:moveTo>
                    <a:cubicBezTo>
                      <a:pt x="76200" y="43676"/>
                      <a:pt x="75248" y="39959"/>
                      <a:pt x="74295" y="36241"/>
                    </a:cubicBezTo>
                    <a:cubicBezTo>
                      <a:pt x="73343" y="32524"/>
                      <a:pt x="71438" y="29737"/>
                      <a:pt x="68580" y="27878"/>
                    </a:cubicBezTo>
                    <a:cubicBezTo>
                      <a:pt x="66675" y="25090"/>
                      <a:pt x="63818" y="23232"/>
                      <a:pt x="60007" y="22302"/>
                    </a:cubicBezTo>
                    <a:cubicBezTo>
                      <a:pt x="57150" y="21373"/>
                      <a:pt x="53340" y="20444"/>
                      <a:pt x="49530" y="20444"/>
                    </a:cubicBezTo>
                    <a:cubicBezTo>
                      <a:pt x="45720" y="20444"/>
                      <a:pt x="41910" y="21373"/>
                      <a:pt x="39052" y="22302"/>
                    </a:cubicBezTo>
                    <a:cubicBezTo>
                      <a:pt x="36195" y="23232"/>
                      <a:pt x="33338" y="26020"/>
                      <a:pt x="30480" y="27878"/>
                    </a:cubicBezTo>
                    <a:cubicBezTo>
                      <a:pt x="28575" y="30666"/>
                      <a:pt x="26670" y="33454"/>
                      <a:pt x="24765" y="36241"/>
                    </a:cubicBezTo>
                    <a:cubicBezTo>
                      <a:pt x="23813" y="39959"/>
                      <a:pt x="22860" y="42746"/>
                      <a:pt x="22860" y="47393"/>
                    </a:cubicBezTo>
                    <a:cubicBezTo>
                      <a:pt x="22860" y="51110"/>
                      <a:pt x="23813" y="54827"/>
                      <a:pt x="24765" y="58544"/>
                    </a:cubicBezTo>
                    <a:cubicBezTo>
                      <a:pt x="25718" y="62261"/>
                      <a:pt x="27623" y="65049"/>
                      <a:pt x="30480" y="66907"/>
                    </a:cubicBezTo>
                    <a:cubicBezTo>
                      <a:pt x="32385" y="69695"/>
                      <a:pt x="35243" y="71554"/>
                      <a:pt x="39052" y="72483"/>
                    </a:cubicBezTo>
                    <a:cubicBezTo>
                      <a:pt x="41910" y="73412"/>
                      <a:pt x="45720" y="74341"/>
                      <a:pt x="49530" y="74341"/>
                    </a:cubicBezTo>
                    <a:cubicBezTo>
                      <a:pt x="53340" y="74341"/>
                      <a:pt x="57150" y="73412"/>
                      <a:pt x="60007" y="72483"/>
                    </a:cubicBezTo>
                    <a:cubicBezTo>
                      <a:pt x="62865" y="71554"/>
                      <a:pt x="65723" y="68766"/>
                      <a:pt x="68580" y="66907"/>
                    </a:cubicBezTo>
                    <a:cubicBezTo>
                      <a:pt x="70485" y="64120"/>
                      <a:pt x="72390" y="61332"/>
                      <a:pt x="74295" y="58544"/>
                    </a:cubicBezTo>
                    <a:cubicBezTo>
                      <a:pt x="75248" y="54827"/>
                      <a:pt x="76200" y="51110"/>
                      <a:pt x="76200" y="47393"/>
                    </a:cubicBezTo>
                    <a:moveTo>
                      <a:pt x="100013" y="47393"/>
                    </a:moveTo>
                    <a:cubicBezTo>
                      <a:pt x="100013" y="54827"/>
                      <a:pt x="99060" y="60402"/>
                      <a:pt x="96202" y="66907"/>
                    </a:cubicBezTo>
                    <a:cubicBezTo>
                      <a:pt x="93345" y="72483"/>
                      <a:pt x="90488" y="78059"/>
                      <a:pt x="85725" y="81776"/>
                    </a:cubicBezTo>
                    <a:cubicBezTo>
                      <a:pt x="80963" y="85493"/>
                      <a:pt x="76200" y="89210"/>
                      <a:pt x="69532" y="91068"/>
                    </a:cubicBezTo>
                    <a:cubicBezTo>
                      <a:pt x="62865" y="92927"/>
                      <a:pt x="57150" y="94785"/>
                      <a:pt x="49530" y="94785"/>
                    </a:cubicBezTo>
                    <a:cubicBezTo>
                      <a:pt x="41910" y="94785"/>
                      <a:pt x="36195" y="93856"/>
                      <a:pt x="29527" y="91068"/>
                    </a:cubicBezTo>
                    <a:cubicBezTo>
                      <a:pt x="22860" y="88280"/>
                      <a:pt x="18098" y="85493"/>
                      <a:pt x="14288" y="81776"/>
                    </a:cubicBezTo>
                    <a:cubicBezTo>
                      <a:pt x="9525" y="78059"/>
                      <a:pt x="6668" y="72483"/>
                      <a:pt x="3810" y="66907"/>
                    </a:cubicBezTo>
                    <a:cubicBezTo>
                      <a:pt x="952" y="61332"/>
                      <a:pt x="0" y="54827"/>
                      <a:pt x="0" y="47393"/>
                    </a:cubicBezTo>
                    <a:cubicBezTo>
                      <a:pt x="0" y="39959"/>
                      <a:pt x="952" y="33454"/>
                      <a:pt x="3810" y="27878"/>
                    </a:cubicBezTo>
                    <a:cubicBezTo>
                      <a:pt x="6668" y="22302"/>
                      <a:pt x="9525" y="17656"/>
                      <a:pt x="14288" y="13010"/>
                    </a:cubicBezTo>
                    <a:cubicBezTo>
                      <a:pt x="19050" y="9293"/>
                      <a:pt x="23813" y="5576"/>
                      <a:pt x="29527" y="3717"/>
                    </a:cubicBezTo>
                    <a:cubicBezTo>
                      <a:pt x="35243" y="1859"/>
                      <a:pt x="41910" y="0"/>
                      <a:pt x="49530" y="0"/>
                    </a:cubicBezTo>
                    <a:cubicBezTo>
                      <a:pt x="57150" y="0"/>
                      <a:pt x="62865" y="929"/>
                      <a:pt x="69532" y="3717"/>
                    </a:cubicBezTo>
                    <a:cubicBezTo>
                      <a:pt x="75248" y="5576"/>
                      <a:pt x="80963" y="9293"/>
                      <a:pt x="85725" y="13010"/>
                    </a:cubicBezTo>
                    <a:cubicBezTo>
                      <a:pt x="90488" y="16727"/>
                      <a:pt x="93345" y="22302"/>
                      <a:pt x="96202" y="27878"/>
                    </a:cubicBezTo>
                    <a:cubicBezTo>
                      <a:pt x="98107" y="33454"/>
                      <a:pt x="100013" y="39959"/>
                      <a:pt x="100013" y="47393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25" name="Freeform 24">
                <a:extLst>
                  <a:ext uri="{FF2B5EF4-FFF2-40B4-BE49-F238E27FC236}">
                    <a16:creationId xmlns:a16="http://schemas.microsoft.com/office/drawing/2014/main" id="{5FDE80BD-D8ED-D0F7-21C6-8EED0BBD4DFC}"/>
                  </a:ext>
                </a:extLst>
              </p:cNvPr>
              <p:cNvSpPr/>
              <p:nvPr/>
            </p:nvSpPr>
            <p:spPr>
              <a:xfrm>
                <a:off x="5995987" y="3392758"/>
                <a:ext cx="100012" cy="94785"/>
              </a:xfrm>
              <a:custGeom>
                <a:avLst/>
                <a:gdLst>
                  <a:gd name="connsiteX0" fmla="*/ 77152 w 100012"/>
                  <a:gd name="connsiteY0" fmla="*/ 47393 h 94785"/>
                  <a:gd name="connsiteX1" fmla="*/ 75248 w 100012"/>
                  <a:gd name="connsiteY1" fmla="*/ 36241 h 94785"/>
                  <a:gd name="connsiteX2" fmla="*/ 69532 w 100012"/>
                  <a:gd name="connsiteY2" fmla="*/ 27878 h 94785"/>
                  <a:gd name="connsiteX3" fmla="*/ 60960 w 100012"/>
                  <a:gd name="connsiteY3" fmla="*/ 22302 h 94785"/>
                  <a:gd name="connsiteX4" fmla="*/ 50482 w 100012"/>
                  <a:gd name="connsiteY4" fmla="*/ 20444 h 94785"/>
                  <a:gd name="connsiteX5" fmla="*/ 40005 w 100012"/>
                  <a:gd name="connsiteY5" fmla="*/ 22302 h 94785"/>
                  <a:gd name="connsiteX6" fmla="*/ 31432 w 100012"/>
                  <a:gd name="connsiteY6" fmla="*/ 27878 h 94785"/>
                  <a:gd name="connsiteX7" fmla="*/ 25718 w 100012"/>
                  <a:gd name="connsiteY7" fmla="*/ 36241 h 94785"/>
                  <a:gd name="connsiteX8" fmla="*/ 23813 w 100012"/>
                  <a:gd name="connsiteY8" fmla="*/ 47393 h 94785"/>
                  <a:gd name="connsiteX9" fmla="*/ 25718 w 100012"/>
                  <a:gd name="connsiteY9" fmla="*/ 58544 h 94785"/>
                  <a:gd name="connsiteX10" fmla="*/ 31432 w 100012"/>
                  <a:gd name="connsiteY10" fmla="*/ 66907 h 94785"/>
                  <a:gd name="connsiteX11" fmla="*/ 40005 w 100012"/>
                  <a:gd name="connsiteY11" fmla="*/ 72483 h 94785"/>
                  <a:gd name="connsiteX12" fmla="*/ 50482 w 100012"/>
                  <a:gd name="connsiteY12" fmla="*/ 74341 h 94785"/>
                  <a:gd name="connsiteX13" fmla="*/ 60960 w 100012"/>
                  <a:gd name="connsiteY13" fmla="*/ 72483 h 94785"/>
                  <a:gd name="connsiteX14" fmla="*/ 69532 w 100012"/>
                  <a:gd name="connsiteY14" fmla="*/ 66907 h 94785"/>
                  <a:gd name="connsiteX15" fmla="*/ 75248 w 100012"/>
                  <a:gd name="connsiteY15" fmla="*/ 58544 h 94785"/>
                  <a:gd name="connsiteX16" fmla="*/ 77152 w 100012"/>
                  <a:gd name="connsiteY16" fmla="*/ 47393 h 94785"/>
                  <a:gd name="connsiteX17" fmla="*/ 100013 w 100012"/>
                  <a:gd name="connsiteY17" fmla="*/ 47393 h 94785"/>
                  <a:gd name="connsiteX18" fmla="*/ 96202 w 100012"/>
                  <a:gd name="connsiteY18" fmla="*/ 66907 h 94785"/>
                  <a:gd name="connsiteX19" fmla="*/ 85725 w 100012"/>
                  <a:gd name="connsiteY19" fmla="*/ 81776 h 94785"/>
                  <a:gd name="connsiteX20" fmla="*/ 69532 w 100012"/>
                  <a:gd name="connsiteY20" fmla="*/ 91068 h 94785"/>
                  <a:gd name="connsiteX21" fmla="*/ 49530 w 100012"/>
                  <a:gd name="connsiteY21" fmla="*/ 94785 h 94785"/>
                  <a:gd name="connsiteX22" fmla="*/ 29527 w 100012"/>
                  <a:gd name="connsiteY22" fmla="*/ 91068 h 94785"/>
                  <a:gd name="connsiteX23" fmla="*/ 14288 w 100012"/>
                  <a:gd name="connsiteY23" fmla="*/ 81776 h 94785"/>
                  <a:gd name="connsiteX24" fmla="*/ 3810 w 100012"/>
                  <a:gd name="connsiteY24" fmla="*/ 66907 h 94785"/>
                  <a:gd name="connsiteX25" fmla="*/ 0 w 100012"/>
                  <a:gd name="connsiteY25" fmla="*/ 47393 h 94785"/>
                  <a:gd name="connsiteX26" fmla="*/ 3810 w 100012"/>
                  <a:gd name="connsiteY26" fmla="*/ 27878 h 94785"/>
                  <a:gd name="connsiteX27" fmla="*/ 14288 w 100012"/>
                  <a:gd name="connsiteY27" fmla="*/ 13010 h 94785"/>
                  <a:gd name="connsiteX28" fmla="*/ 29527 w 100012"/>
                  <a:gd name="connsiteY28" fmla="*/ 3717 h 94785"/>
                  <a:gd name="connsiteX29" fmla="*/ 49530 w 100012"/>
                  <a:gd name="connsiteY29" fmla="*/ 0 h 94785"/>
                  <a:gd name="connsiteX30" fmla="*/ 69532 w 100012"/>
                  <a:gd name="connsiteY30" fmla="*/ 3717 h 94785"/>
                  <a:gd name="connsiteX31" fmla="*/ 85725 w 100012"/>
                  <a:gd name="connsiteY31" fmla="*/ 13010 h 94785"/>
                  <a:gd name="connsiteX32" fmla="*/ 96202 w 100012"/>
                  <a:gd name="connsiteY32" fmla="*/ 27878 h 94785"/>
                  <a:gd name="connsiteX33" fmla="*/ 100013 w 100012"/>
                  <a:gd name="connsiteY33" fmla="*/ 47393 h 94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100012" h="94785">
                    <a:moveTo>
                      <a:pt x="77152" y="47393"/>
                    </a:moveTo>
                    <a:cubicBezTo>
                      <a:pt x="77152" y="43676"/>
                      <a:pt x="76200" y="39959"/>
                      <a:pt x="75248" y="36241"/>
                    </a:cubicBezTo>
                    <a:cubicBezTo>
                      <a:pt x="74295" y="32524"/>
                      <a:pt x="72390" y="29737"/>
                      <a:pt x="69532" y="27878"/>
                    </a:cubicBezTo>
                    <a:cubicBezTo>
                      <a:pt x="67627" y="25090"/>
                      <a:pt x="64770" y="23232"/>
                      <a:pt x="60960" y="22302"/>
                    </a:cubicBezTo>
                    <a:cubicBezTo>
                      <a:pt x="58102" y="21373"/>
                      <a:pt x="54293" y="20444"/>
                      <a:pt x="50482" y="20444"/>
                    </a:cubicBezTo>
                    <a:cubicBezTo>
                      <a:pt x="46673" y="20444"/>
                      <a:pt x="42863" y="21373"/>
                      <a:pt x="40005" y="22302"/>
                    </a:cubicBezTo>
                    <a:cubicBezTo>
                      <a:pt x="37148" y="23232"/>
                      <a:pt x="34290" y="26020"/>
                      <a:pt x="31432" y="27878"/>
                    </a:cubicBezTo>
                    <a:cubicBezTo>
                      <a:pt x="29527" y="30666"/>
                      <a:pt x="27623" y="33454"/>
                      <a:pt x="25718" y="36241"/>
                    </a:cubicBezTo>
                    <a:cubicBezTo>
                      <a:pt x="24765" y="39959"/>
                      <a:pt x="23813" y="42746"/>
                      <a:pt x="23813" y="47393"/>
                    </a:cubicBezTo>
                    <a:cubicBezTo>
                      <a:pt x="23813" y="51110"/>
                      <a:pt x="24765" y="54827"/>
                      <a:pt x="25718" y="58544"/>
                    </a:cubicBezTo>
                    <a:cubicBezTo>
                      <a:pt x="26670" y="62261"/>
                      <a:pt x="28575" y="65049"/>
                      <a:pt x="31432" y="66907"/>
                    </a:cubicBezTo>
                    <a:cubicBezTo>
                      <a:pt x="33338" y="69695"/>
                      <a:pt x="36195" y="71554"/>
                      <a:pt x="40005" y="72483"/>
                    </a:cubicBezTo>
                    <a:cubicBezTo>
                      <a:pt x="42863" y="73412"/>
                      <a:pt x="46673" y="74341"/>
                      <a:pt x="50482" y="74341"/>
                    </a:cubicBezTo>
                    <a:cubicBezTo>
                      <a:pt x="54293" y="74341"/>
                      <a:pt x="58102" y="73412"/>
                      <a:pt x="60960" y="72483"/>
                    </a:cubicBezTo>
                    <a:cubicBezTo>
                      <a:pt x="63818" y="71554"/>
                      <a:pt x="66675" y="68766"/>
                      <a:pt x="69532" y="66907"/>
                    </a:cubicBezTo>
                    <a:cubicBezTo>
                      <a:pt x="71438" y="64120"/>
                      <a:pt x="73343" y="61332"/>
                      <a:pt x="75248" y="58544"/>
                    </a:cubicBezTo>
                    <a:cubicBezTo>
                      <a:pt x="76200" y="54827"/>
                      <a:pt x="77152" y="51110"/>
                      <a:pt x="77152" y="47393"/>
                    </a:cubicBezTo>
                    <a:moveTo>
                      <a:pt x="100013" y="47393"/>
                    </a:moveTo>
                    <a:cubicBezTo>
                      <a:pt x="100013" y="54827"/>
                      <a:pt x="99060" y="60402"/>
                      <a:pt x="96202" y="66907"/>
                    </a:cubicBezTo>
                    <a:cubicBezTo>
                      <a:pt x="93345" y="72483"/>
                      <a:pt x="90488" y="78059"/>
                      <a:pt x="85725" y="81776"/>
                    </a:cubicBezTo>
                    <a:cubicBezTo>
                      <a:pt x="80963" y="85493"/>
                      <a:pt x="76200" y="89210"/>
                      <a:pt x="69532" y="91068"/>
                    </a:cubicBezTo>
                    <a:cubicBezTo>
                      <a:pt x="62865" y="92927"/>
                      <a:pt x="57150" y="94785"/>
                      <a:pt x="49530" y="94785"/>
                    </a:cubicBezTo>
                    <a:cubicBezTo>
                      <a:pt x="42863" y="94785"/>
                      <a:pt x="36195" y="93856"/>
                      <a:pt x="29527" y="91068"/>
                    </a:cubicBezTo>
                    <a:cubicBezTo>
                      <a:pt x="22860" y="88280"/>
                      <a:pt x="18098" y="85493"/>
                      <a:pt x="14288" y="81776"/>
                    </a:cubicBezTo>
                    <a:cubicBezTo>
                      <a:pt x="9525" y="78059"/>
                      <a:pt x="6668" y="72483"/>
                      <a:pt x="3810" y="66907"/>
                    </a:cubicBezTo>
                    <a:cubicBezTo>
                      <a:pt x="952" y="61332"/>
                      <a:pt x="0" y="54827"/>
                      <a:pt x="0" y="47393"/>
                    </a:cubicBezTo>
                    <a:cubicBezTo>
                      <a:pt x="0" y="39959"/>
                      <a:pt x="952" y="33454"/>
                      <a:pt x="3810" y="27878"/>
                    </a:cubicBezTo>
                    <a:cubicBezTo>
                      <a:pt x="6668" y="22302"/>
                      <a:pt x="9525" y="17656"/>
                      <a:pt x="14288" y="13010"/>
                    </a:cubicBezTo>
                    <a:cubicBezTo>
                      <a:pt x="19050" y="9293"/>
                      <a:pt x="23813" y="5576"/>
                      <a:pt x="29527" y="3717"/>
                    </a:cubicBezTo>
                    <a:cubicBezTo>
                      <a:pt x="35243" y="1859"/>
                      <a:pt x="41910" y="0"/>
                      <a:pt x="49530" y="0"/>
                    </a:cubicBezTo>
                    <a:cubicBezTo>
                      <a:pt x="56198" y="0"/>
                      <a:pt x="62865" y="929"/>
                      <a:pt x="69532" y="3717"/>
                    </a:cubicBezTo>
                    <a:cubicBezTo>
                      <a:pt x="75248" y="5576"/>
                      <a:pt x="80963" y="9293"/>
                      <a:pt x="85725" y="13010"/>
                    </a:cubicBezTo>
                    <a:cubicBezTo>
                      <a:pt x="90488" y="16727"/>
                      <a:pt x="93345" y="22302"/>
                      <a:pt x="96202" y="27878"/>
                    </a:cubicBezTo>
                    <a:cubicBezTo>
                      <a:pt x="99060" y="33454"/>
                      <a:pt x="100013" y="39959"/>
                      <a:pt x="100013" y="47393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26" name="Freeform 25">
                <a:extLst>
                  <a:ext uri="{FF2B5EF4-FFF2-40B4-BE49-F238E27FC236}">
                    <a16:creationId xmlns:a16="http://schemas.microsoft.com/office/drawing/2014/main" id="{806F0141-8E52-12E3-FF28-0AC4DCADD245}"/>
                  </a:ext>
                </a:extLst>
              </p:cNvPr>
              <p:cNvSpPr/>
              <p:nvPr/>
            </p:nvSpPr>
            <p:spPr>
              <a:xfrm>
                <a:off x="6107430" y="3397404"/>
                <a:ext cx="84772" cy="88280"/>
              </a:xfrm>
              <a:custGeom>
                <a:avLst/>
                <a:gdLst>
                  <a:gd name="connsiteX0" fmla="*/ 61913 w 84772"/>
                  <a:gd name="connsiteY0" fmla="*/ 42746 h 88280"/>
                  <a:gd name="connsiteX1" fmla="*/ 59055 w 84772"/>
                  <a:gd name="connsiteY1" fmla="*/ 30666 h 88280"/>
                  <a:gd name="connsiteX2" fmla="*/ 52388 w 84772"/>
                  <a:gd name="connsiteY2" fmla="*/ 23232 h 88280"/>
                  <a:gd name="connsiteX3" fmla="*/ 42863 w 84772"/>
                  <a:gd name="connsiteY3" fmla="*/ 18585 h 88280"/>
                  <a:gd name="connsiteX4" fmla="*/ 31432 w 84772"/>
                  <a:gd name="connsiteY4" fmla="*/ 17656 h 88280"/>
                  <a:gd name="connsiteX5" fmla="*/ 20955 w 84772"/>
                  <a:gd name="connsiteY5" fmla="*/ 17656 h 88280"/>
                  <a:gd name="connsiteX6" fmla="*/ 20955 w 84772"/>
                  <a:gd name="connsiteY6" fmla="*/ 69695 h 88280"/>
                  <a:gd name="connsiteX7" fmla="*/ 31432 w 84772"/>
                  <a:gd name="connsiteY7" fmla="*/ 69695 h 88280"/>
                  <a:gd name="connsiteX8" fmla="*/ 42863 w 84772"/>
                  <a:gd name="connsiteY8" fmla="*/ 68766 h 88280"/>
                  <a:gd name="connsiteX9" fmla="*/ 52388 w 84772"/>
                  <a:gd name="connsiteY9" fmla="*/ 64120 h 88280"/>
                  <a:gd name="connsiteX10" fmla="*/ 59055 w 84772"/>
                  <a:gd name="connsiteY10" fmla="*/ 55756 h 88280"/>
                  <a:gd name="connsiteX11" fmla="*/ 61913 w 84772"/>
                  <a:gd name="connsiteY11" fmla="*/ 42746 h 88280"/>
                  <a:gd name="connsiteX12" fmla="*/ 84772 w 84772"/>
                  <a:gd name="connsiteY12" fmla="*/ 42746 h 88280"/>
                  <a:gd name="connsiteX13" fmla="*/ 80010 w 84772"/>
                  <a:gd name="connsiteY13" fmla="*/ 63190 h 88280"/>
                  <a:gd name="connsiteX14" fmla="*/ 68580 w 84772"/>
                  <a:gd name="connsiteY14" fmla="*/ 77129 h 88280"/>
                  <a:gd name="connsiteX15" fmla="*/ 52388 w 84772"/>
                  <a:gd name="connsiteY15" fmla="*/ 85493 h 88280"/>
                  <a:gd name="connsiteX16" fmla="*/ 34290 w 84772"/>
                  <a:gd name="connsiteY16" fmla="*/ 88280 h 88280"/>
                  <a:gd name="connsiteX17" fmla="*/ 0 w 84772"/>
                  <a:gd name="connsiteY17" fmla="*/ 88280 h 88280"/>
                  <a:gd name="connsiteX18" fmla="*/ 0 w 84772"/>
                  <a:gd name="connsiteY18" fmla="*/ 0 h 88280"/>
                  <a:gd name="connsiteX19" fmla="*/ 32385 w 84772"/>
                  <a:gd name="connsiteY19" fmla="*/ 0 h 88280"/>
                  <a:gd name="connsiteX20" fmla="*/ 51435 w 84772"/>
                  <a:gd name="connsiteY20" fmla="*/ 1859 h 88280"/>
                  <a:gd name="connsiteX21" fmla="*/ 68580 w 84772"/>
                  <a:gd name="connsiteY21" fmla="*/ 9293 h 88280"/>
                  <a:gd name="connsiteX22" fmla="*/ 80010 w 84772"/>
                  <a:gd name="connsiteY22" fmla="*/ 23232 h 88280"/>
                  <a:gd name="connsiteX23" fmla="*/ 84772 w 84772"/>
                  <a:gd name="connsiteY23" fmla="*/ 42746 h 882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84772" h="88280">
                    <a:moveTo>
                      <a:pt x="61913" y="42746"/>
                    </a:moveTo>
                    <a:cubicBezTo>
                      <a:pt x="61913" y="38100"/>
                      <a:pt x="60960" y="33454"/>
                      <a:pt x="59055" y="30666"/>
                    </a:cubicBezTo>
                    <a:cubicBezTo>
                      <a:pt x="57150" y="26949"/>
                      <a:pt x="55245" y="25090"/>
                      <a:pt x="52388" y="23232"/>
                    </a:cubicBezTo>
                    <a:cubicBezTo>
                      <a:pt x="49530" y="21373"/>
                      <a:pt x="46672" y="19515"/>
                      <a:pt x="42863" y="18585"/>
                    </a:cubicBezTo>
                    <a:cubicBezTo>
                      <a:pt x="39052" y="17656"/>
                      <a:pt x="35243" y="17656"/>
                      <a:pt x="31432" y="17656"/>
                    </a:cubicBezTo>
                    <a:lnTo>
                      <a:pt x="20955" y="17656"/>
                    </a:lnTo>
                    <a:lnTo>
                      <a:pt x="20955" y="69695"/>
                    </a:lnTo>
                    <a:lnTo>
                      <a:pt x="31432" y="69695"/>
                    </a:lnTo>
                    <a:cubicBezTo>
                      <a:pt x="35243" y="69695"/>
                      <a:pt x="39052" y="69695"/>
                      <a:pt x="42863" y="68766"/>
                    </a:cubicBezTo>
                    <a:cubicBezTo>
                      <a:pt x="46672" y="67837"/>
                      <a:pt x="49530" y="66907"/>
                      <a:pt x="52388" y="64120"/>
                    </a:cubicBezTo>
                    <a:cubicBezTo>
                      <a:pt x="55245" y="62261"/>
                      <a:pt x="57150" y="59473"/>
                      <a:pt x="59055" y="55756"/>
                    </a:cubicBezTo>
                    <a:cubicBezTo>
                      <a:pt x="60960" y="51110"/>
                      <a:pt x="61913" y="47393"/>
                      <a:pt x="61913" y="42746"/>
                    </a:cubicBezTo>
                    <a:moveTo>
                      <a:pt x="84772" y="42746"/>
                    </a:moveTo>
                    <a:cubicBezTo>
                      <a:pt x="84772" y="50180"/>
                      <a:pt x="82868" y="57615"/>
                      <a:pt x="80010" y="63190"/>
                    </a:cubicBezTo>
                    <a:cubicBezTo>
                      <a:pt x="77152" y="68766"/>
                      <a:pt x="73343" y="73412"/>
                      <a:pt x="68580" y="77129"/>
                    </a:cubicBezTo>
                    <a:cubicBezTo>
                      <a:pt x="63818" y="80846"/>
                      <a:pt x="58102" y="83634"/>
                      <a:pt x="52388" y="85493"/>
                    </a:cubicBezTo>
                    <a:cubicBezTo>
                      <a:pt x="46672" y="87351"/>
                      <a:pt x="40005" y="88280"/>
                      <a:pt x="34290" y="88280"/>
                    </a:cubicBezTo>
                    <a:lnTo>
                      <a:pt x="0" y="88280"/>
                    </a:lnTo>
                    <a:lnTo>
                      <a:pt x="0" y="0"/>
                    </a:lnTo>
                    <a:lnTo>
                      <a:pt x="32385" y="0"/>
                    </a:lnTo>
                    <a:cubicBezTo>
                      <a:pt x="39052" y="0"/>
                      <a:pt x="44768" y="929"/>
                      <a:pt x="51435" y="1859"/>
                    </a:cubicBezTo>
                    <a:cubicBezTo>
                      <a:pt x="58102" y="3717"/>
                      <a:pt x="62865" y="5576"/>
                      <a:pt x="68580" y="9293"/>
                    </a:cubicBezTo>
                    <a:cubicBezTo>
                      <a:pt x="73343" y="13010"/>
                      <a:pt x="77152" y="17656"/>
                      <a:pt x="80010" y="23232"/>
                    </a:cubicBezTo>
                    <a:cubicBezTo>
                      <a:pt x="83820" y="26949"/>
                      <a:pt x="84772" y="34383"/>
                      <a:pt x="84772" y="42746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27" name="Freeform 26">
                <a:extLst>
                  <a:ext uri="{FF2B5EF4-FFF2-40B4-BE49-F238E27FC236}">
                    <a16:creationId xmlns:a16="http://schemas.microsoft.com/office/drawing/2014/main" id="{CEBC13F3-B043-102C-66CB-DA9D62D31CA0}"/>
                  </a:ext>
                </a:extLst>
              </p:cNvPr>
              <p:cNvSpPr/>
              <p:nvPr/>
            </p:nvSpPr>
            <p:spPr>
              <a:xfrm>
                <a:off x="6195060" y="3392758"/>
                <a:ext cx="69532" cy="94785"/>
              </a:xfrm>
              <a:custGeom>
                <a:avLst/>
                <a:gdLst>
                  <a:gd name="connsiteX0" fmla="*/ 55245 w 69532"/>
                  <a:gd name="connsiteY0" fmla="*/ 26020 h 94785"/>
                  <a:gd name="connsiteX1" fmla="*/ 47625 w 69532"/>
                  <a:gd name="connsiteY1" fmla="*/ 20444 h 94785"/>
                  <a:gd name="connsiteX2" fmla="*/ 39052 w 69532"/>
                  <a:gd name="connsiteY2" fmla="*/ 18585 h 94785"/>
                  <a:gd name="connsiteX3" fmla="*/ 34290 w 69532"/>
                  <a:gd name="connsiteY3" fmla="*/ 18585 h 94785"/>
                  <a:gd name="connsiteX4" fmla="*/ 30480 w 69532"/>
                  <a:gd name="connsiteY4" fmla="*/ 20444 h 94785"/>
                  <a:gd name="connsiteX5" fmla="*/ 27623 w 69532"/>
                  <a:gd name="connsiteY5" fmla="*/ 23232 h 94785"/>
                  <a:gd name="connsiteX6" fmla="*/ 26670 w 69532"/>
                  <a:gd name="connsiteY6" fmla="*/ 27878 h 94785"/>
                  <a:gd name="connsiteX7" fmla="*/ 27623 w 69532"/>
                  <a:gd name="connsiteY7" fmla="*/ 31595 h 94785"/>
                  <a:gd name="connsiteX8" fmla="*/ 30480 w 69532"/>
                  <a:gd name="connsiteY8" fmla="*/ 34383 h 94785"/>
                  <a:gd name="connsiteX9" fmla="*/ 35242 w 69532"/>
                  <a:gd name="connsiteY9" fmla="*/ 36241 h 94785"/>
                  <a:gd name="connsiteX10" fmla="*/ 40957 w 69532"/>
                  <a:gd name="connsiteY10" fmla="*/ 38100 h 94785"/>
                  <a:gd name="connsiteX11" fmla="*/ 50482 w 69532"/>
                  <a:gd name="connsiteY11" fmla="*/ 41817 h 94785"/>
                  <a:gd name="connsiteX12" fmla="*/ 60007 w 69532"/>
                  <a:gd name="connsiteY12" fmla="*/ 46463 h 94785"/>
                  <a:gd name="connsiteX13" fmla="*/ 66675 w 69532"/>
                  <a:gd name="connsiteY13" fmla="*/ 53898 h 94785"/>
                  <a:gd name="connsiteX14" fmla="*/ 69532 w 69532"/>
                  <a:gd name="connsiteY14" fmla="*/ 65049 h 94785"/>
                  <a:gd name="connsiteX15" fmla="*/ 66675 w 69532"/>
                  <a:gd name="connsiteY15" fmla="*/ 78059 h 94785"/>
                  <a:gd name="connsiteX16" fmla="*/ 59055 w 69532"/>
                  <a:gd name="connsiteY16" fmla="*/ 87351 h 94785"/>
                  <a:gd name="connsiteX17" fmla="*/ 47625 w 69532"/>
                  <a:gd name="connsiteY17" fmla="*/ 92927 h 94785"/>
                  <a:gd name="connsiteX18" fmla="*/ 34290 w 69532"/>
                  <a:gd name="connsiteY18" fmla="*/ 94785 h 94785"/>
                  <a:gd name="connsiteX19" fmla="*/ 15240 w 69532"/>
                  <a:gd name="connsiteY19" fmla="*/ 91068 h 94785"/>
                  <a:gd name="connsiteX20" fmla="*/ 0 w 69532"/>
                  <a:gd name="connsiteY20" fmla="*/ 81776 h 94785"/>
                  <a:gd name="connsiteX21" fmla="*/ 14288 w 69532"/>
                  <a:gd name="connsiteY21" fmla="*/ 67837 h 94785"/>
                  <a:gd name="connsiteX22" fmla="*/ 22860 w 69532"/>
                  <a:gd name="connsiteY22" fmla="*/ 74341 h 94785"/>
                  <a:gd name="connsiteX23" fmla="*/ 33338 w 69532"/>
                  <a:gd name="connsiteY23" fmla="*/ 77129 h 94785"/>
                  <a:gd name="connsiteX24" fmla="*/ 38100 w 69532"/>
                  <a:gd name="connsiteY24" fmla="*/ 76200 h 94785"/>
                  <a:gd name="connsiteX25" fmla="*/ 41910 w 69532"/>
                  <a:gd name="connsiteY25" fmla="*/ 74341 h 94785"/>
                  <a:gd name="connsiteX26" fmla="*/ 44767 w 69532"/>
                  <a:gd name="connsiteY26" fmla="*/ 71554 h 94785"/>
                  <a:gd name="connsiteX27" fmla="*/ 45720 w 69532"/>
                  <a:gd name="connsiteY27" fmla="*/ 66907 h 94785"/>
                  <a:gd name="connsiteX28" fmla="*/ 44767 w 69532"/>
                  <a:gd name="connsiteY28" fmla="*/ 62261 h 94785"/>
                  <a:gd name="connsiteX29" fmla="*/ 40957 w 69532"/>
                  <a:gd name="connsiteY29" fmla="*/ 59473 h 94785"/>
                  <a:gd name="connsiteX30" fmla="*/ 35242 w 69532"/>
                  <a:gd name="connsiteY30" fmla="*/ 56685 h 94785"/>
                  <a:gd name="connsiteX31" fmla="*/ 27623 w 69532"/>
                  <a:gd name="connsiteY31" fmla="*/ 53898 h 94785"/>
                  <a:gd name="connsiteX32" fmla="*/ 19050 w 69532"/>
                  <a:gd name="connsiteY32" fmla="*/ 50180 h 94785"/>
                  <a:gd name="connsiteX33" fmla="*/ 11430 w 69532"/>
                  <a:gd name="connsiteY33" fmla="*/ 45534 h 94785"/>
                  <a:gd name="connsiteX34" fmla="*/ 5715 w 69532"/>
                  <a:gd name="connsiteY34" fmla="*/ 38100 h 94785"/>
                  <a:gd name="connsiteX35" fmla="*/ 3810 w 69532"/>
                  <a:gd name="connsiteY35" fmla="*/ 27878 h 94785"/>
                  <a:gd name="connsiteX36" fmla="*/ 6667 w 69532"/>
                  <a:gd name="connsiteY36" fmla="*/ 14868 h 94785"/>
                  <a:gd name="connsiteX37" fmla="*/ 14288 w 69532"/>
                  <a:gd name="connsiteY37" fmla="*/ 6505 h 94785"/>
                  <a:gd name="connsiteX38" fmla="*/ 25717 w 69532"/>
                  <a:gd name="connsiteY38" fmla="*/ 1859 h 94785"/>
                  <a:gd name="connsiteX39" fmla="*/ 38100 w 69532"/>
                  <a:gd name="connsiteY39" fmla="*/ 0 h 94785"/>
                  <a:gd name="connsiteX40" fmla="*/ 54292 w 69532"/>
                  <a:gd name="connsiteY40" fmla="*/ 2788 h 94785"/>
                  <a:gd name="connsiteX41" fmla="*/ 68580 w 69532"/>
                  <a:gd name="connsiteY41" fmla="*/ 11151 h 94785"/>
                  <a:gd name="connsiteX42" fmla="*/ 55245 w 69532"/>
                  <a:gd name="connsiteY42" fmla="*/ 26020 h 94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69532" h="94785">
                    <a:moveTo>
                      <a:pt x="55245" y="26020"/>
                    </a:moveTo>
                    <a:cubicBezTo>
                      <a:pt x="53340" y="23232"/>
                      <a:pt x="50482" y="21373"/>
                      <a:pt x="47625" y="20444"/>
                    </a:cubicBezTo>
                    <a:cubicBezTo>
                      <a:pt x="44767" y="19515"/>
                      <a:pt x="41910" y="18585"/>
                      <a:pt x="39052" y="18585"/>
                    </a:cubicBezTo>
                    <a:cubicBezTo>
                      <a:pt x="37148" y="18585"/>
                      <a:pt x="36195" y="18585"/>
                      <a:pt x="34290" y="18585"/>
                    </a:cubicBezTo>
                    <a:cubicBezTo>
                      <a:pt x="32385" y="18585"/>
                      <a:pt x="31432" y="19515"/>
                      <a:pt x="30480" y="20444"/>
                    </a:cubicBezTo>
                    <a:cubicBezTo>
                      <a:pt x="29527" y="21373"/>
                      <a:pt x="28575" y="22302"/>
                      <a:pt x="27623" y="23232"/>
                    </a:cubicBezTo>
                    <a:cubicBezTo>
                      <a:pt x="26670" y="24161"/>
                      <a:pt x="26670" y="26020"/>
                      <a:pt x="26670" y="27878"/>
                    </a:cubicBezTo>
                    <a:cubicBezTo>
                      <a:pt x="26670" y="29737"/>
                      <a:pt x="26670" y="30666"/>
                      <a:pt x="27623" y="31595"/>
                    </a:cubicBezTo>
                    <a:cubicBezTo>
                      <a:pt x="28575" y="32524"/>
                      <a:pt x="29527" y="33454"/>
                      <a:pt x="30480" y="34383"/>
                    </a:cubicBezTo>
                    <a:cubicBezTo>
                      <a:pt x="31432" y="35312"/>
                      <a:pt x="33338" y="36241"/>
                      <a:pt x="35242" y="36241"/>
                    </a:cubicBezTo>
                    <a:cubicBezTo>
                      <a:pt x="37148" y="37171"/>
                      <a:pt x="39052" y="37171"/>
                      <a:pt x="40957" y="38100"/>
                    </a:cubicBezTo>
                    <a:cubicBezTo>
                      <a:pt x="43815" y="39029"/>
                      <a:pt x="47625" y="39959"/>
                      <a:pt x="50482" y="41817"/>
                    </a:cubicBezTo>
                    <a:cubicBezTo>
                      <a:pt x="54292" y="42746"/>
                      <a:pt x="57150" y="44605"/>
                      <a:pt x="60007" y="46463"/>
                    </a:cubicBezTo>
                    <a:cubicBezTo>
                      <a:pt x="62865" y="48322"/>
                      <a:pt x="64770" y="51110"/>
                      <a:pt x="66675" y="53898"/>
                    </a:cubicBezTo>
                    <a:cubicBezTo>
                      <a:pt x="68580" y="56685"/>
                      <a:pt x="69532" y="60402"/>
                      <a:pt x="69532" y="65049"/>
                    </a:cubicBezTo>
                    <a:cubicBezTo>
                      <a:pt x="69532" y="69695"/>
                      <a:pt x="68580" y="74341"/>
                      <a:pt x="66675" y="78059"/>
                    </a:cubicBezTo>
                    <a:cubicBezTo>
                      <a:pt x="64770" y="81776"/>
                      <a:pt x="61913" y="84563"/>
                      <a:pt x="59055" y="87351"/>
                    </a:cubicBezTo>
                    <a:cubicBezTo>
                      <a:pt x="56198" y="90139"/>
                      <a:pt x="52388" y="91998"/>
                      <a:pt x="47625" y="92927"/>
                    </a:cubicBezTo>
                    <a:cubicBezTo>
                      <a:pt x="43815" y="93856"/>
                      <a:pt x="39052" y="94785"/>
                      <a:pt x="34290" y="94785"/>
                    </a:cubicBezTo>
                    <a:cubicBezTo>
                      <a:pt x="27623" y="94785"/>
                      <a:pt x="21907" y="93856"/>
                      <a:pt x="15240" y="91068"/>
                    </a:cubicBezTo>
                    <a:cubicBezTo>
                      <a:pt x="8573" y="88280"/>
                      <a:pt x="3810" y="85493"/>
                      <a:pt x="0" y="81776"/>
                    </a:cubicBezTo>
                    <a:lnTo>
                      <a:pt x="14288" y="67837"/>
                    </a:lnTo>
                    <a:cubicBezTo>
                      <a:pt x="16192" y="70624"/>
                      <a:pt x="19050" y="72483"/>
                      <a:pt x="22860" y="74341"/>
                    </a:cubicBezTo>
                    <a:cubicBezTo>
                      <a:pt x="26670" y="76200"/>
                      <a:pt x="30480" y="77129"/>
                      <a:pt x="33338" y="77129"/>
                    </a:cubicBezTo>
                    <a:cubicBezTo>
                      <a:pt x="35242" y="77129"/>
                      <a:pt x="36195" y="77129"/>
                      <a:pt x="38100" y="76200"/>
                    </a:cubicBezTo>
                    <a:cubicBezTo>
                      <a:pt x="40005" y="76200"/>
                      <a:pt x="40957" y="75271"/>
                      <a:pt x="41910" y="74341"/>
                    </a:cubicBezTo>
                    <a:cubicBezTo>
                      <a:pt x="42863" y="73412"/>
                      <a:pt x="43815" y="72483"/>
                      <a:pt x="44767" y="71554"/>
                    </a:cubicBezTo>
                    <a:cubicBezTo>
                      <a:pt x="45720" y="70624"/>
                      <a:pt x="45720" y="68766"/>
                      <a:pt x="45720" y="66907"/>
                    </a:cubicBezTo>
                    <a:cubicBezTo>
                      <a:pt x="45720" y="65049"/>
                      <a:pt x="45720" y="64120"/>
                      <a:pt x="44767" y="62261"/>
                    </a:cubicBezTo>
                    <a:cubicBezTo>
                      <a:pt x="43815" y="61332"/>
                      <a:pt x="42863" y="60402"/>
                      <a:pt x="40957" y="59473"/>
                    </a:cubicBezTo>
                    <a:cubicBezTo>
                      <a:pt x="39052" y="58544"/>
                      <a:pt x="37148" y="57615"/>
                      <a:pt x="35242" y="56685"/>
                    </a:cubicBezTo>
                    <a:cubicBezTo>
                      <a:pt x="33338" y="55756"/>
                      <a:pt x="30480" y="54827"/>
                      <a:pt x="27623" y="53898"/>
                    </a:cubicBezTo>
                    <a:cubicBezTo>
                      <a:pt x="24765" y="52968"/>
                      <a:pt x="21907" y="52039"/>
                      <a:pt x="19050" y="50180"/>
                    </a:cubicBezTo>
                    <a:cubicBezTo>
                      <a:pt x="16192" y="49251"/>
                      <a:pt x="13335" y="47393"/>
                      <a:pt x="11430" y="45534"/>
                    </a:cubicBezTo>
                    <a:cubicBezTo>
                      <a:pt x="9525" y="43676"/>
                      <a:pt x="7620" y="40888"/>
                      <a:pt x="5715" y="38100"/>
                    </a:cubicBezTo>
                    <a:cubicBezTo>
                      <a:pt x="4763" y="35312"/>
                      <a:pt x="3810" y="31595"/>
                      <a:pt x="3810" y="27878"/>
                    </a:cubicBezTo>
                    <a:cubicBezTo>
                      <a:pt x="3810" y="23232"/>
                      <a:pt x="4763" y="18585"/>
                      <a:pt x="6667" y="14868"/>
                    </a:cubicBezTo>
                    <a:cubicBezTo>
                      <a:pt x="8573" y="11151"/>
                      <a:pt x="11430" y="8363"/>
                      <a:pt x="14288" y="6505"/>
                    </a:cubicBezTo>
                    <a:cubicBezTo>
                      <a:pt x="18098" y="4646"/>
                      <a:pt x="20955" y="2788"/>
                      <a:pt x="25717" y="1859"/>
                    </a:cubicBezTo>
                    <a:cubicBezTo>
                      <a:pt x="29527" y="929"/>
                      <a:pt x="34290" y="0"/>
                      <a:pt x="38100" y="0"/>
                    </a:cubicBezTo>
                    <a:cubicBezTo>
                      <a:pt x="42863" y="0"/>
                      <a:pt x="48577" y="929"/>
                      <a:pt x="54292" y="2788"/>
                    </a:cubicBezTo>
                    <a:cubicBezTo>
                      <a:pt x="60007" y="4646"/>
                      <a:pt x="64770" y="7434"/>
                      <a:pt x="68580" y="11151"/>
                    </a:cubicBezTo>
                    <a:lnTo>
                      <a:pt x="55245" y="26020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6BADA55A-BED8-D9D5-AEC8-620CDBE6C874}"/>
                </a:ext>
              </a:extLst>
            </p:cNvPr>
            <p:cNvSpPr/>
            <p:nvPr/>
          </p:nvSpPr>
          <p:spPr>
            <a:xfrm>
              <a:off x="6268402" y="3395546"/>
              <a:ext cx="73342" cy="89209"/>
            </a:xfrm>
            <a:custGeom>
              <a:avLst/>
              <a:gdLst>
                <a:gd name="connsiteX0" fmla="*/ 47625 w 73342"/>
                <a:gd name="connsiteY0" fmla="*/ 18585 h 89209"/>
                <a:gd name="connsiteX1" fmla="*/ 47625 w 73342"/>
                <a:gd name="connsiteY1" fmla="*/ 89210 h 89209"/>
                <a:gd name="connsiteX2" fmla="*/ 25718 w 73342"/>
                <a:gd name="connsiteY2" fmla="*/ 89210 h 89209"/>
                <a:gd name="connsiteX3" fmla="*/ 25718 w 73342"/>
                <a:gd name="connsiteY3" fmla="*/ 18585 h 89209"/>
                <a:gd name="connsiteX4" fmla="*/ 0 w 73342"/>
                <a:gd name="connsiteY4" fmla="*/ 18585 h 89209"/>
                <a:gd name="connsiteX5" fmla="*/ 0 w 73342"/>
                <a:gd name="connsiteY5" fmla="*/ 0 h 89209"/>
                <a:gd name="connsiteX6" fmla="*/ 73343 w 73342"/>
                <a:gd name="connsiteY6" fmla="*/ 0 h 89209"/>
                <a:gd name="connsiteX7" fmla="*/ 73343 w 73342"/>
                <a:gd name="connsiteY7" fmla="*/ 18585 h 892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3342" h="89209">
                  <a:moveTo>
                    <a:pt x="47625" y="18585"/>
                  </a:moveTo>
                  <a:lnTo>
                    <a:pt x="47625" y="89210"/>
                  </a:lnTo>
                  <a:lnTo>
                    <a:pt x="25718" y="89210"/>
                  </a:lnTo>
                  <a:lnTo>
                    <a:pt x="25718" y="18585"/>
                  </a:lnTo>
                  <a:lnTo>
                    <a:pt x="0" y="18585"/>
                  </a:lnTo>
                  <a:lnTo>
                    <a:pt x="0" y="0"/>
                  </a:lnTo>
                  <a:lnTo>
                    <a:pt x="73343" y="0"/>
                  </a:lnTo>
                  <a:lnTo>
                    <a:pt x="73343" y="1858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4" name="Freeform 43">
              <a:extLst>
                <a:ext uri="{FF2B5EF4-FFF2-40B4-BE49-F238E27FC236}">
                  <a16:creationId xmlns:a16="http://schemas.microsoft.com/office/drawing/2014/main" id="{9CA906EB-7727-A10C-B5D1-5629551D2F69}"/>
                </a:ext>
              </a:extLst>
            </p:cNvPr>
            <p:cNvSpPr/>
            <p:nvPr/>
          </p:nvSpPr>
          <p:spPr>
            <a:xfrm>
              <a:off x="6348412" y="3395546"/>
              <a:ext cx="62864" cy="89209"/>
            </a:xfrm>
            <a:custGeom>
              <a:avLst/>
              <a:gdLst>
                <a:gd name="connsiteX0" fmla="*/ 0 w 62864"/>
                <a:gd name="connsiteY0" fmla="*/ 89210 h 89209"/>
                <a:gd name="connsiteX1" fmla="*/ 0 w 62864"/>
                <a:gd name="connsiteY1" fmla="*/ 0 h 89209"/>
                <a:gd name="connsiteX2" fmla="*/ 60960 w 62864"/>
                <a:gd name="connsiteY2" fmla="*/ 0 h 89209"/>
                <a:gd name="connsiteX3" fmla="*/ 60960 w 62864"/>
                <a:gd name="connsiteY3" fmla="*/ 18585 h 89209"/>
                <a:gd name="connsiteX4" fmla="*/ 20955 w 62864"/>
                <a:gd name="connsiteY4" fmla="*/ 18585 h 89209"/>
                <a:gd name="connsiteX5" fmla="*/ 20955 w 62864"/>
                <a:gd name="connsiteY5" fmla="*/ 35312 h 89209"/>
                <a:gd name="connsiteX6" fmla="*/ 59055 w 62864"/>
                <a:gd name="connsiteY6" fmla="*/ 35312 h 89209"/>
                <a:gd name="connsiteX7" fmla="*/ 59055 w 62864"/>
                <a:gd name="connsiteY7" fmla="*/ 52039 h 89209"/>
                <a:gd name="connsiteX8" fmla="*/ 20955 w 62864"/>
                <a:gd name="connsiteY8" fmla="*/ 52039 h 89209"/>
                <a:gd name="connsiteX9" fmla="*/ 20955 w 62864"/>
                <a:gd name="connsiteY9" fmla="*/ 70624 h 89209"/>
                <a:gd name="connsiteX10" fmla="*/ 62865 w 62864"/>
                <a:gd name="connsiteY10" fmla="*/ 70624 h 89209"/>
                <a:gd name="connsiteX11" fmla="*/ 62865 w 62864"/>
                <a:gd name="connsiteY11" fmla="*/ 89210 h 892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2864" h="89209">
                  <a:moveTo>
                    <a:pt x="0" y="89210"/>
                  </a:moveTo>
                  <a:lnTo>
                    <a:pt x="0" y="0"/>
                  </a:lnTo>
                  <a:lnTo>
                    <a:pt x="60960" y="0"/>
                  </a:lnTo>
                  <a:lnTo>
                    <a:pt x="60960" y="18585"/>
                  </a:lnTo>
                  <a:lnTo>
                    <a:pt x="20955" y="18585"/>
                  </a:lnTo>
                  <a:lnTo>
                    <a:pt x="20955" y="35312"/>
                  </a:lnTo>
                  <a:lnTo>
                    <a:pt x="59055" y="35312"/>
                  </a:lnTo>
                  <a:lnTo>
                    <a:pt x="59055" y="52039"/>
                  </a:lnTo>
                  <a:lnTo>
                    <a:pt x="20955" y="52039"/>
                  </a:lnTo>
                  <a:lnTo>
                    <a:pt x="20955" y="70624"/>
                  </a:lnTo>
                  <a:lnTo>
                    <a:pt x="62865" y="70624"/>
                  </a:lnTo>
                  <a:lnTo>
                    <a:pt x="62865" y="8921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grpSp>
          <p:nvGrpSpPr>
            <p:cNvPr id="45" name="Graphic 9">
              <a:extLst>
                <a:ext uri="{FF2B5EF4-FFF2-40B4-BE49-F238E27FC236}">
                  <a16:creationId xmlns:a16="http://schemas.microsoft.com/office/drawing/2014/main" id="{6E71F7C2-B8C6-BC29-ECA7-B6F89CDAC244}"/>
                </a:ext>
              </a:extLst>
            </p:cNvPr>
            <p:cNvGrpSpPr/>
            <p:nvPr/>
          </p:nvGrpSpPr>
          <p:grpSpPr>
            <a:xfrm>
              <a:off x="6425564" y="3392758"/>
              <a:ext cx="139064" cy="94785"/>
              <a:chOff x="6425564" y="3392758"/>
              <a:chExt cx="139064" cy="94785"/>
            </a:xfrm>
            <a:grpFill/>
          </p:grpSpPr>
          <p:sp>
            <p:nvSpPr>
              <p:cNvPr id="46" name="Freeform 45">
                <a:extLst>
                  <a:ext uri="{FF2B5EF4-FFF2-40B4-BE49-F238E27FC236}">
                    <a16:creationId xmlns:a16="http://schemas.microsoft.com/office/drawing/2014/main" id="{B0EB044B-5BE4-00DE-2093-0B654D1358E2}"/>
                  </a:ext>
                </a:extLst>
              </p:cNvPr>
              <p:cNvSpPr/>
              <p:nvPr/>
            </p:nvSpPr>
            <p:spPr>
              <a:xfrm>
                <a:off x="6425564" y="3396475"/>
                <a:ext cx="67627" cy="88280"/>
              </a:xfrm>
              <a:custGeom>
                <a:avLst/>
                <a:gdLst>
                  <a:gd name="connsiteX0" fmla="*/ 45720 w 67627"/>
                  <a:gd name="connsiteY0" fmla="*/ 26949 h 88280"/>
                  <a:gd name="connsiteX1" fmla="*/ 44768 w 67627"/>
                  <a:gd name="connsiteY1" fmla="*/ 21373 h 88280"/>
                  <a:gd name="connsiteX2" fmla="*/ 40958 w 67627"/>
                  <a:gd name="connsiteY2" fmla="*/ 18585 h 88280"/>
                  <a:gd name="connsiteX3" fmla="*/ 36195 w 67627"/>
                  <a:gd name="connsiteY3" fmla="*/ 16727 h 88280"/>
                  <a:gd name="connsiteX4" fmla="*/ 30480 w 67627"/>
                  <a:gd name="connsiteY4" fmla="*/ 16727 h 88280"/>
                  <a:gd name="connsiteX5" fmla="*/ 20955 w 67627"/>
                  <a:gd name="connsiteY5" fmla="*/ 16727 h 88280"/>
                  <a:gd name="connsiteX6" fmla="*/ 20955 w 67627"/>
                  <a:gd name="connsiteY6" fmla="*/ 37171 h 88280"/>
                  <a:gd name="connsiteX7" fmla="*/ 30480 w 67627"/>
                  <a:gd name="connsiteY7" fmla="*/ 37171 h 88280"/>
                  <a:gd name="connsiteX8" fmla="*/ 36195 w 67627"/>
                  <a:gd name="connsiteY8" fmla="*/ 36241 h 88280"/>
                  <a:gd name="connsiteX9" fmla="*/ 40958 w 67627"/>
                  <a:gd name="connsiteY9" fmla="*/ 34383 h 88280"/>
                  <a:gd name="connsiteX10" fmla="*/ 44768 w 67627"/>
                  <a:gd name="connsiteY10" fmla="*/ 30666 h 88280"/>
                  <a:gd name="connsiteX11" fmla="*/ 45720 w 67627"/>
                  <a:gd name="connsiteY11" fmla="*/ 26949 h 88280"/>
                  <a:gd name="connsiteX12" fmla="*/ 67627 w 67627"/>
                  <a:gd name="connsiteY12" fmla="*/ 26949 h 88280"/>
                  <a:gd name="connsiteX13" fmla="*/ 64770 w 67627"/>
                  <a:gd name="connsiteY13" fmla="*/ 39959 h 88280"/>
                  <a:gd name="connsiteX14" fmla="*/ 57150 w 67627"/>
                  <a:gd name="connsiteY14" fmla="*/ 48322 h 88280"/>
                  <a:gd name="connsiteX15" fmla="*/ 45720 w 67627"/>
                  <a:gd name="connsiteY15" fmla="*/ 52968 h 88280"/>
                  <a:gd name="connsiteX16" fmla="*/ 32385 w 67627"/>
                  <a:gd name="connsiteY16" fmla="*/ 54827 h 88280"/>
                  <a:gd name="connsiteX17" fmla="*/ 21908 w 67627"/>
                  <a:gd name="connsiteY17" fmla="*/ 54827 h 88280"/>
                  <a:gd name="connsiteX18" fmla="*/ 21908 w 67627"/>
                  <a:gd name="connsiteY18" fmla="*/ 88280 h 88280"/>
                  <a:gd name="connsiteX19" fmla="*/ 0 w 67627"/>
                  <a:gd name="connsiteY19" fmla="*/ 88280 h 88280"/>
                  <a:gd name="connsiteX20" fmla="*/ 0 w 67627"/>
                  <a:gd name="connsiteY20" fmla="*/ 0 h 88280"/>
                  <a:gd name="connsiteX21" fmla="*/ 33338 w 67627"/>
                  <a:gd name="connsiteY21" fmla="*/ 0 h 88280"/>
                  <a:gd name="connsiteX22" fmla="*/ 47625 w 67627"/>
                  <a:gd name="connsiteY22" fmla="*/ 1859 h 88280"/>
                  <a:gd name="connsiteX23" fmla="*/ 59055 w 67627"/>
                  <a:gd name="connsiteY23" fmla="*/ 6505 h 88280"/>
                  <a:gd name="connsiteX24" fmla="*/ 66675 w 67627"/>
                  <a:gd name="connsiteY24" fmla="*/ 14868 h 88280"/>
                  <a:gd name="connsiteX25" fmla="*/ 67627 w 67627"/>
                  <a:gd name="connsiteY25" fmla="*/ 26949 h 882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7627" h="88280">
                    <a:moveTo>
                      <a:pt x="45720" y="26949"/>
                    </a:moveTo>
                    <a:cubicBezTo>
                      <a:pt x="45720" y="25090"/>
                      <a:pt x="45720" y="23232"/>
                      <a:pt x="44768" y="21373"/>
                    </a:cubicBezTo>
                    <a:cubicBezTo>
                      <a:pt x="43815" y="20444"/>
                      <a:pt x="42863" y="18585"/>
                      <a:pt x="40958" y="18585"/>
                    </a:cubicBezTo>
                    <a:cubicBezTo>
                      <a:pt x="39052" y="17656"/>
                      <a:pt x="38100" y="17656"/>
                      <a:pt x="36195" y="16727"/>
                    </a:cubicBezTo>
                    <a:cubicBezTo>
                      <a:pt x="34290" y="16727"/>
                      <a:pt x="32385" y="16727"/>
                      <a:pt x="30480" y="16727"/>
                    </a:cubicBezTo>
                    <a:lnTo>
                      <a:pt x="20955" y="16727"/>
                    </a:lnTo>
                    <a:lnTo>
                      <a:pt x="20955" y="37171"/>
                    </a:lnTo>
                    <a:lnTo>
                      <a:pt x="30480" y="37171"/>
                    </a:lnTo>
                    <a:cubicBezTo>
                      <a:pt x="32385" y="37171"/>
                      <a:pt x="34290" y="37171"/>
                      <a:pt x="36195" y="36241"/>
                    </a:cubicBezTo>
                    <a:cubicBezTo>
                      <a:pt x="38100" y="36241"/>
                      <a:pt x="40005" y="35312"/>
                      <a:pt x="40958" y="34383"/>
                    </a:cubicBezTo>
                    <a:cubicBezTo>
                      <a:pt x="42863" y="33454"/>
                      <a:pt x="43815" y="32524"/>
                      <a:pt x="44768" y="30666"/>
                    </a:cubicBezTo>
                    <a:cubicBezTo>
                      <a:pt x="44768" y="30666"/>
                      <a:pt x="45720" y="28807"/>
                      <a:pt x="45720" y="26949"/>
                    </a:cubicBezTo>
                    <a:moveTo>
                      <a:pt x="67627" y="26949"/>
                    </a:moveTo>
                    <a:cubicBezTo>
                      <a:pt x="67627" y="32524"/>
                      <a:pt x="66675" y="36241"/>
                      <a:pt x="64770" y="39959"/>
                    </a:cubicBezTo>
                    <a:cubicBezTo>
                      <a:pt x="62865" y="43676"/>
                      <a:pt x="60008" y="46463"/>
                      <a:pt x="57150" y="48322"/>
                    </a:cubicBezTo>
                    <a:cubicBezTo>
                      <a:pt x="54293" y="50180"/>
                      <a:pt x="49530" y="52039"/>
                      <a:pt x="45720" y="52968"/>
                    </a:cubicBezTo>
                    <a:cubicBezTo>
                      <a:pt x="40958" y="53898"/>
                      <a:pt x="37148" y="54827"/>
                      <a:pt x="32385" y="54827"/>
                    </a:cubicBezTo>
                    <a:lnTo>
                      <a:pt x="21908" y="54827"/>
                    </a:lnTo>
                    <a:lnTo>
                      <a:pt x="21908" y="88280"/>
                    </a:lnTo>
                    <a:lnTo>
                      <a:pt x="0" y="88280"/>
                    </a:lnTo>
                    <a:lnTo>
                      <a:pt x="0" y="0"/>
                    </a:lnTo>
                    <a:lnTo>
                      <a:pt x="33338" y="0"/>
                    </a:lnTo>
                    <a:cubicBezTo>
                      <a:pt x="38100" y="0"/>
                      <a:pt x="42863" y="929"/>
                      <a:pt x="47625" y="1859"/>
                    </a:cubicBezTo>
                    <a:cubicBezTo>
                      <a:pt x="52388" y="2788"/>
                      <a:pt x="55245" y="4646"/>
                      <a:pt x="59055" y="6505"/>
                    </a:cubicBezTo>
                    <a:cubicBezTo>
                      <a:pt x="61913" y="8363"/>
                      <a:pt x="64770" y="11151"/>
                      <a:pt x="66675" y="14868"/>
                    </a:cubicBezTo>
                    <a:cubicBezTo>
                      <a:pt x="66675" y="17656"/>
                      <a:pt x="67627" y="21373"/>
                      <a:pt x="67627" y="26949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47" name="Freeform 46">
                <a:extLst>
                  <a:ext uri="{FF2B5EF4-FFF2-40B4-BE49-F238E27FC236}">
                    <a16:creationId xmlns:a16="http://schemas.microsoft.com/office/drawing/2014/main" id="{DD6CBDBB-3E8E-51A5-81AD-8639ED7A4C0B}"/>
                  </a:ext>
                </a:extLst>
              </p:cNvPr>
              <p:cNvSpPr/>
              <p:nvPr/>
            </p:nvSpPr>
            <p:spPr>
              <a:xfrm>
                <a:off x="6495097" y="3392758"/>
                <a:ext cx="69532" cy="94785"/>
              </a:xfrm>
              <a:custGeom>
                <a:avLst/>
                <a:gdLst>
                  <a:gd name="connsiteX0" fmla="*/ 55245 w 69532"/>
                  <a:gd name="connsiteY0" fmla="*/ 26020 h 94785"/>
                  <a:gd name="connsiteX1" fmla="*/ 47625 w 69532"/>
                  <a:gd name="connsiteY1" fmla="*/ 20444 h 94785"/>
                  <a:gd name="connsiteX2" fmla="*/ 39052 w 69532"/>
                  <a:gd name="connsiteY2" fmla="*/ 18585 h 94785"/>
                  <a:gd name="connsiteX3" fmla="*/ 34290 w 69532"/>
                  <a:gd name="connsiteY3" fmla="*/ 18585 h 94785"/>
                  <a:gd name="connsiteX4" fmla="*/ 30480 w 69532"/>
                  <a:gd name="connsiteY4" fmla="*/ 20444 h 94785"/>
                  <a:gd name="connsiteX5" fmla="*/ 27623 w 69532"/>
                  <a:gd name="connsiteY5" fmla="*/ 23232 h 94785"/>
                  <a:gd name="connsiteX6" fmla="*/ 26670 w 69532"/>
                  <a:gd name="connsiteY6" fmla="*/ 27878 h 94785"/>
                  <a:gd name="connsiteX7" fmla="*/ 27623 w 69532"/>
                  <a:gd name="connsiteY7" fmla="*/ 31595 h 94785"/>
                  <a:gd name="connsiteX8" fmla="*/ 30480 w 69532"/>
                  <a:gd name="connsiteY8" fmla="*/ 34383 h 94785"/>
                  <a:gd name="connsiteX9" fmla="*/ 35242 w 69532"/>
                  <a:gd name="connsiteY9" fmla="*/ 36241 h 94785"/>
                  <a:gd name="connsiteX10" fmla="*/ 40957 w 69532"/>
                  <a:gd name="connsiteY10" fmla="*/ 38100 h 94785"/>
                  <a:gd name="connsiteX11" fmla="*/ 50482 w 69532"/>
                  <a:gd name="connsiteY11" fmla="*/ 41817 h 94785"/>
                  <a:gd name="connsiteX12" fmla="*/ 60007 w 69532"/>
                  <a:gd name="connsiteY12" fmla="*/ 46463 h 94785"/>
                  <a:gd name="connsiteX13" fmla="*/ 66675 w 69532"/>
                  <a:gd name="connsiteY13" fmla="*/ 53898 h 94785"/>
                  <a:gd name="connsiteX14" fmla="*/ 69532 w 69532"/>
                  <a:gd name="connsiteY14" fmla="*/ 65049 h 94785"/>
                  <a:gd name="connsiteX15" fmla="*/ 66675 w 69532"/>
                  <a:gd name="connsiteY15" fmla="*/ 78059 h 94785"/>
                  <a:gd name="connsiteX16" fmla="*/ 59055 w 69532"/>
                  <a:gd name="connsiteY16" fmla="*/ 87351 h 94785"/>
                  <a:gd name="connsiteX17" fmla="*/ 47625 w 69532"/>
                  <a:gd name="connsiteY17" fmla="*/ 92927 h 94785"/>
                  <a:gd name="connsiteX18" fmla="*/ 34290 w 69532"/>
                  <a:gd name="connsiteY18" fmla="*/ 94785 h 94785"/>
                  <a:gd name="connsiteX19" fmla="*/ 15240 w 69532"/>
                  <a:gd name="connsiteY19" fmla="*/ 91068 h 94785"/>
                  <a:gd name="connsiteX20" fmla="*/ 0 w 69532"/>
                  <a:gd name="connsiteY20" fmla="*/ 81776 h 94785"/>
                  <a:gd name="connsiteX21" fmla="*/ 14288 w 69532"/>
                  <a:gd name="connsiteY21" fmla="*/ 67837 h 94785"/>
                  <a:gd name="connsiteX22" fmla="*/ 22860 w 69532"/>
                  <a:gd name="connsiteY22" fmla="*/ 74341 h 94785"/>
                  <a:gd name="connsiteX23" fmla="*/ 33338 w 69532"/>
                  <a:gd name="connsiteY23" fmla="*/ 77129 h 94785"/>
                  <a:gd name="connsiteX24" fmla="*/ 38100 w 69532"/>
                  <a:gd name="connsiteY24" fmla="*/ 76200 h 94785"/>
                  <a:gd name="connsiteX25" fmla="*/ 41910 w 69532"/>
                  <a:gd name="connsiteY25" fmla="*/ 74341 h 94785"/>
                  <a:gd name="connsiteX26" fmla="*/ 44767 w 69532"/>
                  <a:gd name="connsiteY26" fmla="*/ 71554 h 94785"/>
                  <a:gd name="connsiteX27" fmla="*/ 45720 w 69532"/>
                  <a:gd name="connsiteY27" fmla="*/ 66907 h 94785"/>
                  <a:gd name="connsiteX28" fmla="*/ 44767 w 69532"/>
                  <a:gd name="connsiteY28" fmla="*/ 62261 h 94785"/>
                  <a:gd name="connsiteX29" fmla="*/ 40957 w 69532"/>
                  <a:gd name="connsiteY29" fmla="*/ 59473 h 94785"/>
                  <a:gd name="connsiteX30" fmla="*/ 35242 w 69532"/>
                  <a:gd name="connsiteY30" fmla="*/ 56685 h 94785"/>
                  <a:gd name="connsiteX31" fmla="*/ 27623 w 69532"/>
                  <a:gd name="connsiteY31" fmla="*/ 53898 h 94785"/>
                  <a:gd name="connsiteX32" fmla="*/ 19050 w 69532"/>
                  <a:gd name="connsiteY32" fmla="*/ 50180 h 94785"/>
                  <a:gd name="connsiteX33" fmla="*/ 11430 w 69532"/>
                  <a:gd name="connsiteY33" fmla="*/ 45534 h 94785"/>
                  <a:gd name="connsiteX34" fmla="*/ 5715 w 69532"/>
                  <a:gd name="connsiteY34" fmla="*/ 38100 h 94785"/>
                  <a:gd name="connsiteX35" fmla="*/ 3810 w 69532"/>
                  <a:gd name="connsiteY35" fmla="*/ 27878 h 94785"/>
                  <a:gd name="connsiteX36" fmla="*/ 6667 w 69532"/>
                  <a:gd name="connsiteY36" fmla="*/ 14868 h 94785"/>
                  <a:gd name="connsiteX37" fmla="*/ 14288 w 69532"/>
                  <a:gd name="connsiteY37" fmla="*/ 6505 h 94785"/>
                  <a:gd name="connsiteX38" fmla="*/ 25717 w 69532"/>
                  <a:gd name="connsiteY38" fmla="*/ 1859 h 94785"/>
                  <a:gd name="connsiteX39" fmla="*/ 38100 w 69532"/>
                  <a:gd name="connsiteY39" fmla="*/ 0 h 94785"/>
                  <a:gd name="connsiteX40" fmla="*/ 54292 w 69532"/>
                  <a:gd name="connsiteY40" fmla="*/ 2788 h 94785"/>
                  <a:gd name="connsiteX41" fmla="*/ 68580 w 69532"/>
                  <a:gd name="connsiteY41" fmla="*/ 11151 h 94785"/>
                  <a:gd name="connsiteX42" fmla="*/ 55245 w 69532"/>
                  <a:gd name="connsiteY42" fmla="*/ 26020 h 94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69532" h="94785">
                    <a:moveTo>
                      <a:pt x="55245" y="26020"/>
                    </a:moveTo>
                    <a:cubicBezTo>
                      <a:pt x="53340" y="23232"/>
                      <a:pt x="50482" y="21373"/>
                      <a:pt x="47625" y="20444"/>
                    </a:cubicBezTo>
                    <a:cubicBezTo>
                      <a:pt x="44767" y="19515"/>
                      <a:pt x="41910" y="18585"/>
                      <a:pt x="39052" y="18585"/>
                    </a:cubicBezTo>
                    <a:cubicBezTo>
                      <a:pt x="37148" y="18585"/>
                      <a:pt x="36195" y="18585"/>
                      <a:pt x="34290" y="18585"/>
                    </a:cubicBezTo>
                    <a:cubicBezTo>
                      <a:pt x="32385" y="18585"/>
                      <a:pt x="31432" y="19515"/>
                      <a:pt x="30480" y="20444"/>
                    </a:cubicBezTo>
                    <a:cubicBezTo>
                      <a:pt x="29527" y="21373"/>
                      <a:pt x="28575" y="22302"/>
                      <a:pt x="27623" y="23232"/>
                    </a:cubicBezTo>
                    <a:cubicBezTo>
                      <a:pt x="26670" y="24161"/>
                      <a:pt x="26670" y="26020"/>
                      <a:pt x="26670" y="27878"/>
                    </a:cubicBezTo>
                    <a:cubicBezTo>
                      <a:pt x="26670" y="29737"/>
                      <a:pt x="26670" y="30666"/>
                      <a:pt x="27623" y="31595"/>
                    </a:cubicBezTo>
                    <a:cubicBezTo>
                      <a:pt x="28575" y="32524"/>
                      <a:pt x="29527" y="33454"/>
                      <a:pt x="30480" y="34383"/>
                    </a:cubicBezTo>
                    <a:cubicBezTo>
                      <a:pt x="31432" y="35312"/>
                      <a:pt x="33338" y="36241"/>
                      <a:pt x="35242" y="36241"/>
                    </a:cubicBezTo>
                    <a:cubicBezTo>
                      <a:pt x="37148" y="37171"/>
                      <a:pt x="39052" y="37171"/>
                      <a:pt x="40957" y="38100"/>
                    </a:cubicBezTo>
                    <a:cubicBezTo>
                      <a:pt x="43815" y="39029"/>
                      <a:pt x="47625" y="39959"/>
                      <a:pt x="50482" y="41817"/>
                    </a:cubicBezTo>
                    <a:cubicBezTo>
                      <a:pt x="54292" y="42746"/>
                      <a:pt x="57150" y="44605"/>
                      <a:pt x="60007" y="46463"/>
                    </a:cubicBezTo>
                    <a:cubicBezTo>
                      <a:pt x="62865" y="48322"/>
                      <a:pt x="64770" y="51110"/>
                      <a:pt x="66675" y="53898"/>
                    </a:cubicBezTo>
                    <a:cubicBezTo>
                      <a:pt x="68580" y="56685"/>
                      <a:pt x="69532" y="60402"/>
                      <a:pt x="69532" y="65049"/>
                    </a:cubicBezTo>
                    <a:cubicBezTo>
                      <a:pt x="69532" y="69695"/>
                      <a:pt x="68580" y="74341"/>
                      <a:pt x="66675" y="78059"/>
                    </a:cubicBezTo>
                    <a:cubicBezTo>
                      <a:pt x="64770" y="81776"/>
                      <a:pt x="61913" y="84563"/>
                      <a:pt x="59055" y="87351"/>
                    </a:cubicBezTo>
                    <a:cubicBezTo>
                      <a:pt x="56198" y="90139"/>
                      <a:pt x="52388" y="91998"/>
                      <a:pt x="47625" y="92927"/>
                    </a:cubicBezTo>
                    <a:cubicBezTo>
                      <a:pt x="43815" y="93856"/>
                      <a:pt x="39052" y="94785"/>
                      <a:pt x="34290" y="94785"/>
                    </a:cubicBezTo>
                    <a:cubicBezTo>
                      <a:pt x="27623" y="94785"/>
                      <a:pt x="21907" y="93856"/>
                      <a:pt x="15240" y="91068"/>
                    </a:cubicBezTo>
                    <a:cubicBezTo>
                      <a:pt x="9525" y="89210"/>
                      <a:pt x="3810" y="85493"/>
                      <a:pt x="0" y="81776"/>
                    </a:cubicBezTo>
                    <a:lnTo>
                      <a:pt x="14288" y="67837"/>
                    </a:lnTo>
                    <a:cubicBezTo>
                      <a:pt x="16192" y="70624"/>
                      <a:pt x="19050" y="72483"/>
                      <a:pt x="22860" y="74341"/>
                    </a:cubicBezTo>
                    <a:cubicBezTo>
                      <a:pt x="26670" y="76200"/>
                      <a:pt x="30480" y="77129"/>
                      <a:pt x="33338" y="77129"/>
                    </a:cubicBezTo>
                    <a:cubicBezTo>
                      <a:pt x="35242" y="77129"/>
                      <a:pt x="36195" y="77129"/>
                      <a:pt x="38100" y="76200"/>
                    </a:cubicBezTo>
                    <a:cubicBezTo>
                      <a:pt x="40005" y="76200"/>
                      <a:pt x="40957" y="75271"/>
                      <a:pt x="41910" y="74341"/>
                    </a:cubicBezTo>
                    <a:cubicBezTo>
                      <a:pt x="42863" y="73412"/>
                      <a:pt x="43815" y="72483"/>
                      <a:pt x="44767" y="71554"/>
                    </a:cubicBezTo>
                    <a:cubicBezTo>
                      <a:pt x="45720" y="70624"/>
                      <a:pt x="45720" y="68766"/>
                      <a:pt x="45720" y="66907"/>
                    </a:cubicBezTo>
                    <a:cubicBezTo>
                      <a:pt x="45720" y="65049"/>
                      <a:pt x="45720" y="64120"/>
                      <a:pt x="44767" y="62261"/>
                    </a:cubicBezTo>
                    <a:cubicBezTo>
                      <a:pt x="43815" y="61332"/>
                      <a:pt x="42863" y="60402"/>
                      <a:pt x="40957" y="59473"/>
                    </a:cubicBezTo>
                    <a:cubicBezTo>
                      <a:pt x="39052" y="58544"/>
                      <a:pt x="37148" y="57615"/>
                      <a:pt x="35242" y="56685"/>
                    </a:cubicBezTo>
                    <a:cubicBezTo>
                      <a:pt x="33338" y="55756"/>
                      <a:pt x="30480" y="54827"/>
                      <a:pt x="27623" y="53898"/>
                    </a:cubicBezTo>
                    <a:cubicBezTo>
                      <a:pt x="24765" y="52968"/>
                      <a:pt x="21907" y="52039"/>
                      <a:pt x="19050" y="50180"/>
                    </a:cubicBezTo>
                    <a:cubicBezTo>
                      <a:pt x="16192" y="49251"/>
                      <a:pt x="13335" y="47393"/>
                      <a:pt x="11430" y="45534"/>
                    </a:cubicBezTo>
                    <a:cubicBezTo>
                      <a:pt x="9525" y="43676"/>
                      <a:pt x="7620" y="40888"/>
                      <a:pt x="5715" y="38100"/>
                    </a:cubicBezTo>
                    <a:cubicBezTo>
                      <a:pt x="4763" y="35312"/>
                      <a:pt x="3810" y="31595"/>
                      <a:pt x="3810" y="27878"/>
                    </a:cubicBezTo>
                    <a:cubicBezTo>
                      <a:pt x="3810" y="23232"/>
                      <a:pt x="4763" y="18585"/>
                      <a:pt x="6667" y="14868"/>
                    </a:cubicBezTo>
                    <a:cubicBezTo>
                      <a:pt x="8573" y="11151"/>
                      <a:pt x="11430" y="8363"/>
                      <a:pt x="14288" y="6505"/>
                    </a:cubicBezTo>
                    <a:cubicBezTo>
                      <a:pt x="18098" y="4646"/>
                      <a:pt x="20955" y="2788"/>
                      <a:pt x="25717" y="1859"/>
                    </a:cubicBezTo>
                    <a:cubicBezTo>
                      <a:pt x="29527" y="929"/>
                      <a:pt x="34290" y="0"/>
                      <a:pt x="38100" y="0"/>
                    </a:cubicBezTo>
                    <a:cubicBezTo>
                      <a:pt x="42863" y="0"/>
                      <a:pt x="48577" y="929"/>
                      <a:pt x="54292" y="2788"/>
                    </a:cubicBezTo>
                    <a:cubicBezTo>
                      <a:pt x="60007" y="4646"/>
                      <a:pt x="64770" y="7434"/>
                      <a:pt x="68580" y="11151"/>
                    </a:cubicBezTo>
                    <a:lnTo>
                      <a:pt x="55245" y="26020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48" name="Freeform 47">
              <a:extLst>
                <a:ext uri="{FF2B5EF4-FFF2-40B4-BE49-F238E27FC236}">
                  <a16:creationId xmlns:a16="http://schemas.microsoft.com/office/drawing/2014/main" id="{B02FCD9C-3FF7-D33A-2009-A1567E621FBE}"/>
                </a:ext>
              </a:extLst>
            </p:cNvPr>
            <p:cNvSpPr/>
            <p:nvPr/>
          </p:nvSpPr>
          <p:spPr>
            <a:xfrm>
              <a:off x="5592127" y="3533078"/>
              <a:ext cx="26670" cy="37170"/>
            </a:xfrm>
            <a:custGeom>
              <a:avLst/>
              <a:gdLst>
                <a:gd name="connsiteX0" fmla="*/ 0 w 26670"/>
                <a:gd name="connsiteY0" fmla="*/ 0 h 37170"/>
                <a:gd name="connsiteX1" fmla="*/ 0 w 26670"/>
                <a:gd name="connsiteY1" fmla="*/ 37171 h 37170"/>
                <a:gd name="connsiteX2" fmla="*/ 26670 w 26670"/>
                <a:gd name="connsiteY2" fmla="*/ 37171 h 37170"/>
                <a:gd name="connsiteX3" fmla="*/ 26670 w 26670"/>
                <a:gd name="connsiteY3" fmla="*/ 29737 h 37170"/>
                <a:gd name="connsiteX4" fmla="*/ 8573 w 26670"/>
                <a:gd name="connsiteY4" fmla="*/ 29737 h 37170"/>
                <a:gd name="connsiteX5" fmla="*/ 8573 w 26670"/>
                <a:gd name="connsiteY5" fmla="*/ 21373 h 37170"/>
                <a:gd name="connsiteX6" fmla="*/ 24765 w 26670"/>
                <a:gd name="connsiteY6" fmla="*/ 21373 h 37170"/>
                <a:gd name="connsiteX7" fmla="*/ 24765 w 26670"/>
                <a:gd name="connsiteY7" fmla="*/ 14868 h 37170"/>
                <a:gd name="connsiteX8" fmla="*/ 8573 w 26670"/>
                <a:gd name="connsiteY8" fmla="*/ 14868 h 37170"/>
                <a:gd name="connsiteX9" fmla="*/ 8573 w 26670"/>
                <a:gd name="connsiteY9" fmla="*/ 7434 h 37170"/>
                <a:gd name="connsiteX10" fmla="*/ 25718 w 26670"/>
                <a:gd name="connsiteY10" fmla="*/ 7434 h 37170"/>
                <a:gd name="connsiteX11" fmla="*/ 25718 w 26670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670" h="37170">
                  <a:moveTo>
                    <a:pt x="0" y="0"/>
                  </a:moveTo>
                  <a:lnTo>
                    <a:pt x="0" y="37171"/>
                  </a:lnTo>
                  <a:lnTo>
                    <a:pt x="26670" y="37171"/>
                  </a:lnTo>
                  <a:lnTo>
                    <a:pt x="26670" y="29737"/>
                  </a:lnTo>
                  <a:lnTo>
                    <a:pt x="8573" y="29737"/>
                  </a:lnTo>
                  <a:lnTo>
                    <a:pt x="8573" y="21373"/>
                  </a:lnTo>
                  <a:lnTo>
                    <a:pt x="24765" y="21373"/>
                  </a:lnTo>
                  <a:lnTo>
                    <a:pt x="24765" y="14868"/>
                  </a:lnTo>
                  <a:lnTo>
                    <a:pt x="8573" y="14868"/>
                  </a:lnTo>
                  <a:lnTo>
                    <a:pt x="8573" y="7434"/>
                  </a:lnTo>
                  <a:lnTo>
                    <a:pt x="25718" y="7434"/>
                  </a:lnTo>
                  <a:lnTo>
                    <a:pt x="2571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5EE41523-5D67-1348-DC97-F10FC7FA2FEB}"/>
                </a:ext>
              </a:extLst>
            </p:cNvPr>
            <p:cNvSpPr/>
            <p:nvPr/>
          </p:nvSpPr>
          <p:spPr>
            <a:xfrm>
              <a:off x="5620702" y="3533078"/>
              <a:ext cx="39052" cy="37170"/>
            </a:xfrm>
            <a:custGeom>
              <a:avLst/>
              <a:gdLst>
                <a:gd name="connsiteX0" fmla="*/ 26670 w 39052"/>
                <a:gd name="connsiteY0" fmla="*/ 0 h 37170"/>
                <a:gd name="connsiteX1" fmla="*/ 19050 w 39052"/>
                <a:gd name="connsiteY1" fmla="*/ 11151 h 37170"/>
                <a:gd name="connsiteX2" fmla="*/ 12383 w 39052"/>
                <a:gd name="connsiteY2" fmla="*/ 0 h 37170"/>
                <a:gd name="connsiteX3" fmla="*/ 952 w 39052"/>
                <a:gd name="connsiteY3" fmla="*/ 0 h 37170"/>
                <a:gd name="connsiteX4" fmla="*/ 13335 w 39052"/>
                <a:gd name="connsiteY4" fmla="*/ 17656 h 37170"/>
                <a:gd name="connsiteX5" fmla="*/ 0 w 39052"/>
                <a:gd name="connsiteY5" fmla="*/ 37171 h 37170"/>
                <a:gd name="connsiteX6" fmla="*/ 11430 w 39052"/>
                <a:gd name="connsiteY6" fmla="*/ 37171 h 37170"/>
                <a:gd name="connsiteX7" fmla="*/ 19050 w 39052"/>
                <a:gd name="connsiteY7" fmla="*/ 24161 h 37170"/>
                <a:gd name="connsiteX8" fmla="*/ 27623 w 39052"/>
                <a:gd name="connsiteY8" fmla="*/ 37171 h 37170"/>
                <a:gd name="connsiteX9" fmla="*/ 39053 w 39052"/>
                <a:gd name="connsiteY9" fmla="*/ 37171 h 37170"/>
                <a:gd name="connsiteX10" fmla="*/ 24765 w 39052"/>
                <a:gd name="connsiteY10" fmla="*/ 17656 h 37170"/>
                <a:gd name="connsiteX11" fmla="*/ 37148 w 39052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052" h="37170">
                  <a:moveTo>
                    <a:pt x="26670" y="0"/>
                  </a:moveTo>
                  <a:lnTo>
                    <a:pt x="19050" y="11151"/>
                  </a:lnTo>
                  <a:lnTo>
                    <a:pt x="12383" y="0"/>
                  </a:lnTo>
                  <a:lnTo>
                    <a:pt x="952" y="0"/>
                  </a:lnTo>
                  <a:lnTo>
                    <a:pt x="13335" y="17656"/>
                  </a:lnTo>
                  <a:lnTo>
                    <a:pt x="0" y="37171"/>
                  </a:lnTo>
                  <a:lnTo>
                    <a:pt x="11430" y="37171"/>
                  </a:lnTo>
                  <a:lnTo>
                    <a:pt x="19050" y="24161"/>
                  </a:lnTo>
                  <a:lnTo>
                    <a:pt x="27623" y="37171"/>
                  </a:lnTo>
                  <a:lnTo>
                    <a:pt x="39053" y="37171"/>
                  </a:lnTo>
                  <a:lnTo>
                    <a:pt x="24765" y="17656"/>
                  </a:lnTo>
                  <a:lnTo>
                    <a:pt x="3714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50" name="Freeform 49">
              <a:extLst>
                <a:ext uri="{FF2B5EF4-FFF2-40B4-BE49-F238E27FC236}">
                  <a16:creationId xmlns:a16="http://schemas.microsoft.com/office/drawing/2014/main" id="{777A730B-5045-6FC3-DCB6-C2DFF1371D1C}"/>
                </a:ext>
              </a:extLst>
            </p:cNvPr>
            <p:cNvSpPr/>
            <p:nvPr/>
          </p:nvSpPr>
          <p:spPr>
            <a:xfrm>
              <a:off x="5661659" y="3533078"/>
              <a:ext cx="29527" cy="37170"/>
            </a:xfrm>
            <a:custGeom>
              <a:avLst/>
              <a:gdLst>
                <a:gd name="connsiteX0" fmla="*/ 20955 w 29527"/>
                <a:gd name="connsiteY0" fmla="*/ 11151 h 37170"/>
                <a:gd name="connsiteX1" fmla="*/ 20003 w 29527"/>
                <a:gd name="connsiteY1" fmla="*/ 9293 h 37170"/>
                <a:gd name="connsiteX2" fmla="*/ 18098 w 29527"/>
                <a:gd name="connsiteY2" fmla="*/ 8363 h 37170"/>
                <a:gd name="connsiteX3" fmla="*/ 16193 w 29527"/>
                <a:gd name="connsiteY3" fmla="*/ 7434 h 37170"/>
                <a:gd name="connsiteX4" fmla="*/ 13335 w 29527"/>
                <a:gd name="connsiteY4" fmla="*/ 7434 h 37170"/>
                <a:gd name="connsiteX5" fmla="*/ 9525 w 29527"/>
                <a:gd name="connsiteY5" fmla="*/ 7434 h 37170"/>
                <a:gd name="connsiteX6" fmla="*/ 9525 w 29527"/>
                <a:gd name="connsiteY6" fmla="*/ 15798 h 37170"/>
                <a:gd name="connsiteX7" fmla="*/ 13335 w 29527"/>
                <a:gd name="connsiteY7" fmla="*/ 15798 h 37170"/>
                <a:gd name="connsiteX8" fmla="*/ 16193 w 29527"/>
                <a:gd name="connsiteY8" fmla="*/ 15798 h 37170"/>
                <a:gd name="connsiteX9" fmla="*/ 18098 w 29527"/>
                <a:gd name="connsiteY9" fmla="*/ 14868 h 37170"/>
                <a:gd name="connsiteX10" fmla="*/ 20003 w 29527"/>
                <a:gd name="connsiteY10" fmla="*/ 13010 h 37170"/>
                <a:gd name="connsiteX11" fmla="*/ 20955 w 29527"/>
                <a:gd name="connsiteY11" fmla="*/ 11151 h 37170"/>
                <a:gd name="connsiteX12" fmla="*/ 29528 w 29527"/>
                <a:gd name="connsiteY12" fmla="*/ 11151 h 37170"/>
                <a:gd name="connsiteX13" fmla="*/ 28575 w 29527"/>
                <a:gd name="connsiteY13" fmla="*/ 16727 h 37170"/>
                <a:gd name="connsiteX14" fmla="*/ 24765 w 29527"/>
                <a:gd name="connsiteY14" fmla="*/ 20444 h 37170"/>
                <a:gd name="connsiteX15" fmla="*/ 20003 w 29527"/>
                <a:gd name="connsiteY15" fmla="*/ 22302 h 37170"/>
                <a:gd name="connsiteX16" fmla="*/ 14288 w 29527"/>
                <a:gd name="connsiteY16" fmla="*/ 23232 h 37170"/>
                <a:gd name="connsiteX17" fmla="*/ 9525 w 29527"/>
                <a:gd name="connsiteY17" fmla="*/ 23232 h 37170"/>
                <a:gd name="connsiteX18" fmla="*/ 9525 w 29527"/>
                <a:gd name="connsiteY18" fmla="*/ 37171 h 37170"/>
                <a:gd name="connsiteX19" fmla="*/ 0 w 29527"/>
                <a:gd name="connsiteY19" fmla="*/ 37171 h 37170"/>
                <a:gd name="connsiteX20" fmla="*/ 0 w 29527"/>
                <a:gd name="connsiteY20" fmla="*/ 0 h 37170"/>
                <a:gd name="connsiteX21" fmla="*/ 14288 w 29527"/>
                <a:gd name="connsiteY21" fmla="*/ 0 h 37170"/>
                <a:gd name="connsiteX22" fmla="*/ 20003 w 29527"/>
                <a:gd name="connsiteY22" fmla="*/ 929 h 37170"/>
                <a:gd name="connsiteX23" fmla="*/ 24765 w 29527"/>
                <a:gd name="connsiteY23" fmla="*/ 2788 h 37170"/>
                <a:gd name="connsiteX24" fmla="*/ 27623 w 29527"/>
                <a:gd name="connsiteY24" fmla="*/ 6505 h 37170"/>
                <a:gd name="connsiteX25" fmla="*/ 29528 w 29527"/>
                <a:gd name="connsiteY25" fmla="*/ 11151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9527" h="37170">
                  <a:moveTo>
                    <a:pt x="20955" y="11151"/>
                  </a:moveTo>
                  <a:cubicBezTo>
                    <a:pt x="20955" y="10222"/>
                    <a:pt x="20955" y="9293"/>
                    <a:pt x="20003" y="9293"/>
                  </a:cubicBezTo>
                  <a:cubicBezTo>
                    <a:pt x="20003" y="8363"/>
                    <a:pt x="19050" y="8363"/>
                    <a:pt x="18098" y="8363"/>
                  </a:cubicBezTo>
                  <a:cubicBezTo>
                    <a:pt x="17145" y="8363"/>
                    <a:pt x="17145" y="7434"/>
                    <a:pt x="16193" y="7434"/>
                  </a:cubicBezTo>
                  <a:cubicBezTo>
                    <a:pt x="15240" y="7434"/>
                    <a:pt x="14288" y="7434"/>
                    <a:pt x="13335" y="7434"/>
                  </a:cubicBezTo>
                  <a:lnTo>
                    <a:pt x="9525" y="7434"/>
                  </a:lnTo>
                  <a:lnTo>
                    <a:pt x="9525" y="15798"/>
                  </a:lnTo>
                  <a:lnTo>
                    <a:pt x="13335" y="15798"/>
                  </a:lnTo>
                  <a:cubicBezTo>
                    <a:pt x="14288" y="15798"/>
                    <a:pt x="15240" y="15798"/>
                    <a:pt x="16193" y="15798"/>
                  </a:cubicBezTo>
                  <a:cubicBezTo>
                    <a:pt x="17145" y="15798"/>
                    <a:pt x="18098" y="15798"/>
                    <a:pt x="18098" y="14868"/>
                  </a:cubicBezTo>
                  <a:cubicBezTo>
                    <a:pt x="19050" y="14868"/>
                    <a:pt x="19050" y="13939"/>
                    <a:pt x="20003" y="13010"/>
                  </a:cubicBezTo>
                  <a:cubicBezTo>
                    <a:pt x="20003" y="13010"/>
                    <a:pt x="20955" y="12080"/>
                    <a:pt x="20955" y="11151"/>
                  </a:cubicBezTo>
                  <a:moveTo>
                    <a:pt x="29528" y="11151"/>
                  </a:moveTo>
                  <a:cubicBezTo>
                    <a:pt x="29528" y="13010"/>
                    <a:pt x="29528" y="14868"/>
                    <a:pt x="28575" y="16727"/>
                  </a:cubicBezTo>
                  <a:cubicBezTo>
                    <a:pt x="27623" y="18585"/>
                    <a:pt x="26670" y="19515"/>
                    <a:pt x="24765" y="20444"/>
                  </a:cubicBezTo>
                  <a:cubicBezTo>
                    <a:pt x="23813" y="21373"/>
                    <a:pt x="21908" y="22302"/>
                    <a:pt x="20003" y="22302"/>
                  </a:cubicBezTo>
                  <a:cubicBezTo>
                    <a:pt x="18098" y="22302"/>
                    <a:pt x="16193" y="23232"/>
                    <a:pt x="14288" y="23232"/>
                  </a:cubicBezTo>
                  <a:lnTo>
                    <a:pt x="9525" y="23232"/>
                  </a:lnTo>
                  <a:lnTo>
                    <a:pt x="9525" y="37171"/>
                  </a:lnTo>
                  <a:lnTo>
                    <a:pt x="0" y="37171"/>
                  </a:lnTo>
                  <a:lnTo>
                    <a:pt x="0" y="0"/>
                  </a:lnTo>
                  <a:lnTo>
                    <a:pt x="14288" y="0"/>
                  </a:lnTo>
                  <a:cubicBezTo>
                    <a:pt x="16193" y="0"/>
                    <a:pt x="18098" y="0"/>
                    <a:pt x="20003" y="929"/>
                  </a:cubicBezTo>
                  <a:cubicBezTo>
                    <a:pt x="21908" y="929"/>
                    <a:pt x="23813" y="1859"/>
                    <a:pt x="24765" y="2788"/>
                  </a:cubicBezTo>
                  <a:cubicBezTo>
                    <a:pt x="25718" y="3717"/>
                    <a:pt x="27623" y="4646"/>
                    <a:pt x="27623" y="6505"/>
                  </a:cubicBezTo>
                  <a:cubicBezTo>
                    <a:pt x="29528" y="7434"/>
                    <a:pt x="29528" y="9293"/>
                    <a:pt x="29528" y="11151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51" name="Freeform 50">
              <a:extLst>
                <a:ext uri="{FF2B5EF4-FFF2-40B4-BE49-F238E27FC236}">
                  <a16:creationId xmlns:a16="http://schemas.microsoft.com/office/drawing/2014/main" id="{49FAE7BD-BD6A-7EFD-A0C4-C5E757EBD708}"/>
                </a:ext>
              </a:extLst>
            </p:cNvPr>
            <p:cNvSpPr/>
            <p:nvPr/>
          </p:nvSpPr>
          <p:spPr>
            <a:xfrm>
              <a:off x="5694997" y="3533078"/>
              <a:ext cx="24765" cy="37170"/>
            </a:xfrm>
            <a:custGeom>
              <a:avLst/>
              <a:gdLst>
                <a:gd name="connsiteX0" fmla="*/ 0 w 24765"/>
                <a:gd name="connsiteY0" fmla="*/ 0 h 37170"/>
                <a:gd name="connsiteX1" fmla="*/ 0 w 24765"/>
                <a:gd name="connsiteY1" fmla="*/ 37171 h 37170"/>
                <a:gd name="connsiteX2" fmla="*/ 24765 w 24765"/>
                <a:gd name="connsiteY2" fmla="*/ 37171 h 37170"/>
                <a:gd name="connsiteX3" fmla="*/ 24765 w 24765"/>
                <a:gd name="connsiteY3" fmla="*/ 29737 h 37170"/>
                <a:gd name="connsiteX4" fmla="*/ 9525 w 24765"/>
                <a:gd name="connsiteY4" fmla="*/ 29737 h 37170"/>
                <a:gd name="connsiteX5" fmla="*/ 9525 w 24765"/>
                <a:gd name="connsiteY5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765" h="37170">
                  <a:moveTo>
                    <a:pt x="0" y="0"/>
                  </a:moveTo>
                  <a:lnTo>
                    <a:pt x="0" y="37171"/>
                  </a:lnTo>
                  <a:lnTo>
                    <a:pt x="24765" y="37171"/>
                  </a:lnTo>
                  <a:lnTo>
                    <a:pt x="24765" y="29737"/>
                  </a:lnTo>
                  <a:lnTo>
                    <a:pt x="9525" y="29737"/>
                  </a:lnTo>
                  <a:lnTo>
                    <a:pt x="9525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grpSp>
          <p:nvGrpSpPr>
            <p:cNvPr id="52" name="Graphic 9">
              <a:extLst>
                <a:ext uri="{FF2B5EF4-FFF2-40B4-BE49-F238E27FC236}">
                  <a16:creationId xmlns:a16="http://schemas.microsoft.com/office/drawing/2014/main" id="{010691CB-1C59-11E4-B6CD-51BB57BDAD5B}"/>
                </a:ext>
              </a:extLst>
            </p:cNvPr>
            <p:cNvGrpSpPr/>
            <p:nvPr/>
          </p:nvGrpSpPr>
          <p:grpSpPr>
            <a:xfrm>
              <a:off x="5717857" y="3532148"/>
              <a:ext cx="80962" cy="39958"/>
              <a:chOff x="5717857" y="3532148"/>
              <a:chExt cx="80962" cy="39958"/>
            </a:xfrm>
            <a:grpFill/>
          </p:grpSpPr>
          <p:sp>
            <p:nvSpPr>
              <p:cNvPr id="53" name="Freeform 52">
                <a:extLst>
                  <a:ext uri="{FF2B5EF4-FFF2-40B4-BE49-F238E27FC236}">
                    <a16:creationId xmlns:a16="http://schemas.microsoft.com/office/drawing/2014/main" id="{B5002835-7093-65DC-BEEE-89CEF041EF71}"/>
                  </a:ext>
                </a:extLst>
              </p:cNvPr>
              <p:cNvSpPr/>
              <p:nvPr/>
            </p:nvSpPr>
            <p:spPr>
              <a:xfrm>
                <a:off x="5717857" y="3532148"/>
                <a:ext cx="43814" cy="39958"/>
              </a:xfrm>
              <a:custGeom>
                <a:avLst/>
                <a:gdLst>
                  <a:gd name="connsiteX0" fmla="*/ 34290 w 43814"/>
                  <a:gd name="connsiteY0" fmla="*/ 19515 h 39958"/>
                  <a:gd name="connsiteX1" fmla="*/ 33337 w 43814"/>
                  <a:gd name="connsiteY1" fmla="*/ 14868 h 39958"/>
                  <a:gd name="connsiteX2" fmla="*/ 31433 w 43814"/>
                  <a:gd name="connsiteY2" fmla="*/ 11151 h 39958"/>
                  <a:gd name="connsiteX3" fmla="*/ 27623 w 43814"/>
                  <a:gd name="connsiteY3" fmla="*/ 8363 h 39958"/>
                  <a:gd name="connsiteX4" fmla="*/ 22860 w 43814"/>
                  <a:gd name="connsiteY4" fmla="*/ 7434 h 39958"/>
                  <a:gd name="connsiteX5" fmla="*/ 18098 w 43814"/>
                  <a:gd name="connsiteY5" fmla="*/ 8363 h 39958"/>
                  <a:gd name="connsiteX6" fmla="*/ 14288 w 43814"/>
                  <a:gd name="connsiteY6" fmla="*/ 11151 h 39958"/>
                  <a:gd name="connsiteX7" fmla="*/ 12383 w 43814"/>
                  <a:gd name="connsiteY7" fmla="*/ 14868 h 39958"/>
                  <a:gd name="connsiteX8" fmla="*/ 11430 w 43814"/>
                  <a:gd name="connsiteY8" fmla="*/ 19515 h 39958"/>
                  <a:gd name="connsiteX9" fmla="*/ 12383 w 43814"/>
                  <a:gd name="connsiteY9" fmla="*/ 24161 h 39958"/>
                  <a:gd name="connsiteX10" fmla="*/ 14288 w 43814"/>
                  <a:gd name="connsiteY10" fmla="*/ 27878 h 39958"/>
                  <a:gd name="connsiteX11" fmla="*/ 18098 w 43814"/>
                  <a:gd name="connsiteY11" fmla="*/ 30666 h 39958"/>
                  <a:gd name="connsiteX12" fmla="*/ 22860 w 43814"/>
                  <a:gd name="connsiteY12" fmla="*/ 31595 h 39958"/>
                  <a:gd name="connsiteX13" fmla="*/ 27623 w 43814"/>
                  <a:gd name="connsiteY13" fmla="*/ 30666 h 39958"/>
                  <a:gd name="connsiteX14" fmla="*/ 31433 w 43814"/>
                  <a:gd name="connsiteY14" fmla="*/ 27878 h 39958"/>
                  <a:gd name="connsiteX15" fmla="*/ 33337 w 43814"/>
                  <a:gd name="connsiteY15" fmla="*/ 24161 h 39958"/>
                  <a:gd name="connsiteX16" fmla="*/ 34290 w 43814"/>
                  <a:gd name="connsiteY16" fmla="*/ 19515 h 39958"/>
                  <a:gd name="connsiteX17" fmla="*/ 43815 w 43814"/>
                  <a:gd name="connsiteY17" fmla="*/ 19515 h 39958"/>
                  <a:gd name="connsiteX18" fmla="*/ 41910 w 43814"/>
                  <a:gd name="connsiteY18" fmla="*/ 27878 h 39958"/>
                  <a:gd name="connsiteX19" fmla="*/ 37148 w 43814"/>
                  <a:gd name="connsiteY19" fmla="*/ 34383 h 39958"/>
                  <a:gd name="connsiteX20" fmla="*/ 30480 w 43814"/>
                  <a:gd name="connsiteY20" fmla="*/ 38100 h 39958"/>
                  <a:gd name="connsiteX21" fmla="*/ 21908 w 43814"/>
                  <a:gd name="connsiteY21" fmla="*/ 39959 h 39958"/>
                  <a:gd name="connsiteX22" fmla="*/ 13335 w 43814"/>
                  <a:gd name="connsiteY22" fmla="*/ 38100 h 39958"/>
                  <a:gd name="connsiteX23" fmla="*/ 6667 w 43814"/>
                  <a:gd name="connsiteY23" fmla="*/ 34383 h 39958"/>
                  <a:gd name="connsiteX24" fmla="*/ 1905 w 43814"/>
                  <a:gd name="connsiteY24" fmla="*/ 27878 h 39958"/>
                  <a:gd name="connsiteX25" fmla="*/ 0 w 43814"/>
                  <a:gd name="connsiteY25" fmla="*/ 19515 h 39958"/>
                  <a:gd name="connsiteX26" fmla="*/ 1905 w 43814"/>
                  <a:gd name="connsiteY26" fmla="*/ 11151 h 39958"/>
                  <a:gd name="connsiteX27" fmla="*/ 6667 w 43814"/>
                  <a:gd name="connsiteY27" fmla="*/ 4646 h 39958"/>
                  <a:gd name="connsiteX28" fmla="*/ 13335 w 43814"/>
                  <a:gd name="connsiteY28" fmla="*/ 929 h 39958"/>
                  <a:gd name="connsiteX29" fmla="*/ 21908 w 43814"/>
                  <a:gd name="connsiteY29" fmla="*/ 0 h 39958"/>
                  <a:gd name="connsiteX30" fmla="*/ 30480 w 43814"/>
                  <a:gd name="connsiteY30" fmla="*/ 929 h 39958"/>
                  <a:gd name="connsiteX31" fmla="*/ 37148 w 43814"/>
                  <a:gd name="connsiteY31" fmla="*/ 4646 h 39958"/>
                  <a:gd name="connsiteX32" fmla="*/ 41910 w 43814"/>
                  <a:gd name="connsiteY32" fmla="*/ 11151 h 39958"/>
                  <a:gd name="connsiteX33" fmla="*/ 43815 w 43814"/>
                  <a:gd name="connsiteY33" fmla="*/ 19515 h 399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43814" h="39958">
                    <a:moveTo>
                      <a:pt x="34290" y="19515"/>
                    </a:moveTo>
                    <a:cubicBezTo>
                      <a:pt x="34290" y="17656"/>
                      <a:pt x="34290" y="16727"/>
                      <a:pt x="33337" y="14868"/>
                    </a:cubicBezTo>
                    <a:cubicBezTo>
                      <a:pt x="32385" y="13010"/>
                      <a:pt x="32385" y="12080"/>
                      <a:pt x="31433" y="11151"/>
                    </a:cubicBezTo>
                    <a:cubicBezTo>
                      <a:pt x="30480" y="10222"/>
                      <a:pt x="29527" y="9293"/>
                      <a:pt x="27623" y="8363"/>
                    </a:cubicBezTo>
                    <a:cubicBezTo>
                      <a:pt x="26670" y="7434"/>
                      <a:pt x="24765" y="7434"/>
                      <a:pt x="22860" y="7434"/>
                    </a:cubicBezTo>
                    <a:cubicBezTo>
                      <a:pt x="20955" y="7434"/>
                      <a:pt x="20002" y="7434"/>
                      <a:pt x="18098" y="8363"/>
                    </a:cubicBezTo>
                    <a:cubicBezTo>
                      <a:pt x="17145" y="9293"/>
                      <a:pt x="15240" y="9293"/>
                      <a:pt x="14288" y="11151"/>
                    </a:cubicBezTo>
                    <a:cubicBezTo>
                      <a:pt x="13335" y="12080"/>
                      <a:pt x="12383" y="13010"/>
                      <a:pt x="12383" y="14868"/>
                    </a:cubicBezTo>
                    <a:cubicBezTo>
                      <a:pt x="12383" y="16727"/>
                      <a:pt x="11430" y="17656"/>
                      <a:pt x="11430" y="19515"/>
                    </a:cubicBezTo>
                    <a:cubicBezTo>
                      <a:pt x="11430" y="21373"/>
                      <a:pt x="11430" y="22302"/>
                      <a:pt x="12383" y="24161"/>
                    </a:cubicBezTo>
                    <a:cubicBezTo>
                      <a:pt x="13335" y="26020"/>
                      <a:pt x="13335" y="26949"/>
                      <a:pt x="14288" y="27878"/>
                    </a:cubicBezTo>
                    <a:cubicBezTo>
                      <a:pt x="15240" y="28807"/>
                      <a:pt x="16192" y="29737"/>
                      <a:pt x="18098" y="30666"/>
                    </a:cubicBezTo>
                    <a:cubicBezTo>
                      <a:pt x="19050" y="31595"/>
                      <a:pt x="20955" y="31595"/>
                      <a:pt x="22860" y="31595"/>
                    </a:cubicBezTo>
                    <a:cubicBezTo>
                      <a:pt x="24765" y="31595"/>
                      <a:pt x="25717" y="31595"/>
                      <a:pt x="27623" y="30666"/>
                    </a:cubicBezTo>
                    <a:cubicBezTo>
                      <a:pt x="28575" y="29737"/>
                      <a:pt x="30480" y="29737"/>
                      <a:pt x="31433" y="27878"/>
                    </a:cubicBezTo>
                    <a:cubicBezTo>
                      <a:pt x="32385" y="26949"/>
                      <a:pt x="33337" y="26020"/>
                      <a:pt x="33337" y="24161"/>
                    </a:cubicBezTo>
                    <a:cubicBezTo>
                      <a:pt x="34290" y="22302"/>
                      <a:pt x="34290" y="21373"/>
                      <a:pt x="34290" y="19515"/>
                    </a:cubicBezTo>
                    <a:moveTo>
                      <a:pt x="43815" y="19515"/>
                    </a:moveTo>
                    <a:cubicBezTo>
                      <a:pt x="43815" y="22302"/>
                      <a:pt x="42862" y="25090"/>
                      <a:pt x="41910" y="27878"/>
                    </a:cubicBezTo>
                    <a:cubicBezTo>
                      <a:pt x="40958" y="30666"/>
                      <a:pt x="39052" y="32524"/>
                      <a:pt x="37148" y="34383"/>
                    </a:cubicBezTo>
                    <a:cubicBezTo>
                      <a:pt x="35243" y="36241"/>
                      <a:pt x="33337" y="37171"/>
                      <a:pt x="30480" y="38100"/>
                    </a:cubicBezTo>
                    <a:cubicBezTo>
                      <a:pt x="27623" y="39029"/>
                      <a:pt x="24765" y="39959"/>
                      <a:pt x="21908" y="39959"/>
                    </a:cubicBezTo>
                    <a:cubicBezTo>
                      <a:pt x="19050" y="39959"/>
                      <a:pt x="16192" y="39029"/>
                      <a:pt x="13335" y="38100"/>
                    </a:cubicBezTo>
                    <a:cubicBezTo>
                      <a:pt x="10477" y="37171"/>
                      <a:pt x="8572" y="36241"/>
                      <a:pt x="6667" y="34383"/>
                    </a:cubicBezTo>
                    <a:cubicBezTo>
                      <a:pt x="4763" y="32524"/>
                      <a:pt x="3810" y="30666"/>
                      <a:pt x="1905" y="27878"/>
                    </a:cubicBezTo>
                    <a:cubicBezTo>
                      <a:pt x="952" y="25090"/>
                      <a:pt x="0" y="22302"/>
                      <a:pt x="0" y="19515"/>
                    </a:cubicBezTo>
                    <a:cubicBezTo>
                      <a:pt x="0" y="16727"/>
                      <a:pt x="952" y="13939"/>
                      <a:pt x="1905" y="11151"/>
                    </a:cubicBezTo>
                    <a:cubicBezTo>
                      <a:pt x="2858" y="8363"/>
                      <a:pt x="4763" y="6505"/>
                      <a:pt x="6667" y="4646"/>
                    </a:cubicBezTo>
                    <a:cubicBezTo>
                      <a:pt x="8572" y="2788"/>
                      <a:pt x="10477" y="1859"/>
                      <a:pt x="13335" y="929"/>
                    </a:cubicBezTo>
                    <a:cubicBezTo>
                      <a:pt x="16192" y="0"/>
                      <a:pt x="19050" y="0"/>
                      <a:pt x="21908" y="0"/>
                    </a:cubicBezTo>
                    <a:cubicBezTo>
                      <a:pt x="24765" y="0"/>
                      <a:pt x="27623" y="0"/>
                      <a:pt x="30480" y="929"/>
                    </a:cubicBezTo>
                    <a:cubicBezTo>
                      <a:pt x="33337" y="1859"/>
                      <a:pt x="35243" y="2788"/>
                      <a:pt x="37148" y="4646"/>
                    </a:cubicBezTo>
                    <a:cubicBezTo>
                      <a:pt x="39052" y="6505"/>
                      <a:pt x="40005" y="8363"/>
                      <a:pt x="41910" y="11151"/>
                    </a:cubicBezTo>
                    <a:cubicBezTo>
                      <a:pt x="43815" y="13939"/>
                      <a:pt x="43815" y="16727"/>
                      <a:pt x="43815" y="19515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54" name="Freeform 53">
                <a:extLst>
                  <a:ext uri="{FF2B5EF4-FFF2-40B4-BE49-F238E27FC236}">
                    <a16:creationId xmlns:a16="http://schemas.microsoft.com/office/drawing/2014/main" id="{BDDD6AB2-3203-8DE1-6B1B-823294969751}"/>
                  </a:ext>
                </a:extLst>
              </p:cNvPr>
              <p:cNvSpPr/>
              <p:nvPr/>
            </p:nvSpPr>
            <p:spPr>
              <a:xfrm>
                <a:off x="5767387" y="3533078"/>
                <a:ext cx="31432" cy="38099"/>
              </a:xfrm>
              <a:custGeom>
                <a:avLst/>
                <a:gdLst>
                  <a:gd name="connsiteX0" fmla="*/ 20003 w 31432"/>
                  <a:gd name="connsiteY0" fmla="*/ 11151 h 38099"/>
                  <a:gd name="connsiteX1" fmla="*/ 19050 w 31432"/>
                  <a:gd name="connsiteY1" fmla="*/ 9293 h 38099"/>
                  <a:gd name="connsiteX2" fmla="*/ 17145 w 31432"/>
                  <a:gd name="connsiteY2" fmla="*/ 8363 h 38099"/>
                  <a:gd name="connsiteX3" fmla="*/ 15240 w 31432"/>
                  <a:gd name="connsiteY3" fmla="*/ 7434 h 38099"/>
                  <a:gd name="connsiteX4" fmla="*/ 13335 w 31432"/>
                  <a:gd name="connsiteY4" fmla="*/ 7434 h 38099"/>
                  <a:gd name="connsiteX5" fmla="*/ 8572 w 31432"/>
                  <a:gd name="connsiteY5" fmla="*/ 7434 h 38099"/>
                  <a:gd name="connsiteX6" fmla="*/ 8572 w 31432"/>
                  <a:gd name="connsiteY6" fmla="*/ 15798 h 38099"/>
                  <a:gd name="connsiteX7" fmla="*/ 13335 w 31432"/>
                  <a:gd name="connsiteY7" fmla="*/ 15798 h 38099"/>
                  <a:gd name="connsiteX8" fmla="*/ 15240 w 31432"/>
                  <a:gd name="connsiteY8" fmla="*/ 15798 h 38099"/>
                  <a:gd name="connsiteX9" fmla="*/ 17145 w 31432"/>
                  <a:gd name="connsiteY9" fmla="*/ 14868 h 38099"/>
                  <a:gd name="connsiteX10" fmla="*/ 19050 w 31432"/>
                  <a:gd name="connsiteY10" fmla="*/ 13939 h 38099"/>
                  <a:gd name="connsiteX11" fmla="*/ 20003 w 31432"/>
                  <a:gd name="connsiteY11" fmla="*/ 11151 h 38099"/>
                  <a:gd name="connsiteX12" fmla="*/ 20003 w 31432"/>
                  <a:gd name="connsiteY12" fmla="*/ 37171 h 38099"/>
                  <a:gd name="connsiteX13" fmla="*/ 11430 w 31432"/>
                  <a:gd name="connsiteY13" fmla="*/ 22302 h 38099"/>
                  <a:gd name="connsiteX14" fmla="*/ 8572 w 31432"/>
                  <a:gd name="connsiteY14" fmla="*/ 22302 h 38099"/>
                  <a:gd name="connsiteX15" fmla="*/ 8572 w 31432"/>
                  <a:gd name="connsiteY15" fmla="*/ 37171 h 38099"/>
                  <a:gd name="connsiteX16" fmla="*/ 0 w 31432"/>
                  <a:gd name="connsiteY16" fmla="*/ 37171 h 38099"/>
                  <a:gd name="connsiteX17" fmla="*/ 0 w 31432"/>
                  <a:gd name="connsiteY17" fmla="*/ 0 h 38099"/>
                  <a:gd name="connsiteX18" fmla="*/ 14288 w 31432"/>
                  <a:gd name="connsiteY18" fmla="*/ 0 h 38099"/>
                  <a:gd name="connsiteX19" fmla="*/ 20003 w 31432"/>
                  <a:gd name="connsiteY19" fmla="*/ 929 h 38099"/>
                  <a:gd name="connsiteX20" fmla="*/ 24765 w 31432"/>
                  <a:gd name="connsiteY20" fmla="*/ 2788 h 38099"/>
                  <a:gd name="connsiteX21" fmla="*/ 27622 w 31432"/>
                  <a:gd name="connsiteY21" fmla="*/ 6505 h 38099"/>
                  <a:gd name="connsiteX22" fmla="*/ 28575 w 31432"/>
                  <a:gd name="connsiteY22" fmla="*/ 12080 h 38099"/>
                  <a:gd name="connsiteX23" fmla="*/ 26670 w 31432"/>
                  <a:gd name="connsiteY23" fmla="*/ 18585 h 38099"/>
                  <a:gd name="connsiteX24" fmla="*/ 20955 w 31432"/>
                  <a:gd name="connsiteY24" fmla="*/ 22302 h 38099"/>
                  <a:gd name="connsiteX25" fmla="*/ 31432 w 31432"/>
                  <a:gd name="connsiteY25" fmla="*/ 38100 h 38099"/>
                  <a:gd name="connsiteX26" fmla="*/ 20003 w 31432"/>
                  <a:gd name="connsiteY26" fmla="*/ 38100 h 38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31432" h="38099">
                    <a:moveTo>
                      <a:pt x="20003" y="11151"/>
                    </a:moveTo>
                    <a:cubicBezTo>
                      <a:pt x="20003" y="10222"/>
                      <a:pt x="20003" y="9293"/>
                      <a:pt x="19050" y="9293"/>
                    </a:cubicBezTo>
                    <a:cubicBezTo>
                      <a:pt x="19050" y="8363"/>
                      <a:pt x="18097" y="8363"/>
                      <a:pt x="17145" y="8363"/>
                    </a:cubicBezTo>
                    <a:cubicBezTo>
                      <a:pt x="16193" y="8363"/>
                      <a:pt x="16193" y="7434"/>
                      <a:pt x="15240" y="7434"/>
                    </a:cubicBezTo>
                    <a:cubicBezTo>
                      <a:pt x="14288" y="7434"/>
                      <a:pt x="13335" y="7434"/>
                      <a:pt x="13335" y="7434"/>
                    </a:cubicBezTo>
                    <a:lnTo>
                      <a:pt x="8572" y="7434"/>
                    </a:lnTo>
                    <a:lnTo>
                      <a:pt x="8572" y="15798"/>
                    </a:lnTo>
                    <a:lnTo>
                      <a:pt x="13335" y="15798"/>
                    </a:lnTo>
                    <a:cubicBezTo>
                      <a:pt x="14288" y="15798"/>
                      <a:pt x="15240" y="15798"/>
                      <a:pt x="15240" y="15798"/>
                    </a:cubicBezTo>
                    <a:cubicBezTo>
                      <a:pt x="16193" y="15798"/>
                      <a:pt x="17145" y="15798"/>
                      <a:pt x="17145" y="14868"/>
                    </a:cubicBezTo>
                    <a:cubicBezTo>
                      <a:pt x="18097" y="14868"/>
                      <a:pt x="18097" y="13939"/>
                      <a:pt x="19050" y="13939"/>
                    </a:cubicBezTo>
                    <a:cubicBezTo>
                      <a:pt x="20003" y="13010"/>
                      <a:pt x="20003" y="12080"/>
                      <a:pt x="20003" y="11151"/>
                    </a:cubicBezTo>
                    <a:moveTo>
                      <a:pt x="20003" y="37171"/>
                    </a:moveTo>
                    <a:lnTo>
                      <a:pt x="11430" y="22302"/>
                    </a:lnTo>
                    <a:lnTo>
                      <a:pt x="8572" y="22302"/>
                    </a:lnTo>
                    <a:lnTo>
                      <a:pt x="8572" y="37171"/>
                    </a:lnTo>
                    <a:lnTo>
                      <a:pt x="0" y="37171"/>
                    </a:lnTo>
                    <a:lnTo>
                      <a:pt x="0" y="0"/>
                    </a:lnTo>
                    <a:lnTo>
                      <a:pt x="14288" y="0"/>
                    </a:lnTo>
                    <a:cubicBezTo>
                      <a:pt x="16193" y="0"/>
                      <a:pt x="18097" y="0"/>
                      <a:pt x="20003" y="929"/>
                    </a:cubicBezTo>
                    <a:cubicBezTo>
                      <a:pt x="21907" y="929"/>
                      <a:pt x="22860" y="1859"/>
                      <a:pt x="24765" y="2788"/>
                    </a:cubicBezTo>
                    <a:cubicBezTo>
                      <a:pt x="25718" y="3717"/>
                      <a:pt x="27622" y="4646"/>
                      <a:pt x="27622" y="6505"/>
                    </a:cubicBezTo>
                    <a:cubicBezTo>
                      <a:pt x="28575" y="8363"/>
                      <a:pt x="28575" y="9293"/>
                      <a:pt x="28575" y="12080"/>
                    </a:cubicBezTo>
                    <a:cubicBezTo>
                      <a:pt x="28575" y="14868"/>
                      <a:pt x="27622" y="16727"/>
                      <a:pt x="26670" y="18585"/>
                    </a:cubicBezTo>
                    <a:cubicBezTo>
                      <a:pt x="25718" y="20444"/>
                      <a:pt x="22860" y="21373"/>
                      <a:pt x="20955" y="22302"/>
                    </a:cubicBezTo>
                    <a:lnTo>
                      <a:pt x="31432" y="38100"/>
                    </a:lnTo>
                    <a:lnTo>
                      <a:pt x="20003" y="38100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55" name="Freeform 54">
              <a:extLst>
                <a:ext uri="{FF2B5EF4-FFF2-40B4-BE49-F238E27FC236}">
                  <a16:creationId xmlns:a16="http://schemas.microsoft.com/office/drawing/2014/main" id="{5D1DE91F-54F9-A8AB-DA98-D61813B3E151}"/>
                </a:ext>
              </a:extLst>
            </p:cNvPr>
            <p:cNvSpPr/>
            <p:nvPr/>
          </p:nvSpPr>
          <p:spPr>
            <a:xfrm>
              <a:off x="5801677" y="3533078"/>
              <a:ext cx="9525" cy="37170"/>
            </a:xfrm>
            <a:custGeom>
              <a:avLst/>
              <a:gdLst>
                <a:gd name="connsiteX0" fmla="*/ 0 w 9525"/>
                <a:gd name="connsiteY0" fmla="*/ 0 h 37170"/>
                <a:gd name="connsiteX1" fmla="*/ 9525 w 9525"/>
                <a:gd name="connsiteY1" fmla="*/ 0 h 37170"/>
                <a:gd name="connsiteX2" fmla="*/ 9525 w 9525"/>
                <a:gd name="connsiteY2" fmla="*/ 37171 h 37170"/>
                <a:gd name="connsiteX3" fmla="*/ 0 w 9525"/>
                <a:gd name="connsiteY3" fmla="*/ 37171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37170">
                  <a:moveTo>
                    <a:pt x="0" y="0"/>
                  </a:moveTo>
                  <a:lnTo>
                    <a:pt x="9525" y="0"/>
                  </a:lnTo>
                  <a:lnTo>
                    <a:pt x="9525" y="37171"/>
                  </a:lnTo>
                  <a:lnTo>
                    <a:pt x="0" y="3717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56" name="Freeform 55">
              <a:extLst>
                <a:ext uri="{FF2B5EF4-FFF2-40B4-BE49-F238E27FC236}">
                  <a16:creationId xmlns:a16="http://schemas.microsoft.com/office/drawing/2014/main" id="{20954103-FAFF-F773-FEBA-B06CF524FABC}"/>
                </a:ext>
              </a:extLst>
            </p:cNvPr>
            <p:cNvSpPr/>
            <p:nvPr/>
          </p:nvSpPr>
          <p:spPr>
            <a:xfrm>
              <a:off x="5817869" y="3533078"/>
              <a:ext cx="35242" cy="37170"/>
            </a:xfrm>
            <a:custGeom>
              <a:avLst/>
              <a:gdLst>
                <a:gd name="connsiteX0" fmla="*/ 26670 w 35242"/>
                <a:gd name="connsiteY0" fmla="*/ 0 h 37170"/>
                <a:gd name="connsiteX1" fmla="*/ 26670 w 35242"/>
                <a:gd name="connsiteY1" fmla="*/ 24161 h 37170"/>
                <a:gd name="connsiteX2" fmla="*/ 26670 w 35242"/>
                <a:gd name="connsiteY2" fmla="*/ 24161 h 37170"/>
                <a:gd name="connsiteX3" fmla="*/ 10478 w 35242"/>
                <a:gd name="connsiteY3" fmla="*/ 0 h 37170"/>
                <a:gd name="connsiteX4" fmla="*/ 0 w 35242"/>
                <a:gd name="connsiteY4" fmla="*/ 0 h 37170"/>
                <a:gd name="connsiteX5" fmla="*/ 0 w 35242"/>
                <a:gd name="connsiteY5" fmla="*/ 37171 h 37170"/>
                <a:gd name="connsiteX6" fmla="*/ 9525 w 35242"/>
                <a:gd name="connsiteY6" fmla="*/ 37171 h 37170"/>
                <a:gd name="connsiteX7" fmla="*/ 9525 w 35242"/>
                <a:gd name="connsiteY7" fmla="*/ 13010 h 37170"/>
                <a:gd name="connsiteX8" fmla="*/ 9525 w 35242"/>
                <a:gd name="connsiteY8" fmla="*/ 13010 h 37170"/>
                <a:gd name="connsiteX9" fmla="*/ 24765 w 35242"/>
                <a:gd name="connsiteY9" fmla="*/ 37171 h 37170"/>
                <a:gd name="connsiteX10" fmla="*/ 35243 w 35242"/>
                <a:gd name="connsiteY10" fmla="*/ 37171 h 37170"/>
                <a:gd name="connsiteX11" fmla="*/ 35243 w 35242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5242" h="37170">
                  <a:moveTo>
                    <a:pt x="26670" y="0"/>
                  </a:moveTo>
                  <a:lnTo>
                    <a:pt x="26670" y="24161"/>
                  </a:lnTo>
                  <a:lnTo>
                    <a:pt x="26670" y="24161"/>
                  </a:lnTo>
                  <a:lnTo>
                    <a:pt x="10478" y="0"/>
                  </a:lnTo>
                  <a:lnTo>
                    <a:pt x="0" y="0"/>
                  </a:lnTo>
                  <a:lnTo>
                    <a:pt x="0" y="37171"/>
                  </a:lnTo>
                  <a:lnTo>
                    <a:pt x="9525" y="37171"/>
                  </a:lnTo>
                  <a:lnTo>
                    <a:pt x="9525" y="13010"/>
                  </a:lnTo>
                  <a:lnTo>
                    <a:pt x="9525" y="13010"/>
                  </a:lnTo>
                  <a:lnTo>
                    <a:pt x="24765" y="37171"/>
                  </a:lnTo>
                  <a:lnTo>
                    <a:pt x="35243" y="37171"/>
                  </a:lnTo>
                  <a:lnTo>
                    <a:pt x="3524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57" name="Freeform 56">
              <a:extLst>
                <a:ext uri="{FF2B5EF4-FFF2-40B4-BE49-F238E27FC236}">
                  <a16:creationId xmlns:a16="http://schemas.microsoft.com/office/drawing/2014/main" id="{DC04BEF1-31FE-E06C-4A30-6946FF639915}"/>
                </a:ext>
              </a:extLst>
            </p:cNvPr>
            <p:cNvSpPr/>
            <p:nvPr/>
          </p:nvSpPr>
          <p:spPr>
            <a:xfrm>
              <a:off x="5857875" y="3532148"/>
              <a:ext cx="37147" cy="39029"/>
            </a:xfrm>
            <a:custGeom>
              <a:avLst/>
              <a:gdLst>
                <a:gd name="connsiteX0" fmla="*/ 29527 w 37147"/>
                <a:gd name="connsiteY0" fmla="*/ 38100 h 39029"/>
                <a:gd name="connsiteX1" fmla="*/ 20955 w 37147"/>
                <a:gd name="connsiteY1" fmla="*/ 39029 h 39029"/>
                <a:gd name="connsiteX2" fmla="*/ 12382 w 37147"/>
                <a:gd name="connsiteY2" fmla="*/ 37171 h 39029"/>
                <a:gd name="connsiteX3" fmla="*/ 5715 w 37147"/>
                <a:gd name="connsiteY3" fmla="*/ 33454 h 39029"/>
                <a:gd name="connsiteX4" fmla="*/ 953 w 37147"/>
                <a:gd name="connsiteY4" fmla="*/ 26949 h 39029"/>
                <a:gd name="connsiteX5" fmla="*/ 0 w 37147"/>
                <a:gd name="connsiteY5" fmla="*/ 19515 h 39029"/>
                <a:gd name="connsiteX6" fmla="*/ 1905 w 37147"/>
                <a:gd name="connsiteY6" fmla="*/ 11151 h 39029"/>
                <a:gd name="connsiteX7" fmla="*/ 6668 w 37147"/>
                <a:gd name="connsiteY7" fmla="*/ 4646 h 39029"/>
                <a:gd name="connsiteX8" fmla="*/ 13335 w 37147"/>
                <a:gd name="connsiteY8" fmla="*/ 929 h 39029"/>
                <a:gd name="connsiteX9" fmla="*/ 21907 w 37147"/>
                <a:gd name="connsiteY9" fmla="*/ 0 h 39029"/>
                <a:gd name="connsiteX10" fmla="*/ 30480 w 37147"/>
                <a:gd name="connsiteY10" fmla="*/ 929 h 39029"/>
                <a:gd name="connsiteX11" fmla="*/ 37148 w 37147"/>
                <a:gd name="connsiteY11" fmla="*/ 4646 h 39029"/>
                <a:gd name="connsiteX12" fmla="*/ 31432 w 37147"/>
                <a:gd name="connsiteY12" fmla="*/ 11151 h 39029"/>
                <a:gd name="connsiteX13" fmla="*/ 27622 w 37147"/>
                <a:gd name="connsiteY13" fmla="*/ 8363 h 39029"/>
                <a:gd name="connsiteX14" fmla="*/ 22860 w 37147"/>
                <a:gd name="connsiteY14" fmla="*/ 7434 h 39029"/>
                <a:gd name="connsiteX15" fmla="*/ 18097 w 37147"/>
                <a:gd name="connsiteY15" fmla="*/ 8363 h 39029"/>
                <a:gd name="connsiteX16" fmla="*/ 14288 w 37147"/>
                <a:gd name="connsiteY16" fmla="*/ 11151 h 39029"/>
                <a:gd name="connsiteX17" fmla="*/ 12382 w 37147"/>
                <a:gd name="connsiteY17" fmla="*/ 14868 h 39029"/>
                <a:gd name="connsiteX18" fmla="*/ 11430 w 37147"/>
                <a:gd name="connsiteY18" fmla="*/ 19515 h 39029"/>
                <a:gd name="connsiteX19" fmla="*/ 12382 w 37147"/>
                <a:gd name="connsiteY19" fmla="*/ 24161 h 39029"/>
                <a:gd name="connsiteX20" fmla="*/ 14288 w 37147"/>
                <a:gd name="connsiteY20" fmla="*/ 27878 h 39029"/>
                <a:gd name="connsiteX21" fmla="*/ 18097 w 37147"/>
                <a:gd name="connsiteY21" fmla="*/ 30666 h 39029"/>
                <a:gd name="connsiteX22" fmla="*/ 22860 w 37147"/>
                <a:gd name="connsiteY22" fmla="*/ 31595 h 39029"/>
                <a:gd name="connsiteX23" fmla="*/ 25718 w 37147"/>
                <a:gd name="connsiteY23" fmla="*/ 31595 h 39029"/>
                <a:gd name="connsiteX24" fmla="*/ 28575 w 37147"/>
                <a:gd name="connsiteY24" fmla="*/ 30666 h 39029"/>
                <a:gd name="connsiteX25" fmla="*/ 28575 w 37147"/>
                <a:gd name="connsiteY25" fmla="*/ 24161 h 39029"/>
                <a:gd name="connsiteX26" fmla="*/ 20955 w 37147"/>
                <a:gd name="connsiteY26" fmla="*/ 24161 h 39029"/>
                <a:gd name="connsiteX27" fmla="*/ 20955 w 37147"/>
                <a:gd name="connsiteY27" fmla="*/ 16727 h 39029"/>
                <a:gd name="connsiteX28" fmla="*/ 37148 w 37147"/>
                <a:gd name="connsiteY28" fmla="*/ 16727 h 39029"/>
                <a:gd name="connsiteX29" fmla="*/ 37148 w 37147"/>
                <a:gd name="connsiteY29" fmla="*/ 36241 h 39029"/>
                <a:gd name="connsiteX30" fmla="*/ 29527 w 37147"/>
                <a:gd name="connsiteY30" fmla="*/ 38100 h 39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7147" h="39029">
                  <a:moveTo>
                    <a:pt x="29527" y="38100"/>
                  </a:moveTo>
                  <a:cubicBezTo>
                    <a:pt x="26670" y="39029"/>
                    <a:pt x="24765" y="39029"/>
                    <a:pt x="20955" y="39029"/>
                  </a:cubicBezTo>
                  <a:cubicBezTo>
                    <a:pt x="18097" y="39029"/>
                    <a:pt x="15240" y="38100"/>
                    <a:pt x="12382" y="37171"/>
                  </a:cubicBezTo>
                  <a:cubicBezTo>
                    <a:pt x="9525" y="36241"/>
                    <a:pt x="7620" y="35312"/>
                    <a:pt x="5715" y="33454"/>
                  </a:cubicBezTo>
                  <a:cubicBezTo>
                    <a:pt x="3810" y="31595"/>
                    <a:pt x="2857" y="29737"/>
                    <a:pt x="953" y="26949"/>
                  </a:cubicBezTo>
                  <a:cubicBezTo>
                    <a:pt x="953" y="25090"/>
                    <a:pt x="0" y="22302"/>
                    <a:pt x="0" y="19515"/>
                  </a:cubicBezTo>
                  <a:cubicBezTo>
                    <a:pt x="0" y="16727"/>
                    <a:pt x="953" y="13939"/>
                    <a:pt x="1905" y="11151"/>
                  </a:cubicBezTo>
                  <a:cubicBezTo>
                    <a:pt x="2857" y="8363"/>
                    <a:pt x="4763" y="6505"/>
                    <a:pt x="6668" y="4646"/>
                  </a:cubicBezTo>
                  <a:cubicBezTo>
                    <a:pt x="8572" y="2788"/>
                    <a:pt x="10478" y="1859"/>
                    <a:pt x="13335" y="929"/>
                  </a:cubicBezTo>
                  <a:cubicBezTo>
                    <a:pt x="16193" y="0"/>
                    <a:pt x="19050" y="0"/>
                    <a:pt x="21907" y="0"/>
                  </a:cubicBezTo>
                  <a:cubicBezTo>
                    <a:pt x="24765" y="0"/>
                    <a:pt x="27622" y="0"/>
                    <a:pt x="30480" y="929"/>
                  </a:cubicBezTo>
                  <a:cubicBezTo>
                    <a:pt x="33338" y="1859"/>
                    <a:pt x="35243" y="2788"/>
                    <a:pt x="37148" y="4646"/>
                  </a:cubicBezTo>
                  <a:lnTo>
                    <a:pt x="31432" y="11151"/>
                  </a:lnTo>
                  <a:cubicBezTo>
                    <a:pt x="30480" y="10222"/>
                    <a:pt x="29527" y="9293"/>
                    <a:pt x="27622" y="8363"/>
                  </a:cubicBezTo>
                  <a:cubicBezTo>
                    <a:pt x="25718" y="7434"/>
                    <a:pt x="24765" y="7434"/>
                    <a:pt x="22860" y="7434"/>
                  </a:cubicBezTo>
                  <a:cubicBezTo>
                    <a:pt x="20955" y="7434"/>
                    <a:pt x="20003" y="7434"/>
                    <a:pt x="18097" y="8363"/>
                  </a:cubicBezTo>
                  <a:cubicBezTo>
                    <a:pt x="16193" y="9293"/>
                    <a:pt x="15240" y="9293"/>
                    <a:pt x="14288" y="11151"/>
                  </a:cubicBezTo>
                  <a:cubicBezTo>
                    <a:pt x="13335" y="12080"/>
                    <a:pt x="12382" y="13010"/>
                    <a:pt x="12382" y="14868"/>
                  </a:cubicBezTo>
                  <a:cubicBezTo>
                    <a:pt x="11430" y="16727"/>
                    <a:pt x="11430" y="17656"/>
                    <a:pt x="11430" y="19515"/>
                  </a:cubicBezTo>
                  <a:cubicBezTo>
                    <a:pt x="11430" y="21373"/>
                    <a:pt x="11430" y="23232"/>
                    <a:pt x="12382" y="24161"/>
                  </a:cubicBezTo>
                  <a:cubicBezTo>
                    <a:pt x="13335" y="25090"/>
                    <a:pt x="13335" y="26949"/>
                    <a:pt x="14288" y="27878"/>
                  </a:cubicBezTo>
                  <a:cubicBezTo>
                    <a:pt x="15240" y="28807"/>
                    <a:pt x="16193" y="29737"/>
                    <a:pt x="18097" y="30666"/>
                  </a:cubicBezTo>
                  <a:cubicBezTo>
                    <a:pt x="20003" y="31595"/>
                    <a:pt x="20955" y="31595"/>
                    <a:pt x="22860" y="31595"/>
                  </a:cubicBezTo>
                  <a:cubicBezTo>
                    <a:pt x="23813" y="31595"/>
                    <a:pt x="24765" y="31595"/>
                    <a:pt x="25718" y="31595"/>
                  </a:cubicBezTo>
                  <a:cubicBezTo>
                    <a:pt x="26670" y="31595"/>
                    <a:pt x="27622" y="31595"/>
                    <a:pt x="28575" y="30666"/>
                  </a:cubicBezTo>
                  <a:lnTo>
                    <a:pt x="28575" y="24161"/>
                  </a:lnTo>
                  <a:lnTo>
                    <a:pt x="20955" y="24161"/>
                  </a:lnTo>
                  <a:lnTo>
                    <a:pt x="20955" y="16727"/>
                  </a:lnTo>
                  <a:lnTo>
                    <a:pt x="37148" y="16727"/>
                  </a:lnTo>
                  <a:lnTo>
                    <a:pt x="37148" y="36241"/>
                  </a:lnTo>
                  <a:cubicBezTo>
                    <a:pt x="34290" y="37171"/>
                    <a:pt x="32385" y="38100"/>
                    <a:pt x="29527" y="3810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58" name="Freeform 57">
              <a:extLst>
                <a:ext uri="{FF2B5EF4-FFF2-40B4-BE49-F238E27FC236}">
                  <a16:creationId xmlns:a16="http://schemas.microsoft.com/office/drawing/2014/main" id="{6B287E35-2144-3B2A-BBF4-EBF599D20EB5}"/>
                </a:ext>
              </a:extLst>
            </p:cNvPr>
            <p:cNvSpPr/>
            <p:nvPr/>
          </p:nvSpPr>
          <p:spPr>
            <a:xfrm>
              <a:off x="5909310" y="3533078"/>
              <a:ext cx="30479" cy="37170"/>
            </a:xfrm>
            <a:custGeom>
              <a:avLst/>
              <a:gdLst>
                <a:gd name="connsiteX0" fmla="*/ 0 w 30479"/>
                <a:gd name="connsiteY0" fmla="*/ 0 h 37170"/>
                <a:gd name="connsiteX1" fmla="*/ 0 w 30479"/>
                <a:gd name="connsiteY1" fmla="*/ 7434 h 37170"/>
                <a:gd name="connsiteX2" fmla="*/ 10477 w 30479"/>
                <a:gd name="connsiteY2" fmla="*/ 7434 h 37170"/>
                <a:gd name="connsiteX3" fmla="*/ 10477 w 30479"/>
                <a:gd name="connsiteY3" fmla="*/ 37171 h 37170"/>
                <a:gd name="connsiteX4" fmla="*/ 20002 w 30479"/>
                <a:gd name="connsiteY4" fmla="*/ 37171 h 37170"/>
                <a:gd name="connsiteX5" fmla="*/ 20002 w 30479"/>
                <a:gd name="connsiteY5" fmla="*/ 7434 h 37170"/>
                <a:gd name="connsiteX6" fmla="*/ 30480 w 30479"/>
                <a:gd name="connsiteY6" fmla="*/ 7434 h 37170"/>
                <a:gd name="connsiteX7" fmla="*/ 30480 w 30479"/>
                <a:gd name="connsiteY7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0479" h="37170">
                  <a:moveTo>
                    <a:pt x="0" y="0"/>
                  </a:moveTo>
                  <a:lnTo>
                    <a:pt x="0" y="7434"/>
                  </a:lnTo>
                  <a:lnTo>
                    <a:pt x="10477" y="7434"/>
                  </a:lnTo>
                  <a:lnTo>
                    <a:pt x="10477" y="37171"/>
                  </a:lnTo>
                  <a:lnTo>
                    <a:pt x="20002" y="37171"/>
                  </a:lnTo>
                  <a:lnTo>
                    <a:pt x="20002" y="7434"/>
                  </a:lnTo>
                  <a:lnTo>
                    <a:pt x="30480" y="7434"/>
                  </a:lnTo>
                  <a:lnTo>
                    <a:pt x="30480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59" name="Freeform 58">
              <a:extLst>
                <a:ext uri="{FF2B5EF4-FFF2-40B4-BE49-F238E27FC236}">
                  <a16:creationId xmlns:a16="http://schemas.microsoft.com/office/drawing/2014/main" id="{D3AB1814-E594-B851-681A-A11F28D6B366}"/>
                </a:ext>
              </a:extLst>
            </p:cNvPr>
            <p:cNvSpPr/>
            <p:nvPr/>
          </p:nvSpPr>
          <p:spPr>
            <a:xfrm>
              <a:off x="5943600" y="3533078"/>
              <a:ext cx="33337" cy="37170"/>
            </a:xfrm>
            <a:custGeom>
              <a:avLst/>
              <a:gdLst>
                <a:gd name="connsiteX0" fmla="*/ 23813 w 33337"/>
                <a:gd name="connsiteY0" fmla="*/ 0 h 37170"/>
                <a:gd name="connsiteX1" fmla="*/ 23813 w 33337"/>
                <a:gd name="connsiteY1" fmla="*/ 13939 h 37170"/>
                <a:gd name="connsiteX2" fmla="*/ 8573 w 33337"/>
                <a:gd name="connsiteY2" fmla="*/ 13939 h 37170"/>
                <a:gd name="connsiteX3" fmla="*/ 8573 w 33337"/>
                <a:gd name="connsiteY3" fmla="*/ 0 h 37170"/>
                <a:gd name="connsiteX4" fmla="*/ 0 w 33337"/>
                <a:gd name="connsiteY4" fmla="*/ 0 h 37170"/>
                <a:gd name="connsiteX5" fmla="*/ 0 w 33337"/>
                <a:gd name="connsiteY5" fmla="*/ 37171 h 37170"/>
                <a:gd name="connsiteX6" fmla="*/ 8573 w 33337"/>
                <a:gd name="connsiteY6" fmla="*/ 37171 h 37170"/>
                <a:gd name="connsiteX7" fmla="*/ 8573 w 33337"/>
                <a:gd name="connsiteY7" fmla="*/ 21373 h 37170"/>
                <a:gd name="connsiteX8" fmla="*/ 23813 w 33337"/>
                <a:gd name="connsiteY8" fmla="*/ 21373 h 37170"/>
                <a:gd name="connsiteX9" fmla="*/ 23813 w 33337"/>
                <a:gd name="connsiteY9" fmla="*/ 37171 h 37170"/>
                <a:gd name="connsiteX10" fmla="*/ 33338 w 33337"/>
                <a:gd name="connsiteY10" fmla="*/ 37171 h 37170"/>
                <a:gd name="connsiteX11" fmla="*/ 33338 w 33337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3337" h="37170">
                  <a:moveTo>
                    <a:pt x="23813" y="0"/>
                  </a:moveTo>
                  <a:lnTo>
                    <a:pt x="23813" y="13939"/>
                  </a:lnTo>
                  <a:lnTo>
                    <a:pt x="8573" y="13939"/>
                  </a:lnTo>
                  <a:lnTo>
                    <a:pt x="8573" y="0"/>
                  </a:lnTo>
                  <a:lnTo>
                    <a:pt x="0" y="0"/>
                  </a:lnTo>
                  <a:lnTo>
                    <a:pt x="0" y="37171"/>
                  </a:lnTo>
                  <a:lnTo>
                    <a:pt x="8573" y="37171"/>
                  </a:lnTo>
                  <a:lnTo>
                    <a:pt x="8573" y="21373"/>
                  </a:lnTo>
                  <a:lnTo>
                    <a:pt x="23813" y="21373"/>
                  </a:lnTo>
                  <a:lnTo>
                    <a:pt x="23813" y="37171"/>
                  </a:lnTo>
                  <a:lnTo>
                    <a:pt x="33338" y="37171"/>
                  </a:lnTo>
                  <a:lnTo>
                    <a:pt x="3333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0" name="Freeform 59">
              <a:extLst>
                <a:ext uri="{FF2B5EF4-FFF2-40B4-BE49-F238E27FC236}">
                  <a16:creationId xmlns:a16="http://schemas.microsoft.com/office/drawing/2014/main" id="{59B54C54-13A0-D17A-F905-16D53DB7149F}"/>
                </a:ext>
              </a:extLst>
            </p:cNvPr>
            <p:cNvSpPr/>
            <p:nvPr/>
          </p:nvSpPr>
          <p:spPr>
            <a:xfrm>
              <a:off x="5983605" y="3533078"/>
              <a:ext cx="26669" cy="37170"/>
            </a:xfrm>
            <a:custGeom>
              <a:avLst/>
              <a:gdLst>
                <a:gd name="connsiteX0" fmla="*/ 0 w 26669"/>
                <a:gd name="connsiteY0" fmla="*/ 0 h 37170"/>
                <a:gd name="connsiteX1" fmla="*/ 0 w 26669"/>
                <a:gd name="connsiteY1" fmla="*/ 37171 h 37170"/>
                <a:gd name="connsiteX2" fmla="*/ 26670 w 26669"/>
                <a:gd name="connsiteY2" fmla="*/ 37171 h 37170"/>
                <a:gd name="connsiteX3" fmla="*/ 26670 w 26669"/>
                <a:gd name="connsiteY3" fmla="*/ 29737 h 37170"/>
                <a:gd name="connsiteX4" fmla="*/ 9525 w 26669"/>
                <a:gd name="connsiteY4" fmla="*/ 29737 h 37170"/>
                <a:gd name="connsiteX5" fmla="*/ 9525 w 26669"/>
                <a:gd name="connsiteY5" fmla="*/ 21373 h 37170"/>
                <a:gd name="connsiteX6" fmla="*/ 24765 w 26669"/>
                <a:gd name="connsiteY6" fmla="*/ 21373 h 37170"/>
                <a:gd name="connsiteX7" fmla="*/ 24765 w 26669"/>
                <a:gd name="connsiteY7" fmla="*/ 14868 h 37170"/>
                <a:gd name="connsiteX8" fmla="*/ 9525 w 26669"/>
                <a:gd name="connsiteY8" fmla="*/ 14868 h 37170"/>
                <a:gd name="connsiteX9" fmla="*/ 9525 w 26669"/>
                <a:gd name="connsiteY9" fmla="*/ 7434 h 37170"/>
                <a:gd name="connsiteX10" fmla="*/ 25718 w 26669"/>
                <a:gd name="connsiteY10" fmla="*/ 7434 h 37170"/>
                <a:gd name="connsiteX11" fmla="*/ 25718 w 26669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669" h="37170">
                  <a:moveTo>
                    <a:pt x="0" y="0"/>
                  </a:moveTo>
                  <a:lnTo>
                    <a:pt x="0" y="37171"/>
                  </a:lnTo>
                  <a:lnTo>
                    <a:pt x="26670" y="37171"/>
                  </a:lnTo>
                  <a:lnTo>
                    <a:pt x="26670" y="29737"/>
                  </a:lnTo>
                  <a:lnTo>
                    <a:pt x="9525" y="29737"/>
                  </a:lnTo>
                  <a:lnTo>
                    <a:pt x="9525" y="21373"/>
                  </a:lnTo>
                  <a:lnTo>
                    <a:pt x="24765" y="21373"/>
                  </a:lnTo>
                  <a:lnTo>
                    <a:pt x="24765" y="14868"/>
                  </a:lnTo>
                  <a:lnTo>
                    <a:pt x="9525" y="14868"/>
                  </a:lnTo>
                  <a:lnTo>
                    <a:pt x="9525" y="7434"/>
                  </a:lnTo>
                  <a:lnTo>
                    <a:pt x="25718" y="7434"/>
                  </a:lnTo>
                  <a:lnTo>
                    <a:pt x="2571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1" name="Freeform 60">
              <a:extLst>
                <a:ext uri="{FF2B5EF4-FFF2-40B4-BE49-F238E27FC236}">
                  <a16:creationId xmlns:a16="http://schemas.microsoft.com/office/drawing/2014/main" id="{970FD581-E40D-585F-8EB3-5DA6F2906059}"/>
                </a:ext>
              </a:extLst>
            </p:cNvPr>
            <p:cNvSpPr/>
            <p:nvPr/>
          </p:nvSpPr>
          <p:spPr>
            <a:xfrm>
              <a:off x="6028372" y="3533078"/>
              <a:ext cx="31432" cy="38099"/>
            </a:xfrm>
            <a:custGeom>
              <a:avLst/>
              <a:gdLst>
                <a:gd name="connsiteX0" fmla="*/ 20002 w 31432"/>
                <a:gd name="connsiteY0" fmla="*/ 11151 h 38099"/>
                <a:gd name="connsiteX1" fmla="*/ 19050 w 31432"/>
                <a:gd name="connsiteY1" fmla="*/ 9293 h 38099"/>
                <a:gd name="connsiteX2" fmla="*/ 17145 w 31432"/>
                <a:gd name="connsiteY2" fmla="*/ 8363 h 38099"/>
                <a:gd name="connsiteX3" fmla="*/ 15240 w 31432"/>
                <a:gd name="connsiteY3" fmla="*/ 7434 h 38099"/>
                <a:gd name="connsiteX4" fmla="*/ 13335 w 31432"/>
                <a:gd name="connsiteY4" fmla="*/ 7434 h 38099"/>
                <a:gd name="connsiteX5" fmla="*/ 8572 w 31432"/>
                <a:gd name="connsiteY5" fmla="*/ 7434 h 38099"/>
                <a:gd name="connsiteX6" fmla="*/ 8572 w 31432"/>
                <a:gd name="connsiteY6" fmla="*/ 15798 h 38099"/>
                <a:gd name="connsiteX7" fmla="*/ 13335 w 31432"/>
                <a:gd name="connsiteY7" fmla="*/ 15798 h 38099"/>
                <a:gd name="connsiteX8" fmla="*/ 15240 w 31432"/>
                <a:gd name="connsiteY8" fmla="*/ 15798 h 38099"/>
                <a:gd name="connsiteX9" fmla="*/ 17145 w 31432"/>
                <a:gd name="connsiteY9" fmla="*/ 14868 h 38099"/>
                <a:gd name="connsiteX10" fmla="*/ 19050 w 31432"/>
                <a:gd name="connsiteY10" fmla="*/ 13939 h 38099"/>
                <a:gd name="connsiteX11" fmla="*/ 20002 w 31432"/>
                <a:gd name="connsiteY11" fmla="*/ 11151 h 38099"/>
                <a:gd name="connsiteX12" fmla="*/ 20002 w 31432"/>
                <a:gd name="connsiteY12" fmla="*/ 37171 h 38099"/>
                <a:gd name="connsiteX13" fmla="*/ 11430 w 31432"/>
                <a:gd name="connsiteY13" fmla="*/ 22302 h 38099"/>
                <a:gd name="connsiteX14" fmla="*/ 8572 w 31432"/>
                <a:gd name="connsiteY14" fmla="*/ 22302 h 38099"/>
                <a:gd name="connsiteX15" fmla="*/ 8572 w 31432"/>
                <a:gd name="connsiteY15" fmla="*/ 37171 h 38099"/>
                <a:gd name="connsiteX16" fmla="*/ 0 w 31432"/>
                <a:gd name="connsiteY16" fmla="*/ 37171 h 38099"/>
                <a:gd name="connsiteX17" fmla="*/ 0 w 31432"/>
                <a:gd name="connsiteY17" fmla="*/ 0 h 38099"/>
                <a:gd name="connsiteX18" fmla="*/ 14288 w 31432"/>
                <a:gd name="connsiteY18" fmla="*/ 0 h 38099"/>
                <a:gd name="connsiteX19" fmla="*/ 20002 w 31432"/>
                <a:gd name="connsiteY19" fmla="*/ 929 h 38099"/>
                <a:gd name="connsiteX20" fmla="*/ 24765 w 31432"/>
                <a:gd name="connsiteY20" fmla="*/ 2788 h 38099"/>
                <a:gd name="connsiteX21" fmla="*/ 27622 w 31432"/>
                <a:gd name="connsiteY21" fmla="*/ 6505 h 38099"/>
                <a:gd name="connsiteX22" fmla="*/ 28575 w 31432"/>
                <a:gd name="connsiteY22" fmla="*/ 12080 h 38099"/>
                <a:gd name="connsiteX23" fmla="*/ 26670 w 31432"/>
                <a:gd name="connsiteY23" fmla="*/ 18585 h 38099"/>
                <a:gd name="connsiteX24" fmla="*/ 20955 w 31432"/>
                <a:gd name="connsiteY24" fmla="*/ 22302 h 38099"/>
                <a:gd name="connsiteX25" fmla="*/ 31432 w 31432"/>
                <a:gd name="connsiteY25" fmla="*/ 38100 h 38099"/>
                <a:gd name="connsiteX26" fmla="*/ 20002 w 31432"/>
                <a:gd name="connsiteY26" fmla="*/ 38100 h 38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1432" h="38099">
                  <a:moveTo>
                    <a:pt x="20002" y="11151"/>
                  </a:moveTo>
                  <a:cubicBezTo>
                    <a:pt x="20002" y="10222"/>
                    <a:pt x="20002" y="9293"/>
                    <a:pt x="19050" y="9293"/>
                  </a:cubicBezTo>
                  <a:cubicBezTo>
                    <a:pt x="19050" y="8363"/>
                    <a:pt x="18097" y="8363"/>
                    <a:pt x="17145" y="8363"/>
                  </a:cubicBezTo>
                  <a:cubicBezTo>
                    <a:pt x="16192" y="8363"/>
                    <a:pt x="16192" y="7434"/>
                    <a:pt x="15240" y="7434"/>
                  </a:cubicBezTo>
                  <a:cubicBezTo>
                    <a:pt x="14288" y="7434"/>
                    <a:pt x="13335" y="7434"/>
                    <a:pt x="13335" y="7434"/>
                  </a:cubicBezTo>
                  <a:lnTo>
                    <a:pt x="8572" y="7434"/>
                  </a:lnTo>
                  <a:lnTo>
                    <a:pt x="8572" y="15798"/>
                  </a:lnTo>
                  <a:lnTo>
                    <a:pt x="13335" y="15798"/>
                  </a:lnTo>
                  <a:cubicBezTo>
                    <a:pt x="14288" y="15798"/>
                    <a:pt x="15240" y="15798"/>
                    <a:pt x="15240" y="15798"/>
                  </a:cubicBezTo>
                  <a:cubicBezTo>
                    <a:pt x="16192" y="15798"/>
                    <a:pt x="17145" y="15798"/>
                    <a:pt x="17145" y="14868"/>
                  </a:cubicBezTo>
                  <a:cubicBezTo>
                    <a:pt x="18097" y="14868"/>
                    <a:pt x="18097" y="13939"/>
                    <a:pt x="19050" y="13939"/>
                  </a:cubicBezTo>
                  <a:cubicBezTo>
                    <a:pt x="20002" y="13010"/>
                    <a:pt x="20002" y="12080"/>
                    <a:pt x="20002" y="11151"/>
                  </a:cubicBezTo>
                  <a:moveTo>
                    <a:pt x="20002" y="37171"/>
                  </a:moveTo>
                  <a:lnTo>
                    <a:pt x="11430" y="22302"/>
                  </a:lnTo>
                  <a:lnTo>
                    <a:pt x="8572" y="22302"/>
                  </a:lnTo>
                  <a:lnTo>
                    <a:pt x="8572" y="37171"/>
                  </a:lnTo>
                  <a:lnTo>
                    <a:pt x="0" y="37171"/>
                  </a:lnTo>
                  <a:lnTo>
                    <a:pt x="0" y="0"/>
                  </a:lnTo>
                  <a:lnTo>
                    <a:pt x="14288" y="0"/>
                  </a:lnTo>
                  <a:cubicBezTo>
                    <a:pt x="16192" y="0"/>
                    <a:pt x="18097" y="0"/>
                    <a:pt x="20002" y="929"/>
                  </a:cubicBezTo>
                  <a:cubicBezTo>
                    <a:pt x="21907" y="929"/>
                    <a:pt x="22860" y="1859"/>
                    <a:pt x="24765" y="2788"/>
                  </a:cubicBezTo>
                  <a:cubicBezTo>
                    <a:pt x="26670" y="3717"/>
                    <a:pt x="27622" y="4646"/>
                    <a:pt x="27622" y="6505"/>
                  </a:cubicBezTo>
                  <a:cubicBezTo>
                    <a:pt x="28575" y="8363"/>
                    <a:pt x="28575" y="9293"/>
                    <a:pt x="28575" y="12080"/>
                  </a:cubicBezTo>
                  <a:cubicBezTo>
                    <a:pt x="28575" y="14868"/>
                    <a:pt x="27622" y="16727"/>
                    <a:pt x="26670" y="18585"/>
                  </a:cubicBezTo>
                  <a:cubicBezTo>
                    <a:pt x="25717" y="20444"/>
                    <a:pt x="22860" y="21373"/>
                    <a:pt x="20955" y="22302"/>
                  </a:cubicBezTo>
                  <a:lnTo>
                    <a:pt x="31432" y="38100"/>
                  </a:lnTo>
                  <a:lnTo>
                    <a:pt x="20002" y="3810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2" name="Freeform 61">
              <a:extLst>
                <a:ext uri="{FF2B5EF4-FFF2-40B4-BE49-F238E27FC236}">
                  <a16:creationId xmlns:a16="http://schemas.microsoft.com/office/drawing/2014/main" id="{5A809561-F6C1-80B7-541E-9F103D9FCD61}"/>
                </a:ext>
              </a:extLst>
            </p:cNvPr>
            <p:cNvSpPr/>
            <p:nvPr/>
          </p:nvSpPr>
          <p:spPr>
            <a:xfrm>
              <a:off x="6062662" y="3533078"/>
              <a:ext cx="26669" cy="37170"/>
            </a:xfrm>
            <a:custGeom>
              <a:avLst/>
              <a:gdLst>
                <a:gd name="connsiteX0" fmla="*/ 0 w 26669"/>
                <a:gd name="connsiteY0" fmla="*/ 0 h 37170"/>
                <a:gd name="connsiteX1" fmla="*/ 0 w 26669"/>
                <a:gd name="connsiteY1" fmla="*/ 37171 h 37170"/>
                <a:gd name="connsiteX2" fmla="*/ 26670 w 26669"/>
                <a:gd name="connsiteY2" fmla="*/ 37171 h 37170"/>
                <a:gd name="connsiteX3" fmla="*/ 26670 w 26669"/>
                <a:gd name="connsiteY3" fmla="*/ 29737 h 37170"/>
                <a:gd name="connsiteX4" fmla="*/ 9525 w 26669"/>
                <a:gd name="connsiteY4" fmla="*/ 29737 h 37170"/>
                <a:gd name="connsiteX5" fmla="*/ 9525 w 26669"/>
                <a:gd name="connsiteY5" fmla="*/ 21373 h 37170"/>
                <a:gd name="connsiteX6" fmla="*/ 24765 w 26669"/>
                <a:gd name="connsiteY6" fmla="*/ 21373 h 37170"/>
                <a:gd name="connsiteX7" fmla="*/ 24765 w 26669"/>
                <a:gd name="connsiteY7" fmla="*/ 14868 h 37170"/>
                <a:gd name="connsiteX8" fmla="*/ 9525 w 26669"/>
                <a:gd name="connsiteY8" fmla="*/ 14868 h 37170"/>
                <a:gd name="connsiteX9" fmla="*/ 9525 w 26669"/>
                <a:gd name="connsiteY9" fmla="*/ 7434 h 37170"/>
                <a:gd name="connsiteX10" fmla="*/ 25718 w 26669"/>
                <a:gd name="connsiteY10" fmla="*/ 7434 h 37170"/>
                <a:gd name="connsiteX11" fmla="*/ 25718 w 26669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669" h="37170">
                  <a:moveTo>
                    <a:pt x="0" y="0"/>
                  </a:moveTo>
                  <a:lnTo>
                    <a:pt x="0" y="37171"/>
                  </a:lnTo>
                  <a:lnTo>
                    <a:pt x="26670" y="37171"/>
                  </a:lnTo>
                  <a:lnTo>
                    <a:pt x="26670" y="29737"/>
                  </a:lnTo>
                  <a:lnTo>
                    <a:pt x="9525" y="29737"/>
                  </a:lnTo>
                  <a:lnTo>
                    <a:pt x="9525" y="21373"/>
                  </a:lnTo>
                  <a:lnTo>
                    <a:pt x="24765" y="21373"/>
                  </a:lnTo>
                  <a:lnTo>
                    <a:pt x="24765" y="14868"/>
                  </a:lnTo>
                  <a:lnTo>
                    <a:pt x="9525" y="14868"/>
                  </a:lnTo>
                  <a:lnTo>
                    <a:pt x="9525" y="7434"/>
                  </a:lnTo>
                  <a:lnTo>
                    <a:pt x="25718" y="7434"/>
                  </a:lnTo>
                  <a:lnTo>
                    <a:pt x="2571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3" name="Freeform 62">
              <a:extLst>
                <a:ext uri="{FF2B5EF4-FFF2-40B4-BE49-F238E27FC236}">
                  <a16:creationId xmlns:a16="http://schemas.microsoft.com/office/drawing/2014/main" id="{49C58BDE-7EE7-201D-72BA-32BF24DDE6AC}"/>
                </a:ext>
              </a:extLst>
            </p:cNvPr>
            <p:cNvSpPr/>
            <p:nvPr/>
          </p:nvSpPr>
          <p:spPr>
            <a:xfrm>
              <a:off x="6096000" y="3533078"/>
              <a:ext cx="35242" cy="37170"/>
            </a:xfrm>
            <a:custGeom>
              <a:avLst/>
              <a:gdLst>
                <a:gd name="connsiteX0" fmla="*/ 25718 w 35242"/>
                <a:gd name="connsiteY0" fmla="*/ 18585 h 37170"/>
                <a:gd name="connsiteX1" fmla="*/ 24765 w 35242"/>
                <a:gd name="connsiteY1" fmla="*/ 13010 h 37170"/>
                <a:gd name="connsiteX2" fmla="*/ 21907 w 35242"/>
                <a:gd name="connsiteY2" fmla="*/ 9293 h 37170"/>
                <a:gd name="connsiteX3" fmla="*/ 18098 w 35242"/>
                <a:gd name="connsiteY3" fmla="*/ 7434 h 37170"/>
                <a:gd name="connsiteX4" fmla="*/ 13335 w 35242"/>
                <a:gd name="connsiteY4" fmla="*/ 6505 h 37170"/>
                <a:gd name="connsiteX5" fmla="*/ 8573 w 35242"/>
                <a:gd name="connsiteY5" fmla="*/ 6505 h 37170"/>
                <a:gd name="connsiteX6" fmla="*/ 8573 w 35242"/>
                <a:gd name="connsiteY6" fmla="*/ 28807 h 37170"/>
                <a:gd name="connsiteX7" fmla="*/ 13335 w 35242"/>
                <a:gd name="connsiteY7" fmla="*/ 28807 h 37170"/>
                <a:gd name="connsiteX8" fmla="*/ 18098 w 35242"/>
                <a:gd name="connsiteY8" fmla="*/ 27878 h 37170"/>
                <a:gd name="connsiteX9" fmla="*/ 21907 w 35242"/>
                <a:gd name="connsiteY9" fmla="*/ 26020 h 37170"/>
                <a:gd name="connsiteX10" fmla="*/ 24765 w 35242"/>
                <a:gd name="connsiteY10" fmla="*/ 22302 h 37170"/>
                <a:gd name="connsiteX11" fmla="*/ 25718 w 35242"/>
                <a:gd name="connsiteY11" fmla="*/ 18585 h 37170"/>
                <a:gd name="connsiteX12" fmla="*/ 35243 w 35242"/>
                <a:gd name="connsiteY12" fmla="*/ 18585 h 37170"/>
                <a:gd name="connsiteX13" fmla="*/ 33338 w 35242"/>
                <a:gd name="connsiteY13" fmla="*/ 26949 h 37170"/>
                <a:gd name="connsiteX14" fmla="*/ 28575 w 35242"/>
                <a:gd name="connsiteY14" fmla="*/ 32524 h 37170"/>
                <a:gd name="connsiteX15" fmla="*/ 21907 w 35242"/>
                <a:gd name="connsiteY15" fmla="*/ 36241 h 37170"/>
                <a:gd name="connsiteX16" fmla="*/ 14288 w 35242"/>
                <a:gd name="connsiteY16" fmla="*/ 37171 h 37170"/>
                <a:gd name="connsiteX17" fmla="*/ 0 w 35242"/>
                <a:gd name="connsiteY17" fmla="*/ 37171 h 37170"/>
                <a:gd name="connsiteX18" fmla="*/ 0 w 35242"/>
                <a:gd name="connsiteY18" fmla="*/ 0 h 37170"/>
                <a:gd name="connsiteX19" fmla="*/ 14288 w 35242"/>
                <a:gd name="connsiteY19" fmla="*/ 0 h 37170"/>
                <a:gd name="connsiteX20" fmla="*/ 21907 w 35242"/>
                <a:gd name="connsiteY20" fmla="*/ 929 h 37170"/>
                <a:gd name="connsiteX21" fmla="*/ 28575 w 35242"/>
                <a:gd name="connsiteY21" fmla="*/ 3717 h 37170"/>
                <a:gd name="connsiteX22" fmla="*/ 33338 w 35242"/>
                <a:gd name="connsiteY22" fmla="*/ 9293 h 37170"/>
                <a:gd name="connsiteX23" fmla="*/ 35243 w 35242"/>
                <a:gd name="connsiteY23" fmla="*/ 18585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5242" h="37170">
                  <a:moveTo>
                    <a:pt x="25718" y="18585"/>
                  </a:moveTo>
                  <a:cubicBezTo>
                    <a:pt x="25718" y="16727"/>
                    <a:pt x="25718" y="14868"/>
                    <a:pt x="24765" y="13010"/>
                  </a:cubicBezTo>
                  <a:cubicBezTo>
                    <a:pt x="23813" y="12080"/>
                    <a:pt x="22860" y="10222"/>
                    <a:pt x="21907" y="9293"/>
                  </a:cubicBezTo>
                  <a:cubicBezTo>
                    <a:pt x="20955" y="8363"/>
                    <a:pt x="19050" y="7434"/>
                    <a:pt x="18098" y="7434"/>
                  </a:cubicBezTo>
                  <a:cubicBezTo>
                    <a:pt x="16193" y="7434"/>
                    <a:pt x="15240" y="6505"/>
                    <a:pt x="13335" y="6505"/>
                  </a:cubicBezTo>
                  <a:lnTo>
                    <a:pt x="8573" y="6505"/>
                  </a:lnTo>
                  <a:lnTo>
                    <a:pt x="8573" y="28807"/>
                  </a:lnTo>
                  <a:lnTo>
                    <a:pt x="13335" y="28807"/>
                  </a:lnTo>
                  <a:cubicBezTo>
                    <a:pt x="15240" y="28807"/>
                    <a:pt x="16193" y="28807"/>
                    <a:pt x="18098" y="27878"/>
                  </a:cubicBezTo>
                  <a:cubicBezTo>
                    <a:pt x="20002" y="27878"/>
                    <a:pt x="20955" y="26949"/>
                    <a:pt x="21907" y="26020"/>
                  </a:cubicBezTo>
                  <a:cubicBezTo>
                    <a:pt x="22860" y="25090"/>
                    <a:pt x="23813" y="24161"/>
                    <a:pt x="24765" y="22302"/>
                  </a:cubicBezTo>
                  <a:cubicBezTo>
                    <a:pt x="24765" y="22302"/>
                    <a:pt x="25718" y="20444"/>
                    <a:pt x="25718" y="18585"/>
                  </a:cubicBezTo>
                  <a:moveTo>
                    <a:pt x="35243" y="18585"/>
                  </a:moveTo>
                  <a:cubicBezTo>
                    <a:pt x="35243" y="22302"/>
                    <a:pt x="34290" y="25090"/>
                    <a:pt x="33338" y="26949"/>
                  </a:cubicBezTo>
                  <a:cubicBezTo>
                    <a:pt x="32385" y="29737"/>
                    <a:pt x="30480" y="31595"/>
                    <a:pt x="28575" y="32524"/>
                  </a:cubicBezTo>
                  <a:cubicBezTo>
                    <a:pt x="26670" y="34383"/>
                    <a:pt x="23813" y="35312"/>
                    <a:pt x="21907" y="36241"/>
                  </a:cubicBezTo>
                  <a:cubicBezTo>
                    <a:pt x="19050" y="37171"/>
                    <a:pt x="17145" y="37171"/>
                    <a:pt x="14288" y="37171"/>
                  </a:cubicBezTo>
                  <a:lnTo>
                    <a:pt x="0" y="37171"/>
                  </a:lnTo>
                  <a:lnTo>
                    <a:pt x="0" y="0"/>
                  </a:lnTo>
                  <a:lnTo>
                    <a:pt x="14288" y="0"/>
                  </a:lnTo>
                  <a:cubicBezTo>
                    <a:pt x="17145" y="0"/>
                    <a:pt x="20002" y="0"/>
                    <a:pt x="21907" y="929"/>
                  </a:cubicBezTo>
                  <a:cubicBezTo>
                    <a:pt x="24765" y="1859"/>
                    <a:pt x="26670" y="2788"/>
                    <a:pt x="28575" y="3717"/>
                  </a:cubicBezTo>
                  <a:cubicBezTo>
                    <a:pt x="30480" y="5576"/>
                    <a:pt x="32385" y="7434"/>
                    <a:pt x="33338" y="9293"/>
                  </a:cubicBezTo>
                  <a:cubicBezTo>
                    <a:pt x="34290" y="12080"/>
                    <a:pt x="35243" y="14868"/>
                    <a:pt x="35243" y="18585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4" name="Freeform 63">
              <a:extLst>
                <a:ext uri="{FF2B5EF4-FFF2-40B4-BE49-F238E27FC236}">
                  <a16:creationId xmlns:a16="http://schemas.microsoft.com/office/drawing/2014/main" id="{CA1C234A-1918-BC99-E4D0-F2F9BC13910C}"/>
                </a:ext>
              </a:extLst>
            </p:cNvPr>
            <p:cNvSpPr/>
            <p:nvPr/>
          </p:nvSpPr>
          <p:spPr>
            <a:xfrm>
              <a:off x="6148387" y="3533078"/>
              <a:ext cx="43814" cy="37170"/>
            </a:xfrm>
            <a:custGeom>
              <a:avLst/>
              <a:gdLst>
                <a:gd name="connsiteX0" fmla="*/ 30480 w 43814"/>
                <a:gd name="connsiteY0" fmla="*/ 0 h 37170"/>
                <a:gd name="connsiteX1" fmla="*/ 21907 w 43814"/>
                <a:gd name="connsiteY1" fmla="*/ 24161 h 37170"/>
                <a:gd name="connsiteX2" fmla="*/ 21907 w 43814"/>
                <a:gd name="connsiteY2" fmla="*/ 24161 h 37170"/>
                <a:gd name="connsiteX3" fmla="*/ 13335 w 43814"/>
                <a:gd name="connsiteY3" fmla="*/ 0 h 37170"/>
                <a:gd name="connsiteX4" fmla="*/ 0 w 43814"/>
                <a:gd name="connsiteY4" fmla="*/ 0 h 37170"/>
                <a:gd name="connsiteX5" fmla="*/ 0 w 43814"/>
                <a:gd name="connsiteY5" fmla="*/ 37171 h 37170"/>
                <a:gd name="connsiteX6" fmla="*/ 8573 w 43814"/>
                <a:gd name="connsiteY6" fmla="*/ 37171 h 37170"/>
                <a:gd name="connsiteX7" fmla="*/ 8573 w 43814"/>
                <a:gd name="connsiteY7" fmla="*/ 11151 h 37170"/>
                <a:gd name="connsiteX8" fmla="*/ 8573 w 43814"/>
                <a:gd name="connsiteY8" fmla="*/ 11151 h 37170"/>
                <a:gd name="connsiteX9" fmla="*/ 18098 w 43814"/>
                <a:gd name="connsiteY9" fmla="*/ 37171 h 37170"/>
                <a:gd name="connsiteX10" fmla="*/ 24765 w 43814"/>
                <a:gd name="connsiteY10" fmla="*/ 37171 h 37170"/>
                <a:gd name="connsiteX11" fmla="*/ 35243 w 43814"/>
                <a:gd name="connsiteY11" fmla="*/ 11151 h 37170"/>
                <a:gd name="connsiteX12" fmla="*/ 35243 w 43814"/>
                <a:gd name="connsiteY12" fmla="*/ 11151 h 37170"/>
                <a:gd name="connsiteX13" fmla="*/ 35243 w 43814"/>
                <a:gd name="connsiteY13" fmla="*/ 37171 h 37170"/>
                <a:gd name="connsiteX14" fmla="*/ 43815 w 43814"/>
                <a:gd name="connsiteY14" fmla="*/ 37171 h 37170"/>
                <a:gd name="connsiteX15" fmla="*/ 43815 w 43814"/>
                <a:gd name="connsiteY15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3814" h="37170">
                  <a:moveTo>
                    <a:pt x="30480" y="0"/>
                  </a:moveTo>
                  <a:lnTo>
                    <a:pt x="21907" y="24161"/>
                  </a:lnTo>
                  <a:lnTo>
                    <a:pt x="21907" y="24161"/>
                  </a:lnTo>
                  <a:lnTo>
                    <a:pt x="13335" y="0"/>
                  </a:lnTo>
                  <a:lnTo>
                    <a:pt x="0" y="0"/>
                  </a:lnTo>
                  <a:lnTo>
                    <a:pt x="0" y="37171"/>
                  </a:lnTo>
                  <a:lnTo>
                    <a:pt x="8573" y="37171"/>
                  </a:lnTo>
                  <a:lnTo>
                    <a:pt x="8573" y="11151"/>
                  </a:lnTo>
                  <a:lnTo>
                    <a:pt x="8573" y="11151"/>
                  </a:lnTo>
                  <a:lnTo>
                    <a:pt x="18098" y="37171"/>
                  </a:lnTo>
                  <a:lnTo>
                    <a:pt x="24765" y="37171"/>
                  </a:lnTo>
                  <a:lnTo>
                    <a:pt x="35243" y="11151"/>
                  </a:lnTo>
                  <a:lnTo>
                    <a:pt x="35243" y="11151"/>
                  </a:lnTo>
                  <a:lnTo>
                    <a:pt x="35243" y="37171"/>
                  </a:lnTo>
                  <a:lnTo>
                    <a:pt x="43815" y="37171"/>
                  </a:lnTo>
                  <a:lnTo>
                    <a:pt x="43815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5" name="Freeform 64">
              <a:extLst>
                <a:ext uri="{FF2B5EF4-FFF2-40B4-BE49-F238E27FC236}">
                  <a16:creationId xmlns:a16="http://schemas.microsoft.com/office/drawing/2014/main" id="{EFDD9AB4-1C21-9564-F777-701216A3B647}"/>
                </a:ext>
              </a:extLst>
            </p:cNvPr>
            <p:cNvSpPr/>
            <p:nvPr/>
          </p:nvSpPr>
          <p:spPr>
            <a:xfrm>
              <a:off x="6199822" y="3533078"/>
              <a:ext cx="26669" cy="37170"/>
            </a:xfrm>
            <a:custGeom>
              <a:avLst/>
              <a:gdLst>
                <a:gd name="connsiteX0" fmla="*/ 0 w 26669"/>
                <a:gd name="connsiteY0" fmla="*/ 0 h 37170"/>
                <a:gd name="connsiteX1" fmla="*/ 0 w 26669"/>
                <a:gd name="connsiteY1" fmla="*/ 37171 h 37170"/>
                <a:gd name="connsiteX2" fmla="*/ 26670 w 26669"/>
                <a:gd name="connsiteY2" fmla="*/ 37171 h 37170"/>
                <a:gd name="connsiteX3" fmla="*/ 26670 w 26669"/>
                <a:gd name="connsiteY3" fmla="*/ 29737 h 37170"/>
                <a:gd name="connsiteX4" fmla="*/ 8573 w 26669"/>
                <a:gd name="connsiteY4" fmla="*/ 29737 h 37170"/>
                <a:gd name="connsiteX5" fmla="*/ 8573 w 26669"/>
                <a:gd name="connsiteY5" fmla="*/ 21373 h 37170"/>
                <a:gd name="connsiteX6" fmla="*/ 24765 w 26669"/>
                <a:gd name="connsiteY6" fmla="*/ 21373 h 37170"/>
                <a:gd name="connsiteX7" fmla="*/ 24765 w 26669"/>
                <a:gd name="connsiteY7" fmla="*/ 14868 h 37170"/>
                <a:gd name="connsiteX8" fmla="*/ 8573 w 26669"/>
                <a:gd name="connsiteY8" fmla="*/ 14868 h 37170"/>
                <a:gd name="connsiteX9" fmla="*/ 8573 w 26669"/>
                <a:gd name="connsiteY9" fmla="*/ 7434 h 37170"/>
                <a:gd name="connsiteX10" fmla="*/ 25717 w 26669"/>
                <a:gd name="connsiteY10" fmla="*/ 7434 h 37170"/>
                <a:gd name="connsiteX11" fmla="*/ 25717 w 26669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669" h="37170">
                  <a:moveTo>
                    <a:pt x="0" y="0"/>
                  </a:moveTo>
                  <a:lnTo>
                    <a:pt x="0" y="37171"/>
                  </a:lnTo>
                  <a:lnTo>
                    <a:pt x="26670" y="37171"/>
                  </a:lnTo>
                  <a:lnTo>
                    <a:pt x="26670" y="29737"/>
                  </a:lnTo>
                  <a:lnTo>
                    <a:pt x="8573" y="29737"/>
                  </a:lnTo>
                  <a:lnTo>
                    <a:pt x="8573" y="21373"/>
                  </a:lnTo>
                  <a:lnTo>
                    <a:pt x="24765" y="21373"/>
                  </a:lnTo>
                  <a:lnTo>
                    <a:pt x="24765" y="14868"/>
                  </a:lnTo>
                  <a:lnTo>
                    <a:pt x="8573" y="14868"/>
                  </a:lnTo>
                  <a:lnTo>
                    <a:pt x="8573" y="7434"/>
                  </a:lnTo>
                  <a:lnTo>
                    <a:pt x="25717" y="7434"/>
                  </a:lnTo>
                  <a:lnTo>
                    <a:pt x="25717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6" name="Freeform 65">
              <a:extLst>
                <a:ext uri="{FF2B5EF4-FFF2-40B4-BE49-F238E27FC236}">
                  <a16:creationId xmlns:a16="http://schemas.microsoft.com/office/drawing/2014/main" id="{A895C41E-489E-00BC-004B-3F26FF56C123}"/>
                </a:ext>
              </a:extLst>
            </p:cNvPr>
            <p:cNvSpPr/>
            <p:nvPr/>
          </p:nvSpPr>
          <p:spPr>
            <a:xfrm>
              <a:off x="6227445" y="3533078"/>
              <a:ext cx="41909" cy="37170"/>
            </a:xfrm>
            <a:custGeom>
              <a:avLst/>
              <a:gdLst>
                <a:gd name="connsiteX0" fmla="*/ 20955 w 41909"/>
                <a:gd name="connsiteY0" fmla="*/ 10222 h 37170"/>
                <a:gd name="connsiteX1" fmla="*/ 25717 w 41909"/>
                <a:gd name="connsiteY1" fmla="*/ 23232 h 37170"/>
                <a:gd name="connsiteX2" fmla="*/ 16192 w 41909"/>
                <a:gd name="connsiteY2" fmla="*/ 23232 h 37170"/>
                <a:gd name="connsiteX3" fmla="*/ 20955 w 41909"/>
                <a:gd name="connsiteY3" fmla="*/ 10222 h 37170"/>
                <a:gd name="connsiteX4" fmla="*/ 16192 w 41909"/>
                <a:gd name="connsiteY4" fmla="*/ 0 h 37170"/>
                <a:gd name="connsiteX5" fmla="*/ 0 w 41909"/>
                <a:gd name="connsiteY5" fmla="*/ 37171 h 37170"/>
                <a:gd name="connsiteX6" fmla="*/ 10477 w 41909"/>
                <a:gd name="connsiteY6" fmla="*/ 37171 h 37170"/>
                <a:gd name="connsiteX7" fmla="*/ 13335 w 41909"/>
                <a:gd name="connsiteY7" fmla="*/ 29737 h 37170"/>
                <a:gd name="connsiteX8" fmla="*/ 28575 w 41909"/>
                <a:gd name="connsiteY8" fmla="*/ 29737 h 37170"/>
                <a:gd name="connsiteX9" fmla="*/ 31432 w 41909"/>
                <a:gd name="connsiteY9" fmla="*/ 37171 h 37170"/>
                <a:gd name="connsiteX10" fmla="*/ 41910 w 41909"/>
                <a:gd name="connsiteY10" fmla="*/ 37171 h 37170"/>
                <a:gd name="connsiteX11" fmla="*/ 25717 w 41909"/>
                <a:gd name="connsiteY11" fmla="*/ 0 h 37170"/>
                <a:gd name="connsiteX12" fmla="*/ 16192 w 41909"/>
                <a:gd name="connsiteY12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1909" h="37170">
                  <a:moveTo>
                    <a:pt x="20955" y="10222"/>
                  </a:moveTo>
                  <a:lnTo>
                    <a:pt x="25717" y="23232"/>
                  </a:lnTo>
                  <a:lnTo>
                    <a:pt x="16192" y="23232"/>
                  </a:lnTo>
                  <a:lnTo>
                    <a:pt x="20955" y="10222"/>
                  </a:lnTo>
                  <a:close/>
                  <a:moveTo>
                    <a:pt x="16192" y="0"/>
                  </a:moveTo>
                  <a:lnTo>
                    <a:pt x="0" y="37171"/>
                  </a:lnTo>
                  <a:lnTo>
                    <a:pt x="10477" y="37171"/>
                  </a:lnTo>
                  <a:lnTo>
                    <a:pt x="13335" y="29737"/>
                  </a:lnTo>
                  <a:lnTo>
                    <a:pt x="28575" y="29737"/>
                  </a:lnTo>
                  <a:lnTo>
                    <a:pt x="31432" y="37171"/>
                  </a:lnTo>
                  <a:lnTo>
                    <a:pt x="41910" y="37171"/>
                  </a:lnTo>
                  <a:lnTo>
                    <a:pt x="25717" y="0"/>
                  </a:lnTo>
                  <a:lnTo>
                    <a:pt x="16192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7" name="Freeform 66">
              <a:extLst>
                <a:ext uri="{FF2B5EF4-FFF2-40B4-BE49-F238E27FC236}">
                  <a16:creationId xmlns:a16="http://schemas.microsoft.com/office/drawing/2014/main" id="{BDCDA051-686D-C090-66DF-7D9A6E3A302C}"/>
                </a:ext>
              </a:extLst>
            </p:cNvPr>
            <p:cNvSpPr/>
            <p:nvPr/>
          </p:nvSpPr>
          <p:spPr>
            <a:xfrm>
              <a:off x="6263639" y="3533078"/>
              <a:ext cx="31432" cy="37170"/>
            </a:xfrm>
            <a:custGeom>
              <a:avLst/>
              <a:gdLst>
                <a:gd name="connsiteX0" fmla="*/ 0 w 31432"/>
                <a:gd name="connsiteY0" fmla="*/ 0 h 37170"/>
                <a:gd name="connsiteX1" fmla="*/ 0 w 31432"/>
                <a:gd name="connsiteY1" fmla="*/ 7434 h 37170"/>
                <a:gd name="connsiteX2" fmla="*/ 11430 w 31432"/>
                <a:gd name="connsiteY2" fmla="*/ 7434 h 37170"/>
                <a:gd name="connsiteX3" fmla="*/ 11430 w 31432"/>
                <a:gd name="connsiteY3" fmla="*/ 37171 h 37170"/>
                <a:gd name="connsiteX4" fmla="*/ 20002 w 31432"/>
                <a:gd name="connsiteY4" fmla="*/ 37171 h 37170"/>
                <a:gd name="connsiteX5" fmla="*/ 20002 w 31432"/>
                <a:gd name="connsiteY5" fmla="*/ 7434 h 37170"/>
                <a:gd name="connsiteX6" fmla="*/ 31433 w 31432"/>
                <a:gd name="connsiteY6" fmla="*/ 7434 h 37170"/>
                <a:gd name="connsiteX7" fmla="*/ 31433 w 31432"/>
                <a:gd name="connsiteY7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432" h="37170">
                  <a:moveTo>
                    <a:pt x="0" y="0"/>
                  </a:moveTo>
                  <a:lnTo>
                    <a:pt x="0" y="7434"/>
                  </a:lnTo>
                  <a:lnTo>
                    <a:pt x="11430" y="7434"/>
                  </a:lnTo>
                  <a:lnTo>
                    <a:pt x="11430" y="37171"/>
                  </a:lnTo>
                  <a:lnTo>
                    <a:pt x="20002" y="37171"/>
                  </a:lnTo>
                  <a:lnTo>
                    <a:pt x="20002" y="7434"/>
                  </a:lnTo>
                  <a:lnTo>
                    <a:pt x="31433" y="7434"/>
                  </a:lnTo>
                  <a:lnTo>
                    <a:pt x="3143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grpSp>
          <p:nvGrpSpPr>
            <p:cNvPr id="68" name="Graphic 9">
              <a:extLst>
                <a:ext uri="{FF2B5EF4-FFF2-40B4-BE49-F238E27FC236}">
                  <a16:creationId xmlns:a16="http://schemas.microsoft.com/office/drawing/2014/main" id="{394E8873-CA52-E6BB-AD91-3398D9E7467F}"/>
                </a:ext>
              </a:extLst>
            </p:cNvPr>
            <p:cNvGrpSpPr/>
            <p:nvPr/>
          </p:nvGrpSpPr>
          <p:grpSpPr>
            <a:xfrm>
              <a:off x="6305550" y="3532148"/>
              <a:ext cx="148589" cy="39958"/>
              <a:chOff x="6305550" y="3532148"/>
              <a:chExt cx="148589" cy="39958"/>
            </a:xfrm>
            <a:grpFill/>
          </p:grpSpPr>
          <p:sp>
            <p:nvSpPr>
              <p:cNvPr id="69" name="Freeform 68">
                <a:extLst>
                  <a:ext uri="{FF2B5EF4-FFF2-40B4-BE49-F238E27FC236}">
                    <a16:creationId xmlns:a16="http://schemas.microsoft.com/office/drawing/2014/main" id="{DA74B5C6-3B2E-F93F-DFC1-0354C6A88E49}"/>
                  </a:ext>
                </a:extLst>
              </p:cNvPr>
              <p:cNvSpPr/>
              <p:nvPr/>
            </p:nvSpPr>
            <p:spPr>
              <a:xfrm>
                <a:off x="6305550" y="3532148"/>
                <a:ext cx="25717" cy="39029"/>
              </a:xfrm>
              <a:custGeom>
                <a:avLst/>
                <a:gdLst>
                  <a:gd name="connsiteX0" fmla="*/ 25717 w 25717"/>
                  <a:gd name="connsiteY0" fmla="*/ 29737 h 39029"/>
                  <a:gd name="connsiteX1" fmla="*/ 23813 w 25717"/>
                  <a:gd name="connsiteY1" fmla="*/ 34383 h 39029"/>
                  <a:gd name="connsiteX2" fmla="*/ 20002 w 25717"/>
                  <a:gd name="connsiteY2" fmla="*/ 38100 h 39029"/>
                  <a:gd name="connsiteX3" fmla="*/ 13335 w 25717"/>
                  <a:gd name="connsiteY3" fmla="*/ 39029 h 39029"/>
                  <a:gd name="connsiteX4" fmla="*/ 4763 w 25717"/>
                  <a:gd name="connsiteY4" fmla="*/ 36241 h 39029"/>
                  <a:gd name="connsiteX5" fmla="*/ 0 w 25717"/>
                  <a:gd name="connsiteY5" fmla="*/ 29737 h 39029"/>
                  <a:gd name="connsiteX6" fmla="*/ 8573 w 25717"/>
                  <a:gd name="connsiteY6" fmla="*/ 26949 h 39029"/>
                  <a:gd name="connsiteX7" fmla="*/ 9525 w 25717"/>
                  <a:gd name="connsiteY7" fmla="*/ 29737 h 39029"/>
                  <a:gd name="connsiteX8" fmla="*/ 12383 w 25717"/>
                  <a:gd name="connsiteY8" fmla="*/ 30666 h 39029"/>
                  <a:gd name="connsiteX9" fmla="*/ 15240 w 25717"/>
                  <a:gd name="connsiteY9" fmla="*/ 28807 h 39029"/>
                  <a:gd name="connsiteX10" fmla="*/ 16192 w 25717"/>
                  <a:gd name="connsiteY10" fmla="*/ 25090 h 39029"/>
                  <a:gd name="connsiteX11" fmla="*/ 16192 w 25717"/>
                  <a:gd name="connsiteY11" fmla="*/ 0 h 39029"/>
                  <a:gd name="connsiteX12" fmla="*/ 25717 w 25717"/>
                  <a:gd name="connsiteY12" fmla="*/ 0 h 39029"/>
                  <a:gd name="connsiteX13" fmla="*/ 25717 w 25717"/>
                  <a:gd name="connsiteY13" fmla="*/ 24161 h 39029"/>
                  <a:gd name="connsiteX14" fmla="*/ 25717 w 25717"/>
                  <a:gd name="connsiteY14" fmla="*/ 29737 h 390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717" h="39029">
                    <a:moveTo>
                      <a:pt x="25717" y="29737"/>
                    </a:moveTo>
                    <a:cubicBezTo>
                      <a:pt x="25717" y="31595"/>
                      <a:pt x="24765" y="32524"/>
                      <a:pt x="23813" y="34383"/>
                    </a:cubicBezTo>
                    <a:cubicBezTo>
                      <a:pt x="22860" y="35312"/>
                      <a:pt x="21908" y="37171"/>
                      <a:pt x="20002" y="38100"/>
                    </a:cubicBezTo>
                    <a:cubicBezTo>
                      <a:pt x="18098" y="39029"/>
                      <a:pt x="16192" y="39029"/>
                      <a:pt x="13335" y="39029"/>
                    </a:cubicBezTo>
                    <a:cubicBezTo>
                      <a:pt x="10477" y="39029"/>
                      <a:pt x="7620" y="38100"/>
                      <a:pt x="4763" y="36241"/>
                    </a:cubicBezTo>
                    <a:cubicBezTo>
                      <a:pt x="2858" y="34383"/>
                      <a:pt x="952" y="32524"/>
                      <a:pt x="0" y="29737"/>
                    </a:cubicBezTo>
                    <a:lnTo>
                      <a:pt x="8573" y="26949"/>
                    </a:lnTo>
                    <a:cubicBezTo>
                      <a:pt x="8573" y="27878"/>
                      <a:pt x="9525" y="28807"/>
                      <a:pt x="9525" y="29737"/>
                    </a:cubicBezTo>
                    <a:cubicBezTo>
                      <a:pt x="10477" y="30666"/>
                      <a:pt x="11430" y="30666"/>
                      <a:pt x="12383" y="30666"/>
                    </a:cubicBezTo>
                    <a:cubicBezTo>
                      <a:pt x="14288" y="30666"/>
                      <a:pt x="15240" y="29737"/>
                      <a:pt x="15240" y="28807"/>
                    </a:cubicBezTo>
                    <a:cubicBezTo>
                      <a:pt x="16192" y="27878"/>
                      <a:pt x="16192" y="26020"/>
                      <a:pt x="16192" y="25090"/>
                    </a:cubicBezTo>
                    <a:lnTo>
                      <a:pt x="16192" y="0"/>
                    </a:lnTo>
                    <a:lnTo>
                      <a:pt x="25717" y="0"/>
                    </a:lnTo>
                    <a:lnTo>
                      <a:pt x="25717" y="24161"/>
                    </a:lnTo>
                    <a:cubicBezTo>
                      <a:pt x="25717" y="26949"/>
                      <a:pt x="25717" y="28807"/>
                      <a:pt x="25717" y="29737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70" name="Freeform 69">
                <a:extLst>
                  <a:ext uri="{FF2B5EF4-FFF2-40B4-BE49-F238E27FC236}">
                    <a16:creationId xmlns:a16="http://schemas.microsoft.com/office/drawing/2014/main" id="{787910E5-5BE4-45DC-E7F5-2F44BF9BE696}"/>
                  </a:ext>
                </a:extLst>
              </p:cNvPr>
              <p:cNvSpPr/>
              <p:nvPr/>
            </p:nvSpPr>
            <p:spPr>
              <a:xfrm>
                <a:off x="6334125" y="3532148"/>
                <a:ext cx="43814" cy="39958"/>
              </a:xfrm>
              <a:custGeom>
                <a:avLst/>
                <a:gdLst>
                  <a:gd name="connsiteX0" fmla="*/ 34290 w 43814"/>
                  <a:gd name="connsiteY0" fmla="*/ 19515 h 39958"/>
                  <a:gd name="connsiteX1" fmla="*/ 33338 w 43814"/>
                  <a:gd name="connsiteY1" fmla="*/ 14868 h 39958"/>
                  <a:gd name="connsiteX2" fmla="*/ 31433 w 43814"/>
                  <a:gd name="connsiteY2" fmla="*/ 11151 h 39958"/>
                  <a:gd name="connsiteX3" fmla="*/ 27623 w 43814"/>
                  <a:gd name="connsiteY3" fmla="*/ 8363 h 39958"/>
                  <a:gd name="connsiteX4" fmla="*/ 22860 w 43814"/>
                  <a:gd name="connsiteY4" fmla="*/ 7434 h 39958"/>
                  <a:gd name="connsiteX5" fmla="*/ 18098 w 43814"/>
                  <a:gd name="connsiteY5" fmla="*/ 8363 h 39958"/>
                  <a:gd name="connsiteX6" fmla="*/ 14288 w 43814"/>
                  <a:gd name="connsiteY6" fmla="*/ 11151 h 39958"/>
                  <a:gd name="connsiteX7" fmla="*/ 12383 w 43814"/>
                  <a:gd name="connsiteY7" fmla="*/ 14868 h 39958"/>
                  <a:gd name="connsiteX8" fmla="*/ 11430 w 43814"/>
                  <a:gd name="connsiteY8" fmla="*/ 19515 h 39958"/>
                  <a:gd name="connsiteX9" fmla="*/ 12383 w 43814"/>
                  <a:gd name="connsiteY9" fmla="*/ 24161 h 39958"/>
                  <a:gd name="connsiteX10" fmla="*/ 14288 w 43814"/>
                  <a:gd name="connsiteY10" fmla="*/ 27878 h 39958"/>
                  <a:gd name="connsiteX11" fmla="*/ 18098 w 43814"/>
                  <a:gd name="connsiteY11" fmla="*/ 30666 h 39958"/>
                  <a:gd name="connsiteX12" fmla="*/ 22860 w 43814"/>
                  <a:gd name="connsiteY12" fmla="*/ 31595 h 39958"/>
                  <a:gd name="connsiteX13" fmla="*/ 27623 w 43814"/>
                  <a:gd name="connsiteY13" fmla="*/ 30666 h 39958"/>
                  <a:gd name="connsiteX14" fmla="*/ 31433 w 43814"/>
                  <a:gd name="connsiteY14" fmla="*/ 27878 h 39958"/>
                  <a:gd name="connsiteX15" fmla="*/ 33338 w 43814"/>
                  <a:gd name="connsiteY15" fmla="*/ 24161 h 39958"/>
                  <a:gd name="connsiteX16" fmla="*/ 34290 w 43814"/>
                  <a:gd name="connsiteY16" fmla="*/ 19515 h 39958"/>
                  <a:gd name="connsiteX17" fmla="*/ 43815 w 43814"/>
                  <a:gd name="connsiteY17" fmla="*/ 19515 h 39958"/>
                  <a:gd name="connsiteX18" fmla="*/ 41910 w 43814"/>
                  <a:gd name="connsiteY18" fmla="*/ 27878 h 39958"/>
                  <a:gd name="connsiteX19" fmla="*/ 37148 w 43814"/>
                  <a:gd name="connsiteY19" fmla="*/ 34383 h 39958"/>
                  <a:gd name="connsiteX20" fmla="*/ 30480 w 43814"/>
                  <a:gd name="connsiteY20" fmla="*/ 38100 h 39958"/>
                  <a:gd name="connsiteX21" fmla="*/ 21908 w 43814"/>
                  <a:gd name="connsiteY21" fmla="*/ 39959 h 39958"/>
                  <a:gd name="connsiteX22" fmla="*/ 13335 w 43814"/>
                  <a:gd name="connsiteY22" fmla="*/ 38100 h 39958"/>
                  <a:gd name="connsiteX23" fmla="*/ 6667 w 43814"/>
                  <a:gd name="connsiteY23" fmla="*/ 34383 h 39958"/>
                  <a:gd name="connsiteX24" fmla="*/ 1905 w 43814"/>
                  <a:gd name="connsiteY24" fmla="*/ 27878 h 39958"/>
                  <a:gd name="connsiteX25" fmla="*/ 0 w 43814"/>
                  <a:gd name="connsiteY25" fmla="*/ 19515 h 39958"/>
                  <a:gd name="connsiteX26" fmla="*/ 1905 w 43814"/>
                  <a:gd name="connsiteY26" fmla="*/ 11151 h 39958"/>
                  <a:gd name="connsiteX27" fmla="*/ 6667 w 43814"/>
                  <a:gd name="connsiteY27" fmla="*/ 4646 h 39958"/>
                  <a:gd name="connsiteX28" fmla="*/ 13335 w 43814"/>
                  <a:gd name="connsiteY28" fmla="*/ 929 h 39958"/>
                  <a:gd name="connsiteX29" fmla="*/ 21908 w 43814"/>
                  <a:gd name="connsiteY29" fmla="*/ 0 h 39958"/>
                  <a:gd name="connsiteX30" fmla="*/ 30480 w 43814"/>
                  <a:gd name="connsiteY30" fmla="*/ 929 h 39958"/>
                  <a:gd name="connsiteX31" fmla="*/ 37148 w 43814"/>
                  <a:gd name="connsiteY31" fmla="*/ 4646 h 39958"/>
                  <a:gd name="connsiteX32" fmla="*/ 41910 w 43814"/>
                  <a:gd name="connsiteY32" fmla="*/ 11151 h 39958"/>
                  <a:gd name="connsiteX33" fmla="*/ 43815 w 43814"/>
                  <a:gd name="connsiteY33" fmla="*/ 19515 h 399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43814" h="39958">
                    <a:moveTo>
                      <a:pt x="34290" y="19515"/>
                    </a:moveTo>
                    <a:cubicBezTo>
                      <a:pt x="34290" y="17656"/>
                      <a:pt x="34290" y="16727"/>
                      <a:pt x="33338" y="14868"/>
                    </a:cubicBezTo>
                    <a:cubicBezTo>
                      <a:pt x="32385" y="13010"/>
                      <a:pt x="32385" y="12080"/>
                      <a:pt x="31433" y="11151"/>
                    </a:cubicBezTo>
                    <a:cubicBezTo>
                      <a:pt x="30480" y="10222"/>
                      <a:pt x="29527" y="9293"/>
                      <a:pt x="27623" y="8363"/>
                    </a:cubicBezTo>
                    <a:cubicBezTo>
                      <a:pt x="26670" y="7434"/>
                      <a:pt x="24765" y="7434"/>
                      <a:pt x="22860" y="7434"/>
                    </a:cubicBezTo>
                    <a:cubicBezTo>
                      <a:pt x="20955" y="7434"/>
                      <a:pt x="20002" y="7434"/>
                      <a:pt x="18098" y="8363"/>
                    </a:cubicBezTo>
                    <a:cubicBezTo>
                      <a:pt x="17145" y="9293"/>
                      <a:pt x="15240" y="9293"/>
                      <a:pt x="14288" y="11151"/>
                    </a:cubicBezTo>
                    <a:cubicBezTo>
                      <a:pt x="13335" y="12080"/>
                      <a:pt x="12383" y="13010"/>
                      <a:pt x="12383" y="14868"/>
                    </a:cubicBezTo>
                    <a:cubicBezTo>
                      <a:pt x="11430" y="16727"/>
                      <a:pt x="11430" y="17656"/>
                      <a:pt x="11430" y="19515"/>
                    </a:cubicBezTo>
                    <a:cubicBezTo>
                      <a:pt x="11430" y="21373"/>
                      <a:pt x="11430" y="22302"/>
                      <a:pt x="12383" y="24161"/>
                    </a:cubicBezTo>
                    <a:cubicBezTo>
                      <a:pt x="13335" y="26020"/>
                      <a:pt x="13335" y="26949"/>
                      <a:pt x="14288" y="27878"/>
                    </a:cubicBezTo>
                    <a:cubicBezTo>
                      <a:pt x="15240" y="28807"/>
                      <a:pt x="16192" y="29737"/>
                      <a:pt x="18098" y="30666"/>
                    </a:cubicBezTo>
                    <a:cubicBezTo>
                      <a:pt x="19050" y="31595"/>
                      <a:pt x="20955" y="31595"/>
                      <a:pt x="22860" y="31595"/>
                    </a:cubicBezTo>
                    <a:cubicBezTo>
                      <a:pt x="24765" y="31595"/>
                      <a:pt x="25717" y="31595"/>
                      <a:pt x="27623" y="30666"/>
                    </a:cubicBezTo>
                    <a:cubicBezTo>
                      <a:pt x="28575" y="29737"/>
                      <a:pt x="30480" y="29737"/>
                      <a:pt x="31433" y="27878"/>
                    </a:cubicBezTo>
                    <a:cubicBezTo>
                      <a:pt x="32385" y="26949"/>
                      <a:pt x="33338" y="26020"/>
                      <a:pt x="33338" y="24161"/>
                    </a:cubicBezTo>
                    <a:cubicBezTo>
                      <a:pt x="33338" y="22302"/>
                      <a:pt x="34290" y="21373"/>
                      <a:pt x="34290" y="19515"/>
                    </a:cubicBezTo>
                    <a:moveTo>
                      <a:pt x="43815" y="19515"/>
                    </a:moveTo>
                    <a:cubicBezTo>
                      <a:pt x="43815" y="22302"/>
                      <a:pt x="42863" y="25090"/>
                      <a:pt x="41910" y="27878"/>
                    </a:cubicBezTo>
                    <a:cubicBezTo>
                      <a:pt x="40958" y="30666"/>
                      <a:pt x="39052" y="32524"/>
                      <a:pt x="37148" y="34383"/>
                    </a:cubicBezTo>
                    <a:cubicBezTo>
                      <a:pt x="35242" y="36241"/>
                      <a:pt x="33338" y="37171"/>
                      <a:pt x="30480" y="38100"/>
                    </a:cubicBezTo>
                    <a:cubicBezTo>
                      <a:pt x="27623" y="39029"/>
                      <a:pt x="24765" y="39959"/>
                      <a:pt x="21908" y="39959"/>
                    </a:cubicBezTo>
                    <a:cubicBezTo>
                      <a:pt x="19050" y="39959"/>
                      <a:pt x="16192" y="39029"/>
                      <a:pt x="13335" y="38100"/>
                    </a:cubicBezTo>
                    <a:cubicBezTo>
                      <a:pt x="10477" y="37171"/>
                      <a:pt x="8573" y="36241"/>
                      <a:pt x="6667" y="34383"/>
                    </a:cubicBezTo>
                    <a:cubicBezTo>
                      <a:pt x="4763" y="32524"/>
                      <a:pt x="3810" y="30666"/>
                      <a:pt x="1905" y="27878"/>
                    </a:cubicBezTo>
                    <a:cubicBezTo>
                      <a:pt x="952" y="25090"/>
                      <a:pt x="0" y="22302"/>
                      <a:pt x="0" y="19515"/>
                    </a:cubicBezTo>
                    <a:cubicBezTo>
                      <a:pt x="0" y="16727"/>
                      <a:pt x="952" y="13939"/>
                      <a:pt x="1905" y="11151"/>
                    </a:cubicBezTo>
                    <a:cubicBezTo>
                      <a:pt x="2858" y="8363"/>
                      <a:pt x="4763" y="6505"/>
                      <a:pt x="6667" y="4646"/>
                    </a:cubicBezTo>
                    <a:cubicBezTo>
                      <a:pt x="8573" y="2788"/>
                      <a:pt x="10477" y="1859"/>
                      <a:pt x="13335" y="929"/>
                    </a:cubicBezTo>
                    <a:cubicBezTo>
                      <a:pt x="16192" y="0"/>
                      <a:pt x="19050" y="0"/>
                      <a:pt x="21908" y="0"/>
                    </a:cubicBezTo>
                    <a:cubicBezTo>
                      <a:pt x="24765" y="0"/>
                      <a:pt x="27623" y="0"/>
                      <a:pt x="30480" y="929"/>
                    </a:cubicBezTo>
                    <a:cubicBezTo>
                      <a:pt x="33338" y="1859"/>
                      <a:pt x="35242" y="2788"/>
                      <a:pt x="37148" y="4646"/>
                    </a:cubicBezTo>
                    <a:cubicBezTo>
                      <a:pt x="39052" y="6505"/>
                      <a:pt x="40005" y="8363"/>
                      <a:pt x="41910" y="11151"/>
                    </a:cubicBezTo>
                    <a:cubicBezTo>
                      <a:pt x="43815" y="13939"/>
                      <a:pt x="43815" y="16727"/>
                      <a:pt x="43815" y="19515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71" name="Freeform 70">
                <a:extLst>
                  <a:ext uri="{FF2B5EF4-FFF2-40B4-BE49-F238E27FC236}">
                    <a16:creationId xmlns:a16="http://schemas.microsoft.com/office/drawing/2014/main" id="{6521CAB7-45F7-3BE0-F9BA-1383F8C1FA1B}"/>
                  </a:ext>
                </a:extLst>
              </p:cNvPr>
              <p:cNvSpPr/>
              <p:nvPr/>
            </p:nvSpPr>
            <p:spPr>
              <a:xfrm>
                <a:off x="6384607" y="3533078"/>
                <a:ext cx="30479" cy="38099"/>
              </a:xfrm>
              <a:custGeom>
                <a:avLst/>
                <a:gdLst>
                  <a:gd name="connsiteX0" fmla="*/ 29527 w 30479"/>
                  <a:gd name="connsiteY0" fmla="*/ 29737 h 38099"/>
                  <a:gd name="connsiteX1" fmla="*/ 26670 w 30479"/>
                  <a:gd name="connsiteY1" fmla="*/ 34383 h 38099"/>
                  <a:gd name="connsiteX2" fmla="*/ 21907 w 30479"/>
                  <a:gd name="connsiteY2" fmla="*/ 37171 h 38099"/>
                  <a:gd name="connsiteX3" fmla="*/ 15240 w 30479"/>
                  <a:gd name="connsiteY3" fmla="*/ 38100 h 38099"/>
                  <a:gd name="connsiteX4" fmla="*/ 8572 w 30479"/>
                  <a:gd name="connsiteY4" fmla="*/ 37171 h 38099"/>
                  <a:gd name="connsiteX5" fmla="*/ 3810 w 30479"/>
                  <a:gd name="connsiteY5" fmla="*/ 34383 h 38099"/>
                  <a:gd name="connsiteX6" fmla="*/ 952 w 30479"/>
                  <a:gd name="connsiteY6" fmla="*/ 29737 h 38099"/>
                  <a:gd name="connsiteX7" fmla="*/ 0 w 30479"/>
                  <a:gd name="connsiteY7" fmla="*/ 23232 h 38099"/>
                  <a:gd name="connsiteX8" fmla="*/ 0 w 30479"/>
                  <a:gd name="connsiteY8" fmla="*/ 0 h 38099"/>
                  <a:gd name="connsiteX9" fmla="*/ 9525 w 30479"/>
                  <a:gd name="connsiteY9" fmla="*/ 0 h 38099"/>
                  <a:gd name="connsiteX10" fmla="*/ 9525 w 30479"/>
                  <a:gd name="connsiteY10" fmla="*/ 22302 h 38099"/>
                  <a:gd name="connsiteX11" fmla="*/ 9525 w 30479"/>
                  <a:gd name="connsiteY11" fmla="*/ 25090 h 38099"/>
                  <a:gd name="connsiteX12" fmla="*/ 10477 w 30479"/>
                  <a:gd name="connsiteY12" fmla="*/ 27878 h 38099"/>
                  <a:gd name="connsiteX13" fmla="*/ 12382 w 30479"/>
                  <a:gd name="connsiteY13" fmla="*/ 29737 h 38099"/>
                  <a:gd name="connsiteX14" fmla="*/ 15240 w 30479"/>
                  <a:gd name="connsiteY14" fmla="*/ 30666 h 38099"/>
                  <a:gd name="connsiteX15" fmla="*/ 18097 w 30479"/>
                  <a:gd name="connsiteY15" fmla="*/ 29737 h 38099"/>
                  <a:gd name="connsiteX16" fmla="*/ 20002 w 30479"/>
                  <a:gd name="connsiteY16" fmla="*/ 27878 h 38099"/>
                  <a:gd name="connsiteX17" fmla="*/ 20955 w 30479"/>
                  <a:gd name="connsiteY17" fmla="*/ 25090 h 38099"/>
                  <a:gd name="connsiteX18" fmla="*/ 20955 w 30479"/>
                  <a:gd name="connsiteY18" fmla="*/ 22302 h 38099"/>
                  <a:gd name="connsiteX19" fmla="*/ 20955 w 30479"/>
                  <a:gd name="connsiteY19" fmla="*/ 0 h 38099"/>
                  <a:gd name="connsiteX20" fmla="*/ 30480 w 30479"/>
                  <a:gd name="connsiteY20" fmla="*/ 0 h 38099"/>
                  <a:gd name="connsiteX21" fmla="*/ 30480 w 30479"/>
                  <a:gd name="connsiteY21" fmla="*/ 23232 h 38099"/>
                  <a:gd name="connsiteX22" fmla="*/ 29527 w 30479"/>
                  <a:gd name="connsiteY22" fmla="*/ 29737 h 38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479" h="38099">
                    <a:moveTo>
                      <a:pt x="29527" y="29737"/>
                    </a:moveTo>
                    <a:cubicBezTo>
                      <a:pt x="28575" y="31595"/>
                      <a:pt x="27622" y="33454"/>
                      <a:pt x="26670" y="34383"/>
                    </a:cubicBezTo>
                    <a:cubicBezTo>
                      <a:pt x="24765" y="35312"/>
                      <a:pt x="23813" y="37171"/>
                      <a:pt x="21907" y="37171"/>
                    </a:cubicBezTo>
                    <a:cubicBezTo>
                      <a:pt x="20002" y="38100"/>
                      <a:pt x="17145" y="38100"/>
                      <a:pt x="15240" y="38100"/>
                    </a:cubicBezTo>
                    <a:cubicBezTo>
                      <a:pt x="12382" y="38100"/>
                      <a:pt x="10477" y="38100"/>
                      <a:pt x="8572" y="37171"/>
                    </a:cubicBezTo>
                    <a:cubicBezTo>
                      <a:pt x="6667" y="36241"/>
                      <a:pt x="4763" y="35312"/>
                      <a:pt x="3810" y="34383"/>
                    </a:cubicBezTo>
                    <a:cubicBezTo>
                      <a:pt x="2857" y="33454"/>
                      <a:pt x="952" y="31595"/>
                      <a:pt x="952" y="29737"/>
                    </a:cubicBezTo>
                    <a:cubicBezTo>
                      <a:pt x="0" y="27878"/>
                      <a:pt x="0" y="26020"/>
                      <a:pt x="0" y="23232"/>
                    </a:cubicBezTo>
                    <a:lnTo>
                      <a:pt x="0" y="0"/>
                    </a:lnTo>
                    <a:lnTo>
                      <a:pt x="9525" y="0"/>
                    </a:lnTo>
                    <a:lnTo>
                      <a:pt x="9525" y="22302"/>
                    </a:lnTo>
                    <a:cubicBezTo>
                      <a:pt x="9525" y="23232"/>
                      <a:pt x="9525" y="24161"/>
                      <a:pt x="9525" y="25090"/>
                    </a:cubicBezTo>
                    <a:cubicBezTo>
                      <a:pt x="9525" y="26020"/>
                      <a:pt x="10477" y="26949"/>
                      <a:pt x="10477" y="27878"/>
                    </a:cubicBezTo>
                    <a:cubicBezTo>
                      <a:pt x="11430" y="28807"/>
                      <a:pt x="11430" y="28807"/>
                      <a:pt x="12382" y="29737"/>
                    </a:cubicBezTo>
                    <a:cubicBezTo>
                      <a:pt x="13335" y="29737"/>
                      <a:pt x="14288" y="30666"/>
                      <a:pt x="15240" y="30666"/>
                    </a:cubicBezTo>
                    <a:cubicBezTo>
                      <a:pt x="16192" y="30666"/>
                      <a:pt x="18097" y="30666"/>
                      <a:pt x="18097" y="29737"/>
                    </a:cubicBezTo>
                    <a:cubicBezTo>
                      <a:pt x="19050" y="29737"/>
                      <a:pt x="20002" y="28807"/>
                      <a:pt x="20002" y="27878"/>
                    </a:cubicBezTo>
                    <a:cubicBezTo>
                      <a:pt x="20955" y="26949"/>
                      <a:pt x="20955" y="26020"/>
                      <a:pt x="20955" y="25090"/>
                    </a:cubicBezTo>
                    <a:cubicBezTo>
                      <a:pt x="20955" y="24161"/>
                      <a:pt x="20955" y="23232"/>
                      <a:pt x="20955" y="22302"/>
                    </a:cubicBezTo>
                    <a:lnTo>
                      <a:pt x="20955" y="0"/>
                    </a:lnTo>
                    <a:lnTo>
                      <a:pt x="30480" y="0"/>
                    </a:lnTo>
                    <a:lnTo>
                      <a:pt x="30480" y="23232"/>
                    </a:lnTo>
                    <a:cubicBezTo>
                      <a:pt x="30480" y="25090"/>
                      <a:pt x="30480" y="27878"/>
                      <a:pt x="29527" y="29737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72" name="Freeform 71">
                <a:extLst>
                  <a:ext uri="{FF2B5EF4-FFF2-40B4-BE49-F238E27FC236}">
                    <a16:creationId xmlns:a16="http://schemas.microsoft.com/office/drawing/2014/main" id="{37460F74-F5DE-FB58-1147-3346A574CCD1}"/>
                  </a:ext>
                </a:extLst>
              </p:cNvPr>
              <p:cNvSpPr/>
              <p:nvPr/>
            </p:nvSpPr>
            <p:spPr>
              <a:xfrm>
                <a:off x="6422707" y="3533078"/>
                <a:ext cx="31432" cy="38099"/>
              </a:xfrm>
              <a:custGeom>
                <a:avLst/>
                <a:gdLst>
                  <a:gd name="connsiteX0" fmla="*/ 20002 w 31432"/>
                  <a:gd name="connsiteY0" fmla="*/ 11151 h 38099"/>
                  <a:gd name="connsiteX1" fmla="*/ 19050 w 31432"/>
                  <a:gd name="connsiteY1" fmla="*/ 9293 h 38099"/>
                  <a:gd name="connsiteX2" fmla="*/ 17145 w 31432"/>
                  <a:gd name="connsiteY2" fmla="*/ 8363 h 38099"/>
                  <a:gd name="connsiteX3" fmla="*/ 15240 w 31432"/>
                  <a:gd name="connsiteY3" fmla="*/ 7434 h 38099"/>
                  <a:gd name="connsiteX4" fmla="*/ 13335 w 31432"/>
                  <a:gd name="connsiteY4" fmla="*/ 7434 h 38099"/>
                  <a:gd name="connsiteX5" fmla="*/ 8572 w 31432"/>
                  <a:gd name="connsiteY5" fmla="*/ 7434 h 38099"/>
                  <a:gd name="connsiteX6" fmla="*/ 8572 w 31432"/>
                  <a:gd name="connsiteY6" fmla="*/ 15798 h 38099"/>
                  <a:gd name="connsiteX7" fmla="*/ 13335 w 31432"/>
                  <a:gd name="connsiteY7" fmla="*/ 15798 h 38099"/>
                  <a:gd name="connsiteX8" fmla="*/ 15240 w 31432"/>
                  <a:gd name="connsiteY8" fmla="*/ 15798 h 38099"/>
                  <a:gd name="connsiteX9" fmla="*/ 17145 w 31432"/>
                  <a:gd name="connsiteY9" fmla="*/ 14868 h 38099"/>
                  <a:gd name="connsiteX10" fmla="*/ 19050 w 31432"/>
                  <a:gd name="connsiteY10" fmla="*/ 13939 h 38099"/>
                  <a:gd name="connsiteX11" fmla="*/ 20002 w 31432"/>
                  <a:gd name="connsiteY11" fmla="*/ 11151 h 38099"/>
                  <a:gd name="connsiteX12" fmla="*/ 20002 w 31432"/>
                  <a:gd name="connsiteY12" fmla="*/ 37171 h 38099"/>
                  <a:gd name="connsiteX13" fmla="*/ 11430 w 31432"/>
                  <a:gd name="connsiteY13" fmla="*/ 22302 h 38099"/>
                  <a:gd name="connsiteX14" fmla="*/ 8572 w 31432"/>
                  <a:gd name="connsiteY14" fmla="*/ 22302 h 38099"/>
                  <a:gd name="connsiteX15" fmla="*/ 8572 w 31432"/>
                  <a:gd name="connsiteY15" fmla="*/ 37171 h 38099"/>
                  <a:gd name="connsiteX16" fmla="*/ 0 w 31432"/>
                  <a:gd name="connsiteY16" fmla="*/ 37171 h 38099"/>
                  <a:gd name="connsiteX17" fmla="*/ 0 w 31432"/>
                  <a:gd name="connsiteY17" fmla="*/ 0 h 38099"/>
                  <a:gd name="connsiteX18" fmla="*/ 14288 w 31432"/>
                  <a:gd name="connsiteY18" fmla="*/ 0 h 38099"/>
                  <a:gd name="connsiteX19" fmla="*/ 20002 w 31432"/>
                  <a:gd name="connsiteY19" fmla="*/ 929 h 38099"/>
                  <a:gd name="connsiteX20" fmla="*/ 24765 w 31432"/>
                  <a:gd name="connsiteY20" fmla="*/ 2788 h 38099"/>
                  <a:gd name="connsiteX21" fmla="*/ 27622 w 31432"/>
                  <a:gd name="connsiteY21" fmla="*/ 6505 h 38099"/>
                  <a:gd name="connsiteX22" fmla="*/ 28575 w 31432"/>
                  <a:gd name="connsiteY22" fmla="*/ 12080 h 38099"/>
                  <a:gd name="connsiteX23" fmla="*/ 26670 w 31432"/>
                  <a:gd name="connsiteY23" fmla="*/ 18585 h 38099"/>
                  <a:gd name="connsiteX24" fmla="*/ 20955 w 31432"/>
                  <a:gd name="connsiteY24" fmla="*/ 22302 h 38099"/>
                  <a:gd name="connsiteX25" fmla="*/ 31432 w 31432"/>
                  <a:gd name="connsiteY25" fmla="*/ 38100 h 38099"/>
                  <a:gd name="connsiteX26" fmla="*/ 20002 w 31432"/>
                  <a:gd name="connsiteY26" fmla="*/ 38100 h 38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31432" h="38099">
                    <a:moveTo>
                      <a:pt x="20002" y="11151"/>
                    </a:moveTo>
                    <a:cubicBezTo>
                      <a:pt x="20002" y="10222"/>
                      <a:pt x="20002" y="9293"/>
                      <a:pt x="19050" y="9293"/>
                    </a:cubicBezTo>
                    <a:cubicBezTo>
                      <a:pt x="19050" y="8363"/>
                      <a:pt x="18097" y="8363"/>
                      <a:pt x="17145" y="8363"/>
                    </a:cubicBezTo>
                    <a:cubicBezTo>
                      <a:pt x="16192" y="8363"/>
                      <a:pt x="16192" y="7434"/>
                      <a:pt x="15240" y="7434"/>
                    </a:cubicBezTo>
                    <a:cubicBezTo>
                      <a:pt x="14288" y="7434"/>
                      <a:pt x="13335" y="7434"/>
                      <a:pt x="13335" y="7434"/>
                    </a:cubicBezTo>
                    <a:lnTo>
                      <a:pt x="8572" y="7434"/>
                    </a:lnTo>
                    <a:lnTo>
                      <a:pt x="8572" y="15798"/>
                    </a:lnTo>
                    <a:lnTo>
                      <a:pt x="13335" y="15798"/>
                    </a:lnTo>
                    <a:cubicBezTo>
                      <a:pt x="14288" y="15798"/>
                      <a:pt x="15240" y="15798"/>
                      <a:pt x="15240" y="15798"/>
                    </a:cubicBezTo>
                    <a:cubicBezTo>
                      <a:pt x="16192" y="15798"/>
                      <a:pt x="17145" y="15798"/>
                      <a:pt x="17145" y="14868"/>
                    </a:cubicBezTo>
                    <a:cubicBezTo>
                      <a:pt x="18097" y="14868"/>
                      <a:pt x="18097" y="13939"/>
                      <a:pt x="19050" y="13939"/>
                    </a:cubicBezTo>
                    <a:cubicBezTo>
                      <a:pt x="19050" y="13010"/>
                      <a:pt x="20002" y="12080"/>
                      <a:pt x="20002" y="11151"/>
                    </a:cubicBezTo>
                    <a:moveTo>
                      <a:pt x="20002" y="37171"/>
                    </a:moveTo>
                    <a:lnTo>
                      <a:pt x="11430" y="22302"/>
                    </a:lnTo>
                    <a:lnTo>
                      <a:pt x="8572" y="22302"/>
                    </a:lnTo>
                    <a:lnTo>
                      <a:pt x="8572" y="37171"/>
                    </a:lnTo>
                    <a:lnTo>
                      <a:pt x="0" y="37171"/>
                    </a:lnTo>
                    <a:lnTo>
                      <a:pt x="0" y="0"/>
                    </a:lnTo>
                    <a:lnTo>
                      <a:pt x="14288" y="0"/>
                    </a:lnTo>
                    <a:cubicBezTo>
                      <a:pt x="16192" y="0"/>
                      <a:pt x="18097" y="0"/>
                      <a:pt x="20002" y="929"/>
                    </a:cubicBezTo>
                    <a:cubicBezTo>
                      <a:pt x="21907" y="929"/>
                      <a:pt x="22860" y="1859"/>
                      <a:pt x="24765" y="2788"/>
                    </a:cubicBezTo>
                    <a:cubicBezTo>
                      <a:pt x="25717" y="3717"/>
                      <a:pt x="27622" y="4646"/>
                      <a:pt x="27622" y="6505"/>
                    </a:cubicBezTo>
                    <a:cubicBezTo>
                      <a:pt x="28575" y="8363"/>
                      <a:pt x="28575" y="9293"/>
                      <a:pt x="28575" y="12080"/>
                    </a:cubicBezTo>
                    <a:cubicBezTo>
                      <a:pt x="28575" y="14868"/>
                      <a:pt x="27622" y="16727"/>
                      <a:pt x="26670" y="18585"/>
                    </a:cubicBezTo>
                    <a:cubicBezTo>
                      <a:pt x="25717" y="20444"/>
                      <a:pt x="22860" y="21373"/>
                      <a:pt x="20955" y="22302"/>
                    </a:cubicBezTo>
                    <a:lnTo>
                      <a:pt x="31432" y="38100"/>
                    </a:lnTo>
                    <a:lnTo>
                      <a:pt x="20002" y="38100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73" name="Freeform 72">
              <a:extLst>
                <a:ext uri="{FF2B5EF4-FFF2-40B4-BE49-F238E27FC236}">
                  <a16:creationId xmlns:a16="http://schemas.microsoft.com/office/drawing/2014/main" id="{47B295F6-57CB-5CCB-7209-3CC7834C70C1}"/>
                </a:ext>
              </a:extLst>
            </p:cNvPr>
            <p:cNvSpPr/>
            <p:nvPr/>
          </p:nvSpPr>
          <p:spPr>
            <a:xfrm>
              <a:off x="6456997" y="3533078"/>
              <a:ext cx="35242" cy="37170"/>
            </a:xfrm>
            <a:custGeom>
              <a:avLst/>
              <a:gdLst>
                <a:gd name="connsiteX0" fmla="*/ 25717 w 35242"/>
                <a:gd name="connsiteY0" fmla="*/ 0 h 37170"/>
                <a:gd name="connsiteX1" fmla="*/ 26670 w 35242"/>
                <a:gd name="connsiteY1" fmla="*/ 24161 h 37170"/>
                <a:gd name="connsiteX2" fmla="*/ 25717 w 35242"/>
                <a:gd name="connsiteY2" fmla="*/ 24161 h 37170"/>
                <a:gd name="connsiteX3" fmla="*/ 10477 w 35242"/>
                <a:gd name="connsiteY3" fmla="*/ 0 h 37170"/>
                <a:gd name="connsiteX4" fmla="*/ 0 w 35242"/>
                <a:gd name="connsiteY4" fmla="*/ 0 h 37170"/>
                <a:gd name="connsiteX5" fmla="*/ 0 w 35242"/>
                <a:gd name="connsiteY5" fmla="*/ 37171 h 37170"/>
                <a:gd name="connsiteX6" fmla="*/ 9525 w 35242"/>
                <a:gd name="connsiteY6" fmla="*/ 37171 h 37170"/>
                <a:gd name="connsiteX7" fmla="*/ 8573 w 35242"/>
                <a:gd name="connsiteY7" fmla="*/ 13010 h 37170"/>
                <a:gd name="connsiteX8" fmla="*/ 9525 w 35242"/>
                <a:gd name="connsiteY8" fmla="*/ 13010 h 37170"/>
                <a:gd name="connsiteX9" fmla="*/ 24765 w 35242"/>
                <a:gd name="connsiteY9" fmla="*/ 37171 h 37170"/>
                <a:gd name="connsiteX10" fmla="*/ 35242 w 35242"/>
                <a:gd name="connsiteY10" fmla="*/ 37171 h 37170"/>
                <a:gd name="connsiteX11" fmla="*/ 35242 w 35242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5242" h="37170">
                  <a:moveTo>
                    <a:pt x="25717" y="0"/>
                  </a:moveTo>
                  <a:lnTo>
                    <a:pt x="26670" y="24161"/>
                  </a:lnTo>
                  <a:lnTo>
                    <a:pt x="25717" y="24161"/>
                  </a:lnTo>
                  <a:lnTo>
                    <a:pt x="10477" y="0"/>
                  </a:lnTo>
                  <a:lnTo>
                    <a:pt x="0" y="0"/>
                  </a:lnTo>
                  <a:lnTo>
                    <a:pt x="0" y="37171"/>
                  </a:lnTo>
                  <a:lnTo>
                    <a:pt x="9525" y="37171"/>
                  </a:lnTo>
                  <a:lnTo>
                    <a:pt x="8573" y="13010"/>
                  </a:lnTo>
                  <a:lnTo>
                    <a:pt x="9525" y="13010"/>
                  </a:lnTo>
                  <a:lnTo>
                    <a:pt x="24765" y="37171"/>
                  </a:lnTo>
                  <a:lnTo>
                    <a:pt x="35242" y="37171"/>
                  </a:lnTo>
                  <a:lnTo>
                    <a:pt x="35242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74" name="Freeform 73">
              <a:extLst>
                <a:ext uri="{FF2B5EF4-FFF2-40B4-BE49-F238E27FC236}">
                  <a16:creationId xmlns:a16="http://schemas.microsoft.com/office/drawing/2014/main" id="{C9C48D4B-7B60-8EA7-E0CE-E7FA7DC3E6E6}"/>
                </a:ext>
              </a:extLst>
            </p:cNvPr>
            <p:cNvSpPr/>
            <p:nvPr/>
          </p:nvSpPr>
          <p:spPr>
            <a:xfrm>
              <a:off x="6498907" y="3533078"/>
              <a:ext cx="26669" cy="37170"/>
            </a:xfrm>
            <a:custGeom>
              <a:avLst/>
              <a:gdLst>
                <a:gd name="connsiteX0" fmla="*/ 0 w 26669"/>
                <a:gd name="connsiteY0" fmla="*/ 0 h 37170"/>
                <a:gd name="connsiteX1" fmla="*/ 0 w 26669"/>
                <a:gd name="connsiteY1" fmla="*/ 37171 h 37170"/>
                <a:gd name="connsiteX2" fmla="*/ 26670 w 26669"/>
                <a:gd name="connsiteY2" fmla="*/ 37171 h 37170"/>
                <a:gd name="connsiteX3" fmla="*/ 26670 w 26669"/>
                <a:gd name="connsiteY3" fmla="*/ 29737 h 37170"/>
                <a:gd name="connsiteX4" fmla="*/ 9525 w 26669"/>
                <a:gd name="connsiteY4" fmla="*/ 29737 h 37170"/>
                <a:gd name="connsiteX5" fmla="*/ 9525 w 26669"/>
                <a:gd name="connsiteY5" fmla="*/ 21373 h 37170"/>
                <a:gd name="connsiteX6" fmla="*/ 24765 w 26669"/>
                <a:gd name="connsiteY6" fmla="*/ 21373 h 37170"/>
                <a:gd name="connsiteX7" fmla="*/ 24765 w 26669"/>
                <a:gd name="connsiteY7" fmla="*/ 14868 h 37170"/>
                <a:gd name="connsiteX8" fmla="*/ 9525 w 26669"/>
                <a:gd name="connsiteY8" fmla="*/ 14868 h 37170"/>
                <a:gd name="connsiteX9" fmla="*/ 9525 w 26669"/>
                <a:gd name="connsiteY9" fmla="*/ 7434 h 37170"/>
                <a:gd name="connsiteX10" fmla="*/ 25717 w 26669"/>
                <a:gd name="connsiteY10" fmla="*/ 7434 h 37170"/>
                <a:gd name="connsiteX11" fmla="*/ 25717 w 26669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669" h="37170">
                  <a:moveTo>
                    <a:pt x="0" y="0"/>
                  </a:moveTo>
                  <a:lnTo>
                    <a:pt x="0" y="37171"/>
                  </a:lnTo>
                  <a:lnTo>
                    <a:pt x="26670" y="37171"/>
                  </a:lnTo>
                  <a:lnTo>
                    <a:pt x="26670" y="29737"/>
                  </a:lnTo>
                  <a:lnTo>
                    <a:pt x="9525" y="29737"/>
                  </a:lnTo>
                  <a:lnTo>
                    <a:pt x="9525" y="21373"/>
                  </a:lnTo>
                  <a:lnTo>
                    <a:pt x="24765" y="21373"/>
                  </a:lnTo>
                  <a:lnTo>
                    <a:pt x="24765" y="14868"/>
                  </a:lnTo>
                  <a:lnTo>
                    <a:pt x="9525" y="14868"/>
                  </a:lnTo>
                  <a:lnTo>
                    <a:pt x="9525" y="7434"/>
                  </a:lnTo>
                  <a:lnTo>
                    <a:pt x="25717" y="7434"/>
                  </a:lnTo>
                  <a:lnTo>
                    <a:pt x="25717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75" name="Freeform 74">
              <a:extLst>
                <a:ext uri="{FF2B5EF4-FFF2-40B4-BE49-F238E27FC236}">
                  <a16:creationId xmlns:a16="http://schemas.microsoft.com/office/drawing/2014/main" id="{F0B8EEA6-445B-6838-6998-22F9FDEC6562}"/>
                </a:ext>
              </a:extLst>
            </p:cNvPr>
            <p:cNvSpPr/>
            <p:nvPr/>
          </p:nvSpPr>
          <p:spPr>
            <a:xfrm>
              <a:off x="6526529" y="3533078"/>
              <a:ext cx="39052" cy="37170"/>
            </a:xfrm>
            <a:custGeom>
              <a:avLst/>
              <a:gdLst>
                <a:gd name="connsiteX0" fmla="*/ 27623 w 39052"/>
                <a:gd name="connsiteY0" fmla="*/ 0 h 37170"/>
                <a:gd name="connsiteX1" fmla="*/ 20003 w 39052"/>
                <a:gd name="connsiteY1" fmla="*/ 13939 h 37170"/>
                <a:gd name="connsiteX2" fmla="*/ 11430 w 39052"/>
                <a:gd name="connsiteY2" fmla="*/ 0 h 37170"/>
                <a:gd name="connsiteX3" fmla="*/ 0 w 39052"/>
                <a:gd name="connsiteY3" fmla="*/ 0 h 37170"/>
                <a:gd name="connsiteX4" fmla="*/ 14288 w 39052"/>
                <a:gd name="connsiteY4" fmla="*/ 21373 h 37170"/>
                <a:gd name="connsiteX5" fmla="*/ 14288 w 39052"/>
                <a:gd name="connsiteY5" fmla="*/ 37171 h 37170"/>
                <a:gd name="connsiteX6" fmla="*/ 23813 w 39052"/>
                <a:gd name="connsiteY6" fmla="*/ 37171 h 37170"/>
                <a:gd name="connsiteX7" fmla="*/ 23813 w 39052"/>
                <a:gd name="connsiteY7" fmla="*/ 21373 h 37170"/>
                <a:gd name="connsiteX8" fmla="*/ 39053 w 39052"/>
                <a:gd name="connsiteY8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052" h="37170">
                  <a:moveTo>
                    <a:pt x="27623" y="0"/>
                  </a:moveTo>
                  <a:lnTo>
                    <a:pt x="20003" y="13939"/>
                  </a:lnTo>
                  <a:lnTo>
                    <a:pt x="11430" y="0"/>
                  </a:lnTo>
                  <a:lnTo>
                    <a:pt x="0" y="0"/>
                  </a:lnTo>
                  <a:lnTo>
                    <a:pt x="14288" y="21373"/>
                  </a:lnTo>
                  <a:lnTo>
                    <a:pt x="14288" y="37171"/>
                  </a:lnTo>
                  <a:lnTo>
                    <a:pt x="23813" y="37171"/>
                  </a:lnTo>
                  <a:lnTo>
                    <a:pt x="23813" y="21373"/>
                  </a:lnTo>
                  <a:lnTo>
                    <a:pt x="3905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</p:grpSp>
      <p:sp>
        <p:nvSpPr>
          <p:cNvPr id="77" name="Text Placeholder 1">
            <a:extLst>
              <a:ext uri="{FF2B5EF4-FFF2-40B4-BE49-F238E27FC236}">
                <a16:creationId xmlns:a16="http://schemas.microsoft.com/office/drawing/2014/main" id="{9E0E0C86-59CF-3B53-6E73-674E7A58A8B0}"/>
              </a:ext>
            </a:extLst>
          </p:cNvPr>
          <p:cNvSpPr>
            <a:spLocks noGrp="1" noChangeArrowheads="1"/>
          </p:cNvSpPr>
          <p:nvPr>
            <p:ph type="body" sz="quarter" idx="17"/>
          </p:nvPr>
        </p:nvSpPr>
        <p:spPr>
          <a:xfrm>
            <a:off x="2649049" y="5943616"/>
            <a:ext cx="6753225" cy="238125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eaLnBrk="1" hangingPunct="1"/>
            <a:r>
              <a:rPr lang="en-US" altLang="en-US" b="0"/>
              <a:t>Content prepared by the Health &amp; Education Team at Quality Meat Scotland</a:t>
            </a:r>
          </a:p>
        </p:txBody>
      </p:sp>
      <p:sp>
        <p:nvSpPr>
          <p:cNvPr id="78" name="Text Placeholder 2">
            <a:extLst>
              <a:ext uri="{FF2B5EF4-FFF2-40B4-BE49-F238E27FC236}">
                <a16:creationId xmlns:a16="http://schemas.microsoft.com/office/drawing/2014/main" id="{4348F5A6-F7A7-2010-672C-6A1DA3276AE4}"/>
              </a:ext>
            </a:extLst>
          </p:cNvPr>
          <p:cNvSpPr>
            <a:spLocks noGrp="1" noChangeArrowheads="1"/>
          </p:cNvSpPr>
          <p:nvPr>
            <p:ph type="body" sz="quarter" idx="18"/>
          </p:nvPr>
        </p:nvSpPr>
        <p:spPr>
          <a:xfrm>
            <a:off x="2632109" y="6181741"/>
            <a:ext cx="6770165" cy="238125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eaLnBrk="1" hangingPunct="1"/>
            <a:r>
              <a:rPr lang="en-US" altLang="en-US"/>
              <a:t>For further information contact: </a:t>
            </a:r>
            <a:r>
              <a:rPr lang="en-US" altLang="en-US" err="1"/>
              <a:t>education@qmscotland.co.uk</a:t>
            </a:r>
            <a:endParaRPr lang="en-US" altLang="en-US"/>
          </a:p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1204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build="p">
        <p:tmplLst>
          <p:tmpl lvl="1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build="p">
        <p:tmplLst>
          <p:tmpl lvl="1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CF25B4-02C8-3C87-BED0-4441EEF6C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2BFEB8-1F32-AADF-5078-14F6C3EA8D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593" y="1402183"/>
            <a:ext cx="8309112" cy="41293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06262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081DA15-9282-8D21-5C37-837C697E8BA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34FAFF7-ABA8-FBC4-0C67-47B142E4ABB6}"/>
              </a:ext>
            </a:extLst>
          </p:cNvPr>
          <p:cNvSpPr/>
          <p:nvPr userDrawn="1"/>
        </p:nvSpPr>
        <p:spPr>
          <a:xfrm>
            <a:off x="105508" y="112102"/>
            <a:ext cx="11969261" cy="6633796"/>
          </a:xfrm>
          <a:prstGeom prst="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F00F97-BB61-FEE6-9C27-67B0C2072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3694"/>
            <a:ext cx="10515600" cy="2852737"/>
          </a:xfrm>
        </p:spPr>
        <p:txBody>
          <a:bodyPr anchor="b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7E4441-681B-CF43-B31A-F6A33DA1BD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91389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grpSp>
        <p:nvGrpSpPr>
          <p:cNvPr id="11" name="Graphic 8">
            <a:extLst>
              <a:ext uri="{FF2B5EF4-FFF2-40B4-BE49-F238E27FC236}">
                <a16:creationId xmlns:a16="http://schemas.microsoft.com/office/drawing/2014/main" id="{329CF8DF-0043-3FD0-4C41-1C157DBC0ADD}"/>
              </a:ext>
            </a:extLst>
          </p:cNvPr>
          <p:cNvGrpSpPr/>
          <p:nvPr userDrawn="1"/>
        </p:nvGrpSpPr>
        <p:grpSpPr>
          <a:xfrm>
            <a:off x="10232718" y="5791201"/>
            <a:ext cx="1296674" cy="578910"/>
            <a:chOff x="5257800" y="3054350"/>
            <a:chExt cx="1679305" cy="749739"/>
          </a:xfrm>
          <a:solidFill>
            <a:schemeClr val="bg1"/>
          </a:solidFill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797504E0-E4C4-9165-95D1-61828342E41D}"/>
                </a:ext>
              </a:extLst>
            </p:cNvPr>
            <p:cNvSpPr/>
            <p:nvPr/>
          </p:nvSpPr>
          <p:spPr>
            <a:xfrm>
              <a:off x="5278821" y="3673689"/>
              <a:ext cx="876601" cy="130400"/>
            </a:xfrm>
            <a:custGeom>
              <a:avLst/>
              <a:gdLst>
                <a:gd name="connsiteX0" fmla="*/ 109081 w 876601"/>
                <a:gd name="connsiteY0" fmla="*/ 55439 h 130400"/>
                <a:gd name="connsiteX1" fmla="*/ 109081 w 876601"/>
                <a:gd name="connsiteY1" fmla="*/ 55145 h 130400"/>
                <a:gd name="connsiteX2" fmla="*/ 56725 w 876601"/>
                <a:gd name="connsiteY2" fmla="*/ 2549 h 130400"/>
                <a:gd name="connsiteX3" fmla="*/ 54684 w 876601"/>
                <a:gd name="connsiteY3" fmla="*/ 2580 h 130400"/>
                <a:gd name="connsiteX4" fmla="*/ 25 w 876601"/>
                <a:gd name="connsiteY4" fmla="*/ 53802 h 130400"/>
                <a:gd name="connsiteX5" fmla="*/ 1 w 876601"/>
                <a:gd name="connsiteY5" fmla="*/ 55439 h 130400"/>
                <a:gd name="connsiteX6" fmla="*/ 1 w 876601"/>
                <a:gd name="connsiteY6" fmla="*/ 55723 h 130400"/>
                <a:gd name="connsiteX7" fmla="*/ 52356 w 876601"/>
                <a:gd name="connsiteY7" fmla="*/ 108319 h 130400"/>
                <a:gd name="connsiteX8" fmla="*/ 54407 w 876601"/>
                <a:gd name="connsiteY8" fmla="*/ 108288 h 130400"/>
                <a:gd name="connsiteX9" fmla="*/ 84887 w 876601"/>
                <a:gd name="connsiteY9" fmla="*/ 99524 h 130400"/>
                <a:gd name="connsiteX10" fmla="*/ 96174 w 876601"/>
                <a:gd name="connsiteY10" fmla="*/ 109597 h 130400"/>
                <a:gd name="connsiteX11" fmla="*/ 110548 w 876601"/>
                <a:gd name="connsiteY11" fmla="*/ 93672 h 130400"/>
                <a:gd name="connsiteX12" fmla="*/ 99994 w 876601"/>
                <a:gd name="connsiteY12" fmla="*/ 84766 h 130400"/>
                <a:gd name="connsiteX13" fmla="*/ 109081 w 876601"/>
                <a:gd name="connsiteY13" fmla="*/ 55439 h 130400"/>
                <a:gd name="connsiteX14" fmla="*/ 85478 w 876601"/>
                <a:gd name="connsiteY14" fmla="*/ 55723 h 130400"/>
                <a:gd name="connsiteX15" fmla="*/ 82687 w 876601"/>
                <a:gd name="connsiteY15" fmla="*/ 69742 h 130400"/>
                <a:gd name="connsiteX16" fmla="*/ 65828 w 876601"/>
                <a:gd name="connsiteY16" fmla="*/ 54566 h 130400"/>
                <a:gd name="connsiteX17" fmla="*/ 51464 w 876601"/>
                <a:gd name="connsiteY17" fmla="*/ 70624 h 130400"/>
                <a:gd name="connsiteX18" fmla="*/ 68180 w 876601"/>
                <a:gd name="connsiteY18" fmla="*/ 84785 h 130400"/>
                <a:gd name="connsiteX19" fmla="*/ 26390 w 876601"/>
                <a:gd name="connsiteY19" fmla="*/ 69002 h 130400"/>
                <a:gd name="connsiteX20" fmla="*/ 23613 w 876601"/>
                <a:gd name="connsiteY20" fmla="*/ 55439 h 130400"/>
                <a:gd name="connsiteX21" fmla="*/ 23613 w 876601"/>
                <a:gd name="connsiteY21" fmla="*/ 55145 h 130400"/>
                <a:gd name="connsiteX22" fmla="*/ 53009 w 876601"/>
                <a:gd name="connsiteY22" fmla="*/ 23349 h 130400"/>
                <a:gd name="connsiteX23" fmla="*/ 54407 w 876601"/>
                <a:gd name="connsiteY23" fmla="*/ 23323 h 130400"/>
                <a:gd name="connsiteX24" fmla="*/ 85506 w 876601"/>
                <a:gd name="connsiteY24" fmla="*/ 54443 h 130400"/>
                <a:gd name="connsiteX25" fmla="*/ 85487 w 876601"/>
                <a:gd name="connsiteY25" fmla="*/ 55439 h 130400"/>
                <a:gd name="connsiteX26" fmla="*/ 178023 w 876601"/>
                <a:gd name="connsiteY26" fmla="*/ 71990 h 130400"/>
                <a:gd name="connsiteX27" fmla="*/ 164088 w 876601"/>
                <a:gd name="connsiteY27" fmla="*/ 87905 h 130400"/>
                <a:gd name="connsiteX28" fmla="*/ 150600 w 876601"/>
                <a:gd name="connsiteY28" fmla="*/ 71990 h 130400"/>
                <a:gd name="connsiteX29" fmla="*/ 150600 w 876601"/>
                <a:gd name="connsiteY29" fmla="*/ 28360 h 130400"/>
                <a:gd name="connsiteX30" fmla="*/ 128312 w 876601"/>
                <a:gd name="connsiteY30" fmla="*/ 28360 h 130400"/>
                <a:gd name="connsiteX31" fmla="*/ 128312 w 876601"/>
                <a:gd name="connsiteY31" fmla="*/ 79018 h 130400"/>
                <a:gd name="connsiteX32" fmla="*/ 154982 w 876601"/>
                <a:gd name="connsiteY32" fmla="*/ 108070 h 130400"/>
                <a:gd name="connsiteX33" fmla="*/ 178004 w 876601"/>
                <a:gd name="connsiteY33" fmla="*/ 95512 h 130400"/>
                <a:gd name="connsiteX34" fmla="*/ 178004 w 876601"/>
                <a:gd name="connsiteY34" fmla="*/ 106609 h 130400"/>
                <a:gd name="connsiteX35" fmla="*/ 200283 w 876601"/>
                <a:gd name="connsiteY35" fmla="*/ 106609 h 130400"/>
                <a:gd name="connsiteX36" fmla="*/ 200283 w 876601"/>
                <a:gd name="connsiteY36" fmla="*/ 28350 h 130400"/>
                <a:gd name="connsiteX37" fmla="*/ 178023 w 876601"/>
                <a:gd name="connsiteY37" fmla="*/ 28350 h 130400"/>
                <a:gd name="connsiteX38" fmla="*/ 253566 w 876601"/>
                <a:gd name="connsiteY38" fmla="*/ 27449 h 130400"/>
                <a:gd name="connsiteX39" fmla="*/ 223086 w 876601"/>
                <a:gd name="connsiteY39" fmla="*/ 33728 h 130400"/>
                <a:gd name="connsiteX40" fmla="*/ 228658 w 876601"/>
                <a:gd name="connsiteY40" fmla="*/ 50668 h 130400"/>
                <a:gd name="connsiteX41" fmla="*/ 250356 w 876601"/>
                <a:gd name="connsiteY41" fmla="*/ 46438 h 130400"/>
                <a:gd name="connsiteX42" fmla="*/ 267224 w 876601"/>
                <a:gd name="connsiteY42" fmla="*/ 60741 h 130400"/>
                <a:gd name="connsiteX43" fmla="*/ 267224 w 876601"/>
                <a:gd name="connsiteY43" fmla="*/ 62059 h 130400"/>
                <a:gd name="connsiteX44" fmla="*/ 248012 w 876601"/>
                <a:gd name="connsiteY44" fmla="*/ 58853 h 130400"/>
                <a:gd name="connsiteX45" fmla="*/ 216342 w 876601"/>
                <a:gd name="connsiteY45" fmla="*/ 83817 h 130400"/>
                <a:gd name="connsiteX46" fmla="*/ 216342 w 876601"/>
                <a:gd name="connsiteY46" fmla="*/ 84102 h 130400"/>
                <a:gd name="connsiteX47" fmla="*/ 240759 w 876601"/>
                <a:gd name="connsiteY47" fmla="*/ 108198 h 130400"/>
                <a:gd name="connsiteX48" fmla="*/ 243326 w 876601"/>
                <a:gd name="connsiteY48" fmla="*/ 108051 h 130400"/>
                <a:gd name="connsiteX49" fmla="*/ 267072 w 876601"/>
                <a:gd name="connsiteY49" fmla="*/ 98120 h 130400"/>
                <a:gd name="connsiteX50" fmla="*/ 267072 w 876601"/>
                <a:gd name="connsiteY50" fmla="*/ 106590 h 130400"/>
                <a:gd name="connsiteX51" fmla="*/ 288627 w 876601"/>
                <a:gd name="connsiteY51" fmla="*/ 106590 h 130400"/>
                <a:gd name="connsiteX52" fmla="*/ 288627 w 876601"/>
                <a:gd name="connsiteY52" fmla="*/ 61215 h 130400"/>
                <a:gd name="connsiteX53" fmla="*/ 280121 w 876601"/>
                <a:gd name="connsiteY53" fmla="*/ 36251 h 130400"/>
                <a:gd name="connsiteX54" fmla="*/ 253585 w 876601"/>
                <a:gd name="connsiteY54" fmla="*/ 27487 h 130400"/>
                <a:gd name="connsiteX55" fmla="*/ 267510 w 876601"/>
                <a:gd name="connsiteY55" fmla="*/ 79027 h 130400"/>
                <a:gd name="connsiteX56" fmla="*/ 250060 w 876601"/>
                <a:gd name="connsiteY56" fmla="*/ 92752 h 130400"/>
                <a:gd name="connsiteX57" fmla="*/ 237887 w 876601"/>
                <a:gd name="connsiteY57" fmla="*/ 83267 h 130400"/>
                <a:gd name="connsiteX58" fmla="*/ 237887 w 876601"/>
                <a:gd name="connsiteY58" fmla="*/ 82973 h 130400"/>
                <a:gd name="connsiteX59" fmla="*/ 253280 w 876601"/>
                <a:gd name="connsiteY59" fmla="*/ 72170 h 130400"/>
                <a:gd name="connsiteX60" fmla="*/ 267501 w 876601"/>
                <a:gd name="connsiteY60" fmla="*/ 75091 h 130400"/>
                <a:gd name="connsiteX61" fmla="*/ 309363 w 876601"/>
                <a:gd name="connsiteY61" fmla="*/ 0 h 130400"/>
                <a:gd name="connsiteX62" fmla="*/ 331652 w 876601"/>
                <a:gd name="connsiteY62" fmla="*/ 0 h 130400"/>
                <a:gd name="connsiteX63" fmla="*/ 331652 w 876601"/>
                <a:gd name="connsiteY63" fmla="*/ 106590 h 130400"/>
                <a:gd name="connsiteX64" fmla="*/ 309363 w 876601"/>
                <a:gd name="connsiteY64" fmla="*/ 106590 h 130400"/>
                <a:gd name="connsiteX65" fmla="*/ 352692 w 876601"/>
                <a:gd name="connsiteY65" fmla="*/ 0 h 130400"/>
                <a:gd name="connsiteX66" fmla="*/ 376152 w 876601"/>
                <a:gd name="connsiteY66" fmla="*/ 0 h 130400"/>
                <a:gd name="connsiteX67" fmla="*/ 376152 w 876601"/>
                <a:gd name="connsiteY67" fmla="*/ 19709 h 130400"/>
                <a:gd name="connsiteX68" fmla="*/ 352692 w 876601"/>
                <a:gd name="connsiteY68" fmla="*/ 19709 h 130400"/>
                <a:gd name="connsiteX69" fmla="*/ 353273 w 876601"/>
                <a:gd name="connsiteY69" fmla="*/ 28331 h 130400"/>
                <a:gd name="connsiteX70" fmla="*/ 375562 w 876601"/>
                <a:gd name="connsiteY70" fmla="*/ 28331 h 130400"/>
                <a:gd name="connsiteX71" fmla="*/ 375562 w 876601"/>
                <a:gd name="connsiteY71" fmla="*/ 106590 h 130400"/>
                <a:gd name="connsiteX72" fmla="*/ 353273 w 876601"/>
                <a:gd name="connsiteY72" fmla="*/ 106590 h 130400"/>
                <a:gd name="connsiteX73" fmla="*/ 422539 w 876601"/>
                <a:gd name="connsiteY73" fmla="*/ 8347 h 130400"/>
                <a:gd name="connsiteX74" fmla="*/ 400251 w 876601"/>
                <a:gd name="connsiteY74" fmla="*/ 8347 h 130400"/>
                <a:gd name="connsiteX75" fmla="*/ 400251 w 876601"/>
                <a:gd name="connsiteY75" fmla="*/ 28350 h 130400"/>
                <a:gd name="connsiteX76" fmla="*/ 390868 w 876601"/>
                <a:gd name="connsiteY76" fmla="*/ 28350 h 130400"/>
                <a:gd name="connsiteX77" fmla="*/ 390868 w 876601"/>
                <a:gd name="connsiteY77" fmla="*/ 47320 h 130400"/>
                <a:gd name="connsiteX78" fmla="*/ 400251 w 876601"/>
                <a:gd name="connsiteY78" fmla="*/ 47320 h 130400"/>
                <a:gd name="connsiteX79" fmla="*/ 400251 w 876601"/>
                <a:gd name="connsiteY79" fmla="*/ 84405 h 130400"/>
                <a:gd name="connsiteX80" fmla="*/ 423111 w 876601"/>
                <a:gd name="connsiteY80" fmla="*/ 107909 h 130400"/>
                <a:gd name="connsiteX81" fmla="*/ 440703 w 876601"/>
                <a:gd name="connsiteY81" fmla="*/ 103385 h 130400"/>
                <a:gd name="connsiteX82" fmla="*/ 440703 w 876601"/>
                <a:gd name="connsiteY82" fmla="*/ 85572 h 130400"/>
                <a:gd name="connsiteX83" fmla="*/ 429702 w 876601"/>
                <a:gd name="connsiteY83" fmla="*/ 88342 h 130400"/>
                <a:gd name="connsiteX84" fmla="*/ 422520 w 876601"/>
                <a:gd name="connsiteY84" fmla="*/ 80754 h 130400"/>
                <a:gd name="connsiteX85" fmla="*/ 422520 w 876601"/>
                <a:gd name="connsiteY85" fmla="*/ 47320 h 130400"/>
                <a:gd name="connsiteX86" fmla="*/ 440999 w 876601"/>
                <a:gd name="connsiteY86" fmla="*/ 47320 h 130400"/>
                <a:gd name="connsiteX87" fmla="*/ 440999 w 876601"/>
                <a:gd name="connsiteY87" fmla="*/ 28350 h 130400"/>
                <a:gd name="connsiteX88" fmla="*/ 422520 w 876601"/>
                <a:gd name="connsiteY88" fmla="*/ 28350 h 130400"/>
                <a:gd name="connsiteX89" fmla="*/ 492957 w 876601"/>
                <a:gd name="connsiteY89" fmla="*/ 81617 h 130400"/>
                <a:gd name="connsiteX90" fmla="*/ 475069 w 876601"/>
                <a:gd name="connsiteY90" fmla="*/ 28322 h 130400"/>
                <a:gd name="connsiteX91" fmla="*/ 451466 w 876601"/>
                <a:gd name="connsiteY91" fmla="*/ 28322 h 130400"/>
                <a:gd name="connsiteX92" fmla="*/ 482261 w 876601"/>
                <a:gd name="connsiteY92" fmla="*/ 106884 h 130400"/>
                <a:gd name="connsiteX93" fmla="*/ 474488 w 876601"/>
                <a:gd name="connsiteY93" fmla="*/ 111997 h 130400"/>
                <a:gd name="connsiteX94" fmla="*/ 464963 w 876601"/>
                <a:gd name="connsiteY94" fmla="*/ 108933 h 130400"/>
                <a:gd name="connsiteX95" fmla="*/ 457486 w 876601"/>
                <a:gd name="connsiteY95" fmla="*/ 124991 h 130400"/>
                <a:gd name="connsiteX96" fmla="*/ 477279 w 876601"/>
                <a:gd name="connsiteY96" fmla="*/ 130397 h 130400"/>
                <a:gd name="connsiteX97" fmla="*/ 503082 w 876601"/>
                <a:gd name="connsiteY97" fmla="*/ 108497 h 130400"/>
                <a:gd name="connsiteX98" fmla="*/ 533286 w 876601"/>
                <a:gd name="connsiteY98" fmla="*/ 28341 h 130400"/>
                <a:gd name="connsiteX99" fmla="*/ 510112 w 876601"/>
                <a:gd name="connsiteY99" fmla="*/ 28341 h 130400"/>
                <a:gd name="connsiteX100" fmla="*/ 645015 w 876601"/>
                <a:gd name="connsiteY100" fmla="*/ 47595 h 130400"/>
                <a:gd name="connsiteX101" fmla="*/ 618030 w 876601"/>
                <a:gd name="connsiteY101" fmla="*/ 4373 h 130400"/>
                <a:gd name="connsiteX102" fmla="*/ 593694 w 876601"/>
                <a:gd name="connsiteY102" fmla="*/ 4373 h 130400"/>
                <a:gd name="connsiteX103" fmla="*/ 593694 w 876601"/>
                <a:gd name="connsiteY103" fmla="*/ 106581 h 130400"/>
                <a:gd name="connsiteX104" fmla="*/ 615830 w 876601"/>
                <a:gd name="connsiteY104" fmla="*/ 106581 h 130400"/>
                <a:gd name="connsiteX105" fmla="*/ 615830 w 876601"/>
                <a:gd name="connsiteY105" fmla="*/ 40301 h 130400"/>
                <a:gd name="connsiteX106" fmla="*/ 644405 w 876601"/>
                <a:gd name="connsiteY106" fmla="*/ 83523 h 130400"/>
                <a:gd name="connsiteX107" fmla="*/ 644995 w 876601"/>
                <a:gd name="connsiteY107" fmla="*/ 83523 h 130400"/>
                <a:gd name="connsiteX108" fmla="*/ 673885 w 876601"/>
                <a:gd name="connsiteY108" fmla="*/ 39893 h 130400"/>
                <a:gd name="connsiteX109" fmla="*/ 673885 w 876601"/>
                <a:gd name="connsiteY109" fmla="*/ 106619 h 130400"/>
                <a:gd name="connsiteX110" fmla="*/ 696316 w 876601"/>
                <a:gd name="connsiteY110" fmla="*/ 106619 h 130400"/>
                <a:gd name="connsiteX111" fmla="*/ 696316 w 876601"/>
                <a:gd name="connsiteY111" fmla="*/ 4382 h 130400"/>
                <a:gd name="connsiteX112" fmla="*/ 671970 w 876601"/>
                <a:gd name="connsiteY112" fmla="*/ 4382 h 130400"/>
                <a:gd name="connsiteX113" fmla="*/ 754581 w 876601"/>
                <a:gd name="connsiteY113" fmla="*/ 26870 h 130400"/>
                <a:gd name="connsiteX114" fmla="*/ 715677 w 876601"/>
                <a:gd name="connsiteY114" fmla="*/ 66076 h 130400"/>
                <a:gd name="connsiteX115" fmla="*/ 715719 w 876601"/>
                <a:gd name="connsiteY115" fmla="*/ 67655 h 130400"/>
                <a:gd name="connsiteX116" fmla="*/ 715719 w 876601"/>
                <a:gd name="connsiteY116" fmla="*/ 67940 h 130400"/>
                <a:gd name="connsiteX117" fmla="*/ 758132 w 876601"/>
                <a:gd name="connsiteY117" fmla="*/ 108374 h 130400"/>
                <a:gd name="connsiteX118" fmla="*/ 788890 w 876601"/>
                <a:gd name="connsiteY118" fmla="*/ 93786 h 130400"/>
                <a:gd name="connsiteX119" fmla="*/ 776136 w 876601"/>
                <a:gd name="connsiteY119" fmla="*/ 82546 h 130400"/>
                <a:gd name="connsiteX120" fmla="*/ 757086 w 876601"/>
                <a:gd name="connsiteY120" fmla="*/ 90570 h 130400"/>
                <a:gd name="connsiteX121" fmla="*/ 737874 w 876601"/>
                <a:gd name="connsiteY121" fmla="*/ 75243 h 130400"/>
                <a:gd name="connsiteX122" fmla="*/ 792576 w 876601"/>
                <a:gd name="connsiteY122" fmla="*/ 75243 h 130400"/>
                <a:gd name="connsiteX123" fmla="*/ 792862 w 876601"/>
                <a:gd name="connsiteY123" fmla="*/ 69400 h 130400"/>
                <a:gd name="connsiteX124" fmla="*/ 754600 w 876601"/>
                <a:gd name="connsiteY124" fmla="*/ 26908 h 130400"/>
                <a:gd name="connsiteX125" fmla="*/ 737588 w 876601"/>
                <a:gd name="connsiteY125" fmla="*/ 61367 h 130400"/>
                <a:gd name="connsiteX126" fmla="*/ 754600 w 876601"/>
                <a:gd name="connsiteY126" fmla="*/ 44721 h 130400"/>
                <a:gd name="connsiteX127" fmla="*/ 771164 w 876601"/>
                <a:gd name="connsiteY127" fmla="*/ 61367 h 130400"/>
                <a:gd name="connsiteX128" fmla="*/ 841449 w 876601"/>
                <a:gd name="connsiteY128" fmla="*/ 27449 h 130400"/>
                <a:gd name="connsiteX129" fmla="*/ 810969 w 876601"/>
                <a:gd name="connsiteY129" fmla="*/ 33728 h 130400"/>
                <a:gd name="connsiteX130" fmla="*/ 816541 w 876601"/>
                <a:gd name="connsiteY130" fmla="*/ 50668 h 130400"/>
                <a:gd name="connsiteX131" fmla="*/ 838248 w 876601"/>
                <a:gd name="connsiteY131" fmla="*/ 46438 h 130400"/>
                <a:gd name="connsiteX132" fmla="*/ 855107 w 876601"/>
                <a:gd name="connsiteY132" fmla="*/ 60741 h 130400"/>
                <a:gd name="connsiteX133" fmla="*/ 855107 w 876601"/>
                <a:gd name="connsiteY133" fmla="*/ 62059 h 130400"/>
                <a:gd name="connsiteX134" fmla="*/ 835905 w 876601"/>
                <a:gd name="connsiteY134" fmla="*/ 58853 h 130400"/>
                <a:gd name="connsiteX135" fmla="*/ 804225 w 876601"/>
                <a:gd name="connsiteY135" fmla="*/ 83817 h 130400"/>
                <a:gd name="connsiteX136" fmla="*/ 804225 w 876601"/>
                <a:gd name="connsiteY136" fmla="*/ 84102 h 130400"/>
                <a:gd name="connsiteX137" fmla="*/ 828642 w 876601"/>
                <a:gd name="connsiteY137" fmla="*/ 108198 h 130400"/>
                <a:gd name="connsiteX138" fmla="*/ 831209 w 876601"/>
                <a:gd name="connsiteY138" fmla="*/ 108051 h 130400"/>
                <a:gd name="connsiteX139" fmla="*/ 854965 w 876601"/>
                <a:gd name="connsiteY139" fmla="*/ 98120 h 130400"/>
                <a:gd name="connsiteX140" fmla="*/ 854965 w 876601"/>
                <a:gd name="connsiteY140" fmla="*/ 106590 h 130400"/>
                <a:gd name="connsiteX141" fmla="*/ 876520 w 876601"/>
                <a:gd name="connsiteY141" fmla="*/ 106590 h 130400"/>
                <a:gd name="connsiteX142" fmla="*/ 876520 w 876601"/>
                <a:gd name="connsiteY142" fmla="*/ 61215 h 130400"/>
                <a:gd name="connsiteX143" fmla="*/ 868014 w 876601"/>
                <a:gd name="connsiteY143" fmla="*/ 36251 h 130400"/>
                <a:gd name="connsiteX144" fmla="*/ 841477 w 876601"/>
                <a:gd name="connsiteY144" fmla="*/ 27487 h 130400"/>
                <a:gd name="connsiteX145" fmla="*/ 855412 w 876601"/>
                <a:gd name="connsiteY145" fmla="*/ 79027 h 130400"/>
                <a:gd name="connsiteX146" fmla="*/ 837962 w 876601"/>
                <a:gd name="connsiteY146" fmla="*/ 92752 h 130400"/>
                <a:gd name="connsiteX147" fmla="*/ 825789 w 876601"/>
                <a:gd name="connsiteY147" fmla="*/ 83267 h 130400"/>
                <a:gd name="connsiteX148" fmla="*/ 825789 w 876601"/>
                <a:gd name="connsiteY148" fmla="*/ 82973 h 130400"/>
                <a:gd name="connsiteX149" fmla="*/ 841182 w 876601"/>
                <a:gd name="connsiteY149" fmla="*/ 72170 h 130400"/>
                <a:gd name="connsiteX150" fmla="*/ 855403 w 876601"/>
                <a:gd name="connsiteY150" fmla="*/ 75091 h 13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876601" h="130400">
                  <a:moveTo>
                    <a:pt x="109081" y="55439"/>
                  </a:moveTo>
                  <a:lnTo>
                    <a:pt x="109081" y="55145"/>
                  </a:lnTo>
                  <a:cubicBezTo>
                    <a:pt x="109209" y="26224"/>
                    <a:pt x="85768" y="2677"/>
                    <a:pt x="56725" y="2549"/>
                  </a:cubicBezTo>
                  <a:cubicBezTo>
                    <a:pt x="56044" y="2546"/>
                    <a:pt x="55364" y="2557"/>
                    <a:pt x="54684" y="2580"/>
                  </a:cubicBezTo>
                  <a:cubicBezTo>
                    <a:pt x="25385" y="1695"/>
                    <a:pt x="914" y="24628"/>
                    <a:pt x="25" y="53802"/>
                  </a:cubicBezTo>
                  <a:cubicBezTo>
                    <a:pt x="8" y="54347"/>
                    <a:pt x="0" y="54893"/>
                    <a:pt x="1" y="55439"/>
                  </a:cubicBezTo>
                  <a:lnTo>
                    <a:pt x="1" y="55723"/>
                  </a:lnTo>
                  <a:cubicBezTo>
                    <a:pt x="-127" y="84644"/>
                    <a:pt x="23313" y="108192"/>
                    <a:pt x="52356" y="108319"/>
                  </a:cubicBezTo>
                  <a:cubicBezTo>
                    <a:pt x="53040" y="108322"/>
                    <a:pt x="53724" y="108312"/>
                    <a:pt x="54407" y="108288"/>
                  </a:cubicBezTo>
                  <a:cubicBezTo>
                    <a:pt x="65204" y="108357"/>
                    <a:pt x="75790" y="105314"/>
                    <a:pt x="84887" y="99524"/>
                  </a:cubicBezTo>
                  <a:lnTo>
                    <a:pt x="96174" y="109597"/>
                  </a:lnTo>
                  <a:lnTo>
                    <a:pt x="110548" y="93672"/>
                  </a:lnTo>
                  <a:lnTo>
                    <a:pt x="99994" y="84766"/>
                  </a:lnTo>
                  <a:cubicBezTo>
                    <a:pt x="105891" y="76111"/>
                    <a:pt x="109055" y="65898"/>
                    <a:pt x="109081" y="55439"/>
                  </a:cubicBezTo>
                  <a:moveTo>
                    <a:pt x="85478" y="55723"/>
                  </a:moveTo>
                  <a:cubicBezTo>
                    <a:pt x="85507" y="60536"/>
                    <a:pt x="84557" y="65304"/>
                    <a:pt x="82687" y="69742"/>
                  </a:cubicBezTo>
                  <a:lnTo>
                    <a:pt x="65828" y="54566"/>
                  </a:lnTo>
                  <a:lnTo>
                    <a:pt x="51464" y="70624"/>
                  </a:lnTo>
                  <a:lnTo>
                    <a:pt x="68180" y="84785"/>
                  </a:lnTo>
                  <a:cubicBezTo>
                    <a:pt x="52264" y="91918"/>
                    <a:pt x="33554" y="84852"/>
                    <a:pt x="26390" y="69002"/>
                  </a:cubicBezTo>
                  <a:cubicBezTo>
                    <a:pt x="24465" y="64742"/>
                    <a:pt x="23516" y="60109"/>
                    <a:pt x="23613" y="55439"/>
                  </a:cubicBezTo>
                  <a:lnTo>
                    <a:pt x="23613" y="55145"/>
                  </a:lnTo>
                  <a:cubicBezTo>
                    <a:pt x="22913" y="38281"/>
                    <a:pt x="36074" y="24046"/>
                    <a:pt x="53009" y="23349"/>
                  </a:cubicBezTo>
                  <a:cubicBezTo>
                    <a:pt x="53475" y="23330"/>
                    <a:pt x="53941" y="23321"/>
                    <a:pt x="54407" y="23323"/>
                  </a:cubicBezTo>
                  <a:cubicBezTo>
                    <a:pt x="71625" y="23365"/>
                    <a:pt x="85548" y="37298"/>
                    <a:pt x="85506" y="54443"/>
                  </a:cubicBezTo>
                  <a:cubicBezTo>
                    <a:pt x="85505" y="54775"/>
                    <a:pt x="85499" y="55107"/>
                    <a:pt x="85487" y="55439"/>
                  </a:cubicBezTo>
                  <a:close/>
                  <a:moveTo>
                    <a:pt x="178023" y="71990"/>
                  </a:moveTo>
                  <a:cubicBezTo>
                    <a:pt x="178023" y="82499"/>
                    <a:pt x="172594" y="87905"/>
                    <a:pt x="164088" y="87905"/>
                  </a:cubicBezTo>
                  <a:cubicBezTo>
                    <a:pt x="155582" y="87905"/>
                    <a:pt x="150600" y="82499"/>
                    <a:pt x="150600" y="71990"/>
                  </a:cubicBezTo>
                  <a:lnTo>
                    <a:pt x="150600" y="28360"/>
                  </a:lnTo>
                  <a:lnTo>
                    <a:pt x="128312" y="28360"/>
                  </a:lnTo>
                  <a:lnTo>
                    <a:pt x="128312" y="79018"/>
                  </a:lnTo>
                  <a:cubicBezTo>
                    <a:pt x="128312" y="96982"/>
                    <a:pt x="138132" y="108070"/>
                    <a:pt x="154982" y="108070"/>
                  </a:cubicBezTo>
                  <a:cubicBezTo>
                    <a:pt x="164282" y="107980"/>
                    <a:pt x="172921" y="103268"/>
                    <a:pt x="178004" y="95512"/>
                  </a:cubicBezTo>
                  <a:lnTo>
                    <a:pt x="178004" y="106609"/>
                  </a:lnTo>
                  <a:lnTo>
                    <a:pt x="200283" y="106609"/>
                  </a:lnTo>
                  <a:lnTo>
                    <a:pt x="200283" y="28350"/>
                  </a:lnTo>
                  <a:lnTo>
                    <a:pt x="178023" y="28350"/>
                  </a:lnTo>
                  <a:close/>
                  <a:moveTo>
                    <a:pt x="253566" y="27449"/>
                  </a:moveTo>
                  <a:cubicBezTo>
                    <a:pt x="243059" y="27216"/>
                    <a:pt x="232637" y="29363"/>
                    <a:pt x="223086" y="33728"/>
                  </a:cubicBezTo>
                  <a:lnTo>
                    <a:pt x="228658" y="50668"/>
                  </a:lnTo>
                  <a:cubicBezTo>
                    <a:pt x="235550" y="47883"/>
                    <a:pt x="242917" y="46446"/>
                    <a:pt x="250356" y="46438"/>
                  </a:cubicBezTo>
                  <a:cubicBezTo>
                    <a:pt x="261500" y="46438"/>
                    <a:pt x="267224" y="51550"/>
                    <a:pt x="267224" y="60741"/>
                  </a:cubicBezTo>
                  <a:lnTo>
                    <a:pt x="267224" y="62059"/>
                  </a:lnTo>
                  <a:cubicBezTo>
                    <a:pt x="261058" y="59881"/>
                    <a:pt x="254555" y="58796"/>
                    <a:pt x="248012" y="58853"/>
                  </a:cubicBezTo>
                  <a:cubicBezTo>
                    <a:pt x="229391" y="58853"/>
                    <a:pt x="216342" y="66735"/>
                    <a:pt x="216342" y="83817"/>
                  </a:cubicBezTo>
                  <a:lnTo>
                    <a:pt x="216342" y="84102"/>
                  </a:lnTo>
                  <a:cubicBezTo>
                    <a:pt x="216402" y="97470"/>
                    <a:pt x="227334" y="108258"/>
                    <a:pt x="240759" y="108198"/>
                  </a:cubicBezTo>
                  <a:cubicBezTo>
                    <a:pt x="241617" y="108194"/>
                    <a:pt x="242474" y="108145"/>
                    <a:pt x="243326" y="108051"/>
                  </a:cubicBezTo>
                  <a:cubicBezTo>
                    <a:pt x="252333" y="108437"/>
                    <a:pt x="261043" y="104795"/>
                    <a:pt x="267072" y="98120"/>
                  </a:cubicBezTo>
                  <a:lnTo>
                    <a:pt x="267072" y="106590"/>
                  </a:lnTo>
                  <a:lnTo>
                    <a:pt x="288627" y="106590"/>
                  </a:lnTo>
                  <a:lnTo>
                    <a:pt x="288627" y="61215"/>
                  </a:lnTo>
                  <a:cubicBezTo>
                    <a:pt x="289270" y="52094"/>
                    <a:pt x="286205" y="43099"/>
                    <a:pt x="280121" y="36251"/>
                  </a:cubicBezTo>
                  <a:cubicBezTo>
                    <a:pt x="272807" y="29917"/>
                    <a:pt x="263251" y="26761"/>
                    <a:pt x="253585" y="27487"/>
                  </a:cubicBezTo>
                  <a:moveTo>
                    <a:pt x="267510" y="79027"/>
                  </a:moveTo>
                  <a:cubicBezTo>
                    <a:pt x="267510" y="87061"/>
                    <a:pt x="260471" y="92752"/>
                    <a:pt x="250060" y="92752"/>
                  </a:cubicBezTo>
                  <a:cubicBezTo>
                    <a:pt x="242878" y="92752"/>
                    <a:pt x="237887" y="89252"/>
                    <a:pt x="237887" y="83267"/>
                  </a:cubicBezTo>
                  <a:lnTo>
                    <a:pt x="237887" y="82973"/>
                  </a:lnTo>
                  <a:cubicBezTo>
                    <a:pt x="237887" y="75964"/>
                    <a:pt x="243755" y="72170"/>
                    <a:pt x="253280" y="72170"/>
                  </a:cubicBezTo>
                  <a:cubicBezTo>
                    <a:pt x="258174" y="72129"/>
                    <a:pt x="263022" y="73125"/>
                    <a:pt x="267501" y="75091"/>
                  </a:cubicBezTo>
                  <a:close/>
                  <a:moveTo>
                    <a:pt x="309363" y="0"/>
                  </a:moveTo>
                  <a:lnTo>
                    <a:pt x="331652" y="0"/>
                  </a:lnTo>
                  <a:lnTo>
                    <a:pt x="331652" y="106590"/>
                  </a:lnTo>
                  <a:lnTo>
                    <a:pt x="309363" y="106590"/>
                  </a:lnTo>
                  <a:close/>
                  <a:moveTo>
                    <a:pt x="352692" y="0"/>
                  </a:moveTo>
                  <a:lnTo>
                    <a:pt x="376152" y="0"/>
                  </a:lnTo>
                  <a:lnTo>
                    <a:pt x="376152" y="19709"/>
                  </a:lnTo>
                  <a:lnTo>
                    <a:pt x="352692" y="19709"/>
                  </a:lnTo>
                  <a:close/>
                  <a:moveTo>
                    <a:pt x="353273" y="28331"/>
                  </a:moveTo>
                  <a:lnTo>
                    <a:pt x="375562" y="28331"/>
                  </a:lnTo>
                  <a:lnTo>
                    <a:pt x="375562" y="106590"/>
                  </a:lnTo>
                  <a:lnTo>
                    <a:pt x="353273" y="106590"/>
                  </a:lnTo>
                  <a:close/>
                  <a:moveTo>
                    <a:pt x="422539" y="8347"/>
                  </a:moveTo>
                  <a:lnTo>
                    <a:pt x="400251" y="8347"/>
                  </a:lnTo>
                  <a:lnTo>
                    <a:pt x="400251" y="28350"/>
                  </a:lnTo>
                  <a:lnTo>
                    <a:pt x="390868" y="28350"/>
                  </a:lnTo>
                  <a:lnTo>
                    <a:pt x="390868" y="47320"/>
                  </a:lnTo>
                  <a:lnTo>
                    <a:pt x="400251" y="47320"/>
                  </a:lnTo>
                  <a:lnTo>
                    <a:pt x="400251" y="84405"/>
                  </a:lnTo>
                  <a:cubicBezTo>
                    <a:pt x="400251" y="102512"/>
                    <a:pt x="409490" y="107909"/>
                    <a:pt x="423111" y="107909"/>
                  </a:cubicBezTo>
                  <a:cubicBezTo>
                    <a:pt x="429285" y="108079"/>
                    <a:pt x="435383" y="106511"/>
                    <a:pt x="440703" y="103385"/>
                  </a:cubicBezTo>
                  <a:lnTo>
                    <a:pt x="440703" y="85572"/>
                  </a:lnTo>
                  <a:cubicBezTo>
                    <a:pt x="437331" y="87409"/>
                    <a:pt x="433545" y="88362"/>
                    <a:pt x="429702" y="88342"/>
                  </a:cubicBezTo>
                  <a:cubicBezTo>
                    <a:pt x="424720" y="88342"/>
                    <a:pt x="422520" y="85857"/>
                    <a:pt x="422520" y="80754"/>
                  </a:cubicBezTo>
                  <a:lnTo>
                    <a:pt x="422520" y="47320"/>
                  </a:lnTo>
                  <a:lnTo>
                    <a:pt x="440999" y="47320"/>
                  </a:lnTo>
                  <a:lnTo>
                    <a:pt x="440999" y="28350"/>
                  </a:lnTo>
                  <a:lnTo>
                    <a:pt x="422520" y="28350"/>
                  </a:lnTo>
                  <a:close/>
                  <a:moveTo>
                    <a:pt x="492957" y="81617"/>
                  </a:moveTo>
                  <a:lnTo>
                    <a:pt x="475069" y="28322"/>
                  </a:lnTo>
                  <a:lnTo>
                    <a:pt x="451466" y="28322"/>
                  </a:lnTo>
                  <a:lnTo>
                    <a:pt x="482261" y="106884"/>
                  </a:lnTo>
                  <a:cubicBezTo>
                    <a:pt x="481189" y="110188"/>
                    <a:pt x="477961" y="112311"/>
                    <a:pt x="474488" y="111997"/>
                  </a:cubicBezTo>
                  <a:cubicBezTo>
                    <a:pt x="471106" y="111786"/>
                    <a:pt x="467830" y="110733"/>
                    <a:pt x="464963" y="108933"/>
                  </a:cubicBezTo>
                  <a:lnTo>
                    <a:pt x="457486" y="124991"/>
                  </a:lnTo>
                  <a:cubicBezTo>
                    <a:pt x="463438" y="128621"/>
                    <a:pt x="470301" y="130496"/>
                    <a:pt x="477279" y="130397"/>
                  </a:cubicBezTo>
                  <a:cubicBezTo>
                    <a:pt x="490614" y="130397"/>
                    <a:pt x="497072" y="124412"/>
                    <a:pt x="503082" y="108497"/>
                  </a:cubicBezTo>
                  <a:lnTo>
                    <a:pt x="533286" y="28341"/>
                  </a:lnTo>
                  <a:lnTo>
                    <a:pt x="510112" y="28341"/>
                  </a:lnTo>
                  <a:close/>
                  <a:moveTo>
                    <a:pt x="645015" y="47595"/>
                  </a:moveTo>
                  <a:lnTo>
                    <a:pt x="618030" y="4373"/>
                  </a:lnTo>
                  <a:lnTo>
                    <a:pt x="593694" y="4373"/>
                  </a:lnTo>
                  <a:lnTo>
                    <a:pt x="593694" y="106581"/>
                  </a:lnTo>
                  <a:lnTo>
                    <a:pt x="615830" y="106581"/>
                  </a:lnTo>
                  <a:lnTo>
                    <a:pt x="615830" y="40301"/>
                  </a:lnTo>
                  <a:lnTo>
                    <a:pt x="644405" y="83523"/>
                  </a:lnTo>
                  <a:lnTo>
                    <a:pt x="644995" y="83523"/>
                  </a:lnTo>
                  <a:lnTo>
                    <a:pt x="673885" y="39893"/>
                  </a:lnTo>
                  <a:lnTo>
                    <a:pt x="673885" y="106619"/>
                  </a:lnTo>
                  <a:lnTo>
                    <a:pt x="696316" y="106619"/>
                  </a:lnTo>
                  <a:lnTo>
                    <a:pt x="696316" y="4382"/>
                  </a:lnTo>
                  <a:lnTo>
                    <a:pt x="671970" y="4382"/>
                  </a:lnTo>
                  <a:close/>
                  <a:moveTo>
                    <a:pt x="754581" y="26870"/>
                  </a:moveTo>
                  <a:cubicBezTo>
                    <a:pt x="732966" y="26999"/>
                    <a:pt x="715548" y="44552"/>
                    <a:pt x="715677" y="66076"/>
                  </a:cubicBezTo>
                  <a:cubicBezTo>
                    <a:pt x="715680" y="66602"/>
                    <a:pt x="715694" y="67129"/>
                    <a:pt x="715719" y="67655"/>
                  </a:cubicBezTo>
                  <a:lnTo>
                    <a:pt x="715719" y="67940"/>
                  </a:lnTo>
                  <a:cubicBezTo>
                    <a:pt x="716218" y="90768"/>
                    <a:pt x="735207" y="108871"/>
                    <a:pt x="758132" y="108374"/>
                  </a:cubicBezTo>
                  <a:cubicBezTo>
                    <a:pt x="770008" y="108117"/>
                    <a:pt x="781205" y="102806"/>
                    <a:pt x="788890" y="93786"/>
                  </a:cubicBezTo>
                  <a:lnTo>
                    <a:pt x="776136" y="82546"/>
                  </a:lnTo>
                  <a:cubicBezTo>
                    <a:pt x="771193" y="87758"/>
                    <a:pt x="764284" y="90669"/>
                    <a:pt x="757086" y="90570"/>
                  </a:cubicBezTo>
                  <a:cubicBezTo>
                    <a:pt x="747661" y="91188"/>
                    <a:pt x="739324" y="84536"/>
                    <a:pt x="737874" y="75243"/>
                  </a:cubicBezTo>
                  <a:lnTo>
                    <a:pt x="792576" y="75243"/>
                  </a:lnTo>
                  <a:cubicBezTo>
                    <a:pt x="792719" y="73194"/>
                    <a:pt x="792862" y="71146"/>
                    <a:pt x="792862" y="69400"/>
                  </a:cubicBezTo>
                  <a:cubicBezTo>
                    <a:pt x="792862" y="47206"/>
                    <a:pt x="780831" y="26908"/>
                    <a:pt x="754600" y="26908"/>
                  </a:cubicBezTo>
                  <a:moveTo>
                    <a:pt x="737588" y="61367"/>
                  </a:moveTo>
                  <a:cubicBezTo>
                    <a:pt x="738008" y="52239"/>
                    <a:pt x="745427" y="44979"/>
                    <a:pt x="754600" y="44721"/>
                  </a:cubicBezTo>
                  <a:cubicBezTo>
                    <a:pt x="763742" y="44875"/>
                    <a:pt x="771093" y="52262"/>
                    <a:pt x="771164" y="61367"/>
                  </a:cubicBezTo>
                  <a:close/>
                  <a:moveTo>
                    <a:pt x="841449" y="27449"/>
                  </a:moveTo>
                  <a:cubicBezTo>
                    <a:pt x="830942" y="27216"/>
                    <a:pt x="820520" y="29363"/>
                    <a:pt x="810969" y="33728"/>
                  </a:cubicBezTo>
                  <a:lnTo>
                    <a:pt x="816541" y="50668"/>
                  </a:lnTo>
                  <a:cubicBezTo>
                    <a:pt x="823436" y="47882"/>
                    <a:pt x="830807" y="46446"/>
                    <a:pt x="838248" y="46438"/>
                  </a:cubicBezTo>
                  <a:cubicBezTo>
                    <a:pt x="849392" y="46438"/>
                    <a:pt x="855107" y="51550"/>
                    <a:pt x="855107" y="60741"/>
                  </a:cubicBezTo>
                  <a:lnTo>
                    <a:pt x="855107" y="62059"/>
                  </a:lnTo>
                  <a:cubicBezTo>
                    <a:pt x="848944" y="59881"/>
                    <a:pt x="842445" y="58796"/>
                    <a:pt x="835905" y="58853"/>
                  </a:cubicBezTo>
                  <a:cubicBezTo>
                    <a:pt x="817284" y="58853"/>
                    <a:pt x="804225" y="66735"/>
                    <a:pt x="804225" y="83817"/>
                  </a:cubicBezTo>
                  <a:lnTo>
                    <a:pt x="804225" y="84102"/>
                  </a:lnTo>
                  <a:cubicBezTo>
                    <a:pt x="804285" y="97470"/>
                    <a:pt x="815217" y="108258"/>
                    <a:pt x="828642" y="108198"/>
                  </a:cubicBezTo>
                  <a:cubicBezTo>
                    <a:pt x="829500" y="108194"/>
                    <a:pt x="830357" y="108145"/>
                    <a:pt x="831209" y="108051"/>
                  </a:cubicBezTo>
                  <a:cubicBezTo>
                    <a:pt x="840220" y="108440"/>
                    <a:pt x="848933" y="104797"/>
                    <a:pt x="854965" y="98120"/>
                  </a:cubicBezTo>
                  <a:lnTo>
                    <a:pt x="854965" y="106590"/>
                  </a:lnTo>
                  <a:lnTo>
                    <a:pt x="876520" y="106590"/>
                  </a:lnTo>
                  <a:lnTo>
                    <a:pt x="876520" y="61215"/>
                  </a:lnTo>
                  <a:cubicBezTo>
                    <a:pt x="877155" y="52095"/>
                    <a:pt x="874091" y="43103"/>
                    <a:pt x="868014" y="36251"/>
                  </a:cubicBezTo>
                  <a:cubicBezTo>
                    <a:pt x="860698" y="29919"/>
                    <a:pt x="851143" y="26763"/>
                    <a:pt x="841477" y="27487"/>
                  </a:cubicBezTo>
                  <a:moveTo>
                    <a:pt x="855412" y="79027"/>
                  </a:moveTo>
                  <a:cubicBezTo>
                    <a:pt x="855412" y="87061"/>
                    <a:pt x="848364" y="92752"/>
                    <a:pt x="837962" y="92752"/>
                  </a:cubicBezTo>
                  <a:cubicBezTo>
                    <a:pt x="830781" y="92752"/>
                    <a:pt x="825789" y="89252"/>
                    <a:pt x="825789" y="83267"/>
                  </a:cubicBezTo>
                  <a:lnTo>
                    <a:pt x="825789" y="82973"/>
                  </a:lnTo>
                  <a:cubicBezTo>
                    <a:pt x="825789" y="75964"/>
                    <a:pt x="831657" y="72170"/>
                    <a:pt x="841182" y="72170"/>
                  </a:cubicBezTo>
                  <a:cubicBezTo>
                    <a:pt x="846076" y="72131"/>
                    <a:pt x="850923" y="73127"/>
                    <a:pt x="855403" y="750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A7501572-FEBD-08C9-BB99-C0BA9CB5C9DE}"/>
                </a:ext>
              </a:extLst>
            </p:cNvPr>
            <p:cNvSpPr/>
            <p:nvPr/>
          </p:nvSpPr>
          <p:spPr>
            <a:xfrm>
              <a:off x="6168599" y="3682035"/>
              <a:ext cx="50091" cy="99574"/>
            </a:xfrm>
            <a:custGeom>
              <a:avLst/>
              <a:gdLst>
                <a:gd name="connsiteX0" fmla="*/ 31671 w 50091"/>
                <a:gd name="connsiteY0" fmla="*/ 0 h 99574"/>
                <a:gd name="connsiteX1" fmla="*/ 9382 w 50091"/>
                <a:gd name="connsiteY1" fmla="*/ 0 h 99574"/>
                <a:gd name="connsiteX2" fmla="*/ 9382 w 50091"/>
                <a:gd name="connsiteY2" fmla="*/ 20003 h 99574"/>
                <a:gd name="connsiteX3" fmla="*/ 0 w 50091"/>
                <a:gd name="connsiteY3" fmla="*/ 20003 h 99574"/>
                <a:gd name="connsiteX4" fmla="*/ 0 w 50091"/>
                <a:gd name="connsiteY4" fmla="*/ 38973 h 99574"/>
                <a:gd name="connsiteX5" fmla="*/ 9382 w 50091"/>
                <a:gd name="connsiteY5" fmla="*/ 38973 h 99574"/>
                <a:gd name="connsiteX6" fmla="*/ 9382 w 50091"/>
                <a:gd name="connsiteY6" fmla="*/ 76059 h 99574"/>
                <a:gd name="connsiteX7" fmla="*/ 32242 w 50091"/>
                <a:gd name="connsiteY7" fmla="*/ 99562 h 99574"/>
                <a:gd name="connsiteX8" fmla="*/ 49844 w 50091"/>
                <a:gd name="connsiteY8" fmla="*/ 95038 h 99574"/>
                <a:gd name="connsiteX9" fmla="*/ 49844 w 50091"/>
                <a:gd name="connsiteY9" fmla="*/ 77225 h 99574"/>
                <a:gd name="connsiteX10" fmla="*/ 38852 w 50091"/>
                <a:gd name="connsiteY10" fmla="*/ 79995 h 99574"/>
                <a:gd name="connsiteX11" fmla="*/ 31671 w 50091"/>
                <a:gd name="connsiteY11" fmla="*/ 72407 h 99574"/>
                <a:gd name="connsiteX12" fmla="*/ 31671 w 50091"/>
                <a:gd name="connsiteY12" fmla="*/ 38973 h 99574"/>
                <a:gd name="connsiteX13" fmla="*/ 50092 w 50091"/>
                <a:gd name="connsiteY13" fmla="*/ 38973 h 99574"/>
                <a:gd name="connsiteX14" fmla="*/ 50092 w 50091"/>
                <a:gd name="connsiteY14" fmla="*/ 20003 h 99574"/>
                <a:gd name="connsiteX15" fmla="*/ 31623 w 50091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091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20" y="99733"/>
                    <a:pt x="44521" y="98165"/>
                    <a:pt x="49844" y="95038"/>
                  </a:cubicBezTo>
                  <a:lnTo>
                    <a:pt x="49844" y="77225"/>
                  </a:lnTo>
                  <a:cubicBezTo>
                    <a:pt x="46475" y="79060"/>
                    <a:pt x="42693" y="80013"/>
                    <a:pt x="38852" y="79995"/>
                  </a:cubicBezTo>
                  <a:cubicBezTo>
                    <a:pt x="33861" y="79995"/>
                    <a:pt x="31671" y="77510"/>
                    <a:pt x="31671" y="72407"/>
                  </a:cubicBezTo>
                  <a:lnTo>
                    <a:pt x="31671" y="38973"/>
                  </a:lnTo>
                  <a:lnTo>
                    <a:pt x="50092" y="38973"/>
                  </a:lnTo>
                  <a:lnTo>
                    <a:pt x="50092" y="20003"/>
                  </a:lnTo>
                  <a:lnTo>
                    <a:pt x="31623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974CE0FF-BECA-6B4B-BB60-78535300E1A1}"/>
                </a:ext>
              </a:extLst>
            </p:cNvPr>
            <p:cNvSpPr/>
            <p:nvPr/>
          </p:nvSpPr>
          <p:spPr>
            <a:xfrm>
              <a:off x="6275336" y="3676603"/>
              <a:ext cx="81238" cy="105128"/>
            </a:xfrm>
            <a:custGeom>
              <a:avLst/>
              <a:gdLst>
                <a:gd name="connsiteX0" fmla="*/ 48673 w 81238"/>
                <a:gd name="connsiteY0" fmla="*/ 42499 h 105128"/>
                <a:gd name="connsiteX1" fmla="*/ 26537 w 81238"/>
                <a:gd name="connsiteY1" fmla="*/ 29059 h 105128"/>
                <a:gd name="connsiteX2" fmla="*/ 26537 w 81238"/>
                <a:gd name="connsiteY2" fmla="*/ 28775 h 105128"/>
                <a:gd name="connsiteX3" fmla="*/ 39729 w 81238"/>
                <a:gd name="connsiteY3" fmla="*/ 19869 h 105128"/>
                <a:gd name="connsiteX4" fmla="*/ 66399 w 81238"/>
                <a:gd name="connsiteY4" fmla="*/ 29941 h 105128"/>
                <a:gd name="connsiteX5" fmla="*/ 78124 w 81238"/>
                <a:gd name="connsiteY5" fmla="*/ 13002 h 105128"/>
                <a:gd name="connsiteX6" fmla="*/ 40024 w 81238"/>
                <a:gd name="connsiteY6" fmla="*/ 7 h 105128"/>
                <a:gd name="connsiteX7" fmla="*/ 4096 w 81238"/>
                <a:gd name="connsiteY7" fmla="*/ 30814 h 105128"/>
                <a:gd name="connsiteX8" fmla="*/ 4096 w 81238"/>
                <a:gd name="connsiteY8" fmla="*/ 31108 h 105128"/>
                <a:gd name="connsiteX9" fmla="*/ 38119 w 81238"/>
                <a:gd name="connsiteY9" fmla="*/ 62361 h 105128"/>
                <a:gd name="connsiteX10" fmla="*/ 58798 w 81238"/>
                <a:gd name="connsiteY10" fmla="*/ 75355 h 105128"/>
                <a:gd name="connsiteX11" fmla="*/ 58798 w 81238"/>
                <a:gd name="connsiteY11" fmla="*/ 75639 h 105128"/>
                <a:gd name="connsiteX12" fmla="*/ 43986 w 81238"/>
                <a:gd name="connsiteY12" fmla="*/ 85276 h 105128"/>
                <a:gd name="connsiteX13" fmla="*/ 13335 w 81238"/>
                <a:gd name="connsiteY13" fmla="*/ 72870 h 105128"/>
                <a:gd name="connsiteX14" fmla="*/ 0 w 81238"/>
                <a:gd name="connsiteY14" fmla="*/ 88785 h 105128"/>
                <a:gd name="connsiteX15" fmla="*/ 43558 w 81238"/>
                <a:gd name="connsiteY15" fmla="*/ 105128 h 105128"/>
                <a:gd name="connsiteX16" fmla="*/ 81239 w 81238"/>
                <a:gd name="connsiteY16" fmla="*/ 73448 h 105128"/>
                <a:gd name="connsiteX17" fmla="*/ 81239 w 81238"/>
                <a:gd name="connsiteY17" fmla="*/ 73154 h 105128"/>
                <a:gd name="connsiteX18" fmla="*/ 48682 w 81238"/>
                <a:gd name="connsiteY18" fmla="*/ 42499 h 105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1238" h="105128">
                  <a:moveTo>
                    <a:pt x="48673" y="42499"/>
                  </a:moveTo>
                  <a:cubicBezTo>
                    <a:pt x="30928" y="37966"/>
                    <a:pt x="26537" y="35784"/>
                    <a:pt x="26537" y="29059"/>
                  </a:cubicBezTo>
                  <a:lnTo>
                    <a:pt x="26537" y="28775"/>
                  </a:lnTo>
                  <a:cubicBezTo>
                    <a:pt x="26537" y="23805"/>
                    <a:pt x="31070" y="19869"/>
                    <a:pt x="39729" y="19869"/>
                  </a:cubicBezTo>
                  <a:cubicBezTo>
                    <a:pt x="49436" y="20469"/>
                    <a:pt x="58733" y="23981"/>
                    <a:pt x="66399" y="29941"/>
                  </a:cubicBezTo>
                  <a:lnTo>
                    <a:pt x="78124" y="13002"/>
                  </a:lnTo>
                  <a:cubicBezTo>
                    <a:pt x="67330" y="4386"/>
                    <a:pt x="53856" y="-210"/>
                    <a:pt x="40024" y="7"/>
                  </a:cubicBezTo>
                  <a:cubicBezTo>
                    <a:pt x="19069" y="7"/>
                    <a:pt x="4096" y="12271"/>
                    <a:pt x="4096" y="30814"/>
                  </a:cubicBezTo>
                  <a:lnTo>
                    <a:pt x="4096" y="31108"/>
                  </a:lnTo>
                  <a:cubicBezTo>
                    <a:pt x="4096" y="51406"/>
                    <a:pt x="17431" y="57096"/>
                    <a:pt x="38119" y="62361"/>
                  </a:cubicBezTo>
                  <a:cubicBezTo>
                    <a:pt x="55264" y="66733"/>
                    <a:pt x="58798" y="69654"/>
                    <a:pt x="58798" y="75355"/>
                  </a:cubicBezTo>
                  <a:lnTo>
                    <a:pt x="58798" y="75639"/>
                  </a:lnTo>
                  <a:cubicBezTo>
                    <a:pt x="58798" y="81624"/>
                    <a:pt x="53226" y="85276"/>
                    <a:pt x="43986" y="85276"/>
                  </a:cubicBezTo>
                  <a:cubicBezTo>
                    <a:pt x="32599" y="84967"/>
                    <a:pt x="21710" y="80559"/>
                    <a:pt x="13335" y="72870"/>
                  </a:cubicBezTo>
                  <a:lnTo>
                    <a:pt x="0" y="88785"/>
                  </a:lnTo>
                  <a:cubicBezTo>
                    <a:pt x="12012" y="99372"/>
                    <a:pt x="27516" y="105189"/>
                    <a:pt x="43558" y="105128"/>
                  </a:cubicBezTo>
                  <a:cubicBezTo>
                    <a:pt x="65694" y="105128"/>
                    <a:pt x="81239" y="93746"/>
                    <a:pt x="81239" y="73448"/>
                  </a:cubicBezTo>
                  <a:lnTo>
                    <a:pt x="81239" y="73154"/>
                  </a:lnTo>
                  <a:cubicBezTo>
                    <a:pt x="81239" y="55342"/>
                    <a:pt x="69513" y="47896"/>
                    <a:pt x="48682" y="42499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7E1ABDD3-5E87-4050-6783-4CF59BBEFB61}"/>
                </a:ext>
              </a:extLst>
            </p:cNvPr>
            <p:cNvSpPr/>
            <p:nvPr/>
          </p:nvSpPr>
          <p:spPr>
            <a:xfrm>
              <a:off x="6369753" y="3700492"/>
              <a:ext cx="73079" cy="81573"/>
            </a:xfrm>
            <a:custGeom>
              <a:avLst/>
              <a:gdLst>
                <a:gd name="connsiteX0" fmla="*/ 42009 w 73079"/>
                <a:gd name="connsiteY0" fmla="*/ 62421 h 81573"/>
                <a:gd name="connsiteX1" fmla="*/ 22004 w 73079"/>
                <a:gd name="connsiteY1" fmla="*/ 42222 h 81573"/>
                <a:gd name="connsiteX2" fmla="*/ 22064 w 73079"/>
                <a:gd name="connsiteY2" fmla="*/ 40805 h 81573"/>
                <a:gd name="connsiteX3" fmla="*/ 22064 w 73079"/>
                <a:gd name="connsiteY3" fmla="*/ 40520 h 81573"/>
                <a:gd name="connsiteX4" fmla="*/ 40739 w 73079"/>
                <a:gd name="connsiteY4" fmla="*/ 19220 h 81573"/>
                <a:gd name="connsiteX5" fmla="*/ 41114 w 73079"/>
                <a:gd name="connsiteY5" fmla="*/ 19198 h 81573"/>
                <a:gd name="connsiteX6" fmla="*/ 59002 w 73079"/>
                <a:gd name="connsiteY6" fmla="*/ 27810 h 81573"/>
                <a:gd name="connsiteX7" fmla="*/ 72642 w 73079"/>
                <a:gd name="connsiteY7" fmla="*/ 13213 h 81573"/>
                <a:gd name="connsiteX8" fmla="*/ 41209 w 73079"/>
                <a:gd name="connsiteY8" fmla="*/ 67 h 81573"/>
                <a:gd name="connsiteX9" fmla="*/ 9 w 73079"/>
                <a:gd name="connsiteY9" fmla="*/ 39378 h 81573"/>
                <a:gd name="connsiteX10" fmla="*/ 4 w 73079"/>
                <a:gd name="connsiteY10" fmla="*/ 40805 h 81573"/>
                <a:gd name="connsiteX11" fmla="*/ 4 w 73079"/>
                <a:gd name="connsiteY11" fmla="*/ 41099 h 81573"/>
                <a:gd name="connsiteX12" fmla="*/ 39655 w 73079"/>
                <a:gd name="connsiteY12" fmla="*/ 81547 h 81573"/>
                <a:gd name="connsiteX13" fmla="*/ 40962 w 73079"/>
                <a:gd name="connsiteY13" fmla="*/ 81542 h 81573"/>
                <a:gd name="connsiteX14" fmla="*/ 73080 w 73079"/>
                <a:gd name="connsiteY14" fmla="*/ 67239 h 81573"/>
                <a:gd name="connsiteX15" fmla="*/ 60031 w 73079"/>
                <a:gd name="connsiteY15" fmla="*/ 54102 h 81573"/>
                <a:gd name="connsiteX16" fmla="*/ 41990 w 73079"/>
                <a:gd name="connsiteY16" fmla="*/ 62421 h 81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3079" h="81573">
                  <a:moveTo>
                    <a:pt x="42009" y="62421"/>
                  </a:moveTo>
                  <a:cubicBezTo>
                    <a:pt x="30884" y="62344"/>
                    <a:pt x="21927" y="53301"/>
                    <a:pt x="22004" y="42222"/>
                  </a:cubicBezTo>
                  <a:cubicBezTo>
                    <a:pt x="22007" y="41749"/>
                    <a:pt x="22027" y="41276"/>
                    <a:pt x="22064" y="40805"/>
                  </a:cubicBezTo>
                  <a:lnTo>
                    <a:pt x="22064" y="40520"/>
                  </a:lnTo>
                  <a:cubicBezTo>
                    <a:pt x="21314" y="29503"/>
                    <a:pt x="29675" y="19967"/>
                    <a:pt x="40739" y="19220"/>
                  </a:cubicBezTo>
                  <a:cubicBezTo>
                    <a:pt x="40864" y="19212"/>
                    <a:pt x="40989" y="19204"/>
                    <a:pt x="41114" y="19198"/>
                  </a:cubicBezTo>
                  <a:cubicBezTo>
                    <a:pt x="48080" y="19218"/>
                    <a:pt x="54661" y="22386"/>
                    <a:pt x="59002" y="27810"/>
                  </a:cubicBezTo>
                  <a:lnTo>
                    <a:pt x="72642" y="13213"/>
                  </a:lnTo>
                  <a:cubicBezTo>
                    <a:pt x="64776" y="4218"/>
                    <a:pt x="53166" y="-637"/>
                    <a:pt x="41209" y="67"/>
                  </a:cubicBezTo>
                  <a:cubicBezTo>
                    <a:pt x="18931" y="-406"/>
                    <a:pt x="485" y="17194"/>
                    <a:pt x="9" y="39378"/>
                  </a:cubicBezTo>
                  <a:cubicBezTo>
                    <a:pt x="-1" y="39854"/>
                    <a:pt x="-3" y="40329"/>
                    <a:pt x="4" y="40805"/>
                  </a:cubicBezTo>
                  <a:lnTo>
                    <a:pt x="4" y="41099"/>
                  </a:lnTo>
                  <a:cubicBezTo>
                    <a:pt x="-264" y="63171"/>
                    <a:pt x="17489" y="81281"/>
                    <a:pt x="39655" y="81547"/>
                  </a:cubicBezTo>
                  <a:cubicBezTo>
                    <a:pt x="40090" y="81553"/>
                    <a:pt x="40526" y="81551"/>
                    <a:pt x="40962" y="81542"/>
                  </a:cubicBezTo>
                  <a:cubicBezTo>
                    <a:pt x="53324" y="82036"/>
                    <a:pt x="65208" y="76744"/>
                    <a:pt x="73080" y="67239"/>
                  </a:cubicBezTo>
                  <a:lnTo>
                    <a:pt x="60031" y="54102"/>
                  </a:lnTo>
                  <a:cubicBezTo>
                    <a:pt x="55435" y="59245"/>
                    <a:pt x="48902" y="62258"/>
                    <a:pt x="41990" y="62421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B6E208C3-0B2A-5A0F-2E76-577EA683C087}"/>
                </a:ext>
              </a:extLst>
            </p:cNvPr>
            <p:cNvSpPr/>
            <p:nvPr/>
          </p:nvSpPr>
          <p:spPr>
            <a:xfrm>
              <a:off x="6450882" y="3700534"/>
              <a:ext cx="85048" cy="81617"/>
            </a:xfrm>
            <a:custGeom>
              <a:avLst/>
              <a:gdLst>
                <a:gd name="connsiteX0" fmla="*/ 42681 w 85048"/>
                <a:gd name="connsiteY0" fmla="*/ 25 h 81617"/>
                <a:gd name="connsiteX1" fmla="*/ 24 w 85048"/>
                <a:gd name="connsiteY1" fmla="*/ 39655 h 81617"/>
                <a:gd name="connsiteX2" fmla="*/ 0 w 85048"/>
                <a:gd name="connsiteY2" fmla="*/ 40762 h 81617"/>
                <a:gd name="connsiteX3" fmla="*/ 0 w 85048"/>
                <a:gd name="connsiteY3" fmla="*/ 41056 h 81617"/>
                <a:gd name="connsiteX4" fmla="*/ 44344 w 85048"/>
                <a:gd name="connsiteY4" fmla="*/ 81578 h 81617"/>
                <a:gd name="connsiteX5" fmla="*/ 85049 w 85048"/>
                <a:gd name="connsiteY5" fmla="*/ 40762 h 81617"/>
                <a:gd name="connsiteX6" fmla="*/ 85049 w 85048"/>
                <a:gd name="connsiteY6" fmla="*/ 40478 h 81617"/>
                <a:gd name="connsiteX7" fmla="*/ 43986 w 85048"/>
                <a:gd name="connsiteY7" fmla="*/ 7 h 81617"/>
                <a:gd name="connsiteX8" fmla="*/ 42681 w 85048"/>
                <a:gd name="connsiteY8" fmla="*/ 35 h 81617"/>
                <a:gd name="connsiteX9" fmla="*/ 63056 w 85048"/>
                <a:gd name="connsiteY9" fmla="*/ 41066 h 81617"/>
                <a:gd name="connsiteX10" fmla="*/ 44239 w 85048"/>
                <a:gd name="connsiteY10" fmla="*/ 62349 h 81617"/>
                <a:gd name="connsiteX11" fmla="*/ 42681 w 85048"/>
                <a:gd name="connsiteY11" fmla="*/ 62388 h 81617"/>
                <a:gd name="connsiteX12" fmla="*/ 21987 w 85048"/>
                <a:gd name="connsiteY12" fmla="*/ 41396 h 81617"/>
                <a:gd name="connsiteX13" fmla="*/ 22003 w 85048"/>
                <a:gd name="connsiteY13" fmla="*/ 40772 h 81617"/>
                <a:gd name="connsiteX14" fmla="*/ 22003 w 85048"/>
                <a:gd name="connsiteY14" fmla="*/ 40487 h 81617"/>
                <a:gd name="connsiteX15" fmla="*/ 40820 w 85048"/>
                <a:gd name="connsiteY15" fmla="*/ 19204 h 81617"/>
                <a:gd name="connsiteX16" fmla="*/ 42386 w 85048"/>
                <a:gd name="connsiteY16" fmla="*/ 19166 h 81617"/>
                <a:gd name="connsiteX17" fmla="*/ 63080 w 85048"/>
                <a:gd name="connsiteY17" fmla="*/ 40139 h 81617"/>
                <a:gd name="connsiteX18" fmla="*/ 63065 w 85048"/>
                <a:gd name="connsiteY18" fmla="*/ 40772 h 81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5048" h="81617">
                  <a:moveTo>
                    <a:pt x="42681" y="25"/>
                  </a:moveTo>
                  <a:cubicBezTo>
                    <a:pt x="19912" y="-761"/>
                    <a:pt x="813" y="16982"/>
                    <a:pt x="24" y="39655"/>
                  </a:cubicBezTo>
                  <a:cubicBezTo>
                    <a:pt x="11" y="40024"/>
                    <a:pt x="3" y="40393"/>
                    <a:pt x="0" y="40762"/>
                  </a:cubicBezTo>
                  <a:lnTo>
                    <a:pt x="0" y="41056"/>
                  </a:lnTo>
                  <a:cubicBezTo>
                    <a:pt x="1008" y="64440"/>
                    <a:pt x="20862" y="82582"/>
                    <a:pt x="44344" y="81578"/>
                  </a:cubicBezTo>
                  <a:cubicBezTo>
                    <a:pt x="66527" y="80630"/>
                    <a:pt x="84250" y="62858"/>
                    <a:pt x="85049" y="40762"/>
                  </a:cubicBezTo>
                  <a:lnTo>
                    <a:pt x="85049" y="40478"/>
                  </a:lnTo>
                  <a:cubicBezTo>
                    <a:pt x="84933" y="18011"/>
                    <a:pt x="66548" y="-108"/>
                    <a:pt x="43986" y="7"/>
                  </a:cubicBezTo>
                  <a:cubicBezTo>
                    <a:pt x="43551" y="10"/>
                    <a:pt x="43116" y="19"/>
                    <a:pt x="42681" y="35"/>
                  </a:cubicBezTo>
                  <a:moveTo>
                    <a:pt x="63056" y="41066"/>
                  </a:moveTo>
                  <a:cubicBezTo>
                    <a:pt x="63761" y="52117"/>
                    <a:pt x="55337" y="61646"/>
                    <a:pt x="44239" y="62349"/>
                  </a:cubicBezTo>
                  <a:cubicBezTo>
                    <a:pt x="43720" y="62382"/>
                    <a:pt x="43201" y="62395"/>
                    <a:pt x="42681" y="62388"/>
                  </a:cubicBezTo>
                  <a:cubicBezTo>
                    <a:pt x="31146" y="62281"/>
                    <a:pt x="21881" y="52883"/>
                    <a:pt x="21987" y="41396"/>
                  </a:cubicBezTo>
                  <a:cubicBezTo>
                    <a:pt x="21989" y="41188"/>
                    <a:pt x="21994" y="40980"/>
                    <a:pt x="22003" y="40772"/>
                  </a:cubicBezTo>
                  <a:lnTo>
                    <a:pt x="22003" y="40487"/>
                  </a:lnTo>
                  <a:cubicBezTo>
                    <a:pt x="21297" y="29436"/>
                    <a:pt x="29721" y="19907"/>
                    <a:pt x="40820" y="19204"/>
                  </a:cubicBezTo>
                  <a:cubicBezTo>
                    <a:pt x="41341" y="19171"/>
                    <a:pt x="41864" y="19158"/>
                    <a:pt x="42386" y="19166"/>
                  </a:cubicBezTo>
                  <a:cubicBezTo>
                    <a:pt x="53917" y="19267"/>
                    <a:pt x="63182" y="28657"/>
                    <a:pt x="63080" y="40139"/>
                  </a:cubicBezTo>
                  <a:cubicBezTo>
                    <a:pt x="63078" y="40350"/>
                    <a:pt x="63073" y="40561"/>
                    <a:pt x="63065" y="407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2BB1F5AD-DD3B-8D4C-2772-9206474B82AE}"/>
                </a:ext>
              </a:extLst>
            </p:cNvPr>
            <p:cNvSpPr/>
            <p:nvPr/>
          </p:nvSpPr>
          <p:spPr>
            <a:xfrm>
              <a:off x="6545332" y="3682035"/>
              <a:ext cx="50158" cy="99574"/>
            </a:xfrm>
            <a:custGeom>
              <a:avLst/>
              <a:gdLst>
                <a:gd name="connsiteX0" fmla="*/ 31671 w 50158"/>
                <a:gd name="connsiteY0" fmla="*/ 0 h 99574"/>
                <a:gd name="connsiteX1" fmla="*/ 9382 w 50158"/>
                <a:gd name="connsiteY1" fmla="*/ 0 h 99574"/>
                <a:gd name="connsiteX2" fmla="*/ 9382 w 50158"/>
                <a:gd name="connsiteY2" fmla="*/ 20003 h 99574"/>
                <a:gd name="connsiteX3" fmla="*/ 0 w 50158"/>
                <a:gd name="connsiteY3" fmla="*/ 20003 h 99574"/>
                <a:gd name="connsiteX4" fmla="*/ 0 w 50158"/>
                <a:gd name="connsiteY4" fmla="*/ 38973 h 99574"/>
                <a:gd name="connsiteX5" fmla="*/ 9382 w 50158"/>
                <a:gd name="connsiteY5" fmla="*/ 38973 h 99574"/>
                <a:gd name="connsiteX6" fmla="*/ 9382 w 50158"/>
                <a:gd name="connsiteY6" fmla="*/ 76059 h 99574"/>
                <a:gd name="connsiteX7" fmla="*/ 32242 w 50158"/>
                <a:gd name="connsiteY7" fmla="*/ 99562 h 99574"/>
                <a:gd name="connsiteX8" fmla="*/ 49835 w 50158"/>
                <a:gd name="connsiteY8" fmla="*/ 95038 h 99574"/>
                <a:gd name="connsiteX9" fmla="*/ 49835 w 50158"/>
                <a:gd name="connsiteY9" fmla="*/ 77225 h 99574"/>
                <a:gd name="connsiteX10" fmla="*/ 38843 w 50158"/>
                <a:gd name="connsiteY10" fmla="*/ 79995 h 99574"/>
                <a:gd name="connsiteX11" fmla="*/ 31661 w 50158"/>
                <a:gd name="connsiteY11" fmla="*/ 72407 h 99574"/>
                <a:gd name="connsiteX12" fmla="*/ 31661 w 50158"/>
                <a:gd name="connsiteY12" fmla="*/ 38973 h 99574"/>
                <a:gd name="connsiteX13" fmla="*/ 50159 w 50158"/>
                <a:gd name="connsiteY13" fmla="*/ 38973 h 99574"/>
                <a:gd name="connsiteX14" fmla="*/ 50159 w 50158"/>
                <a:gd name="connsiteY14" fmla="*/ 20003 h 99574"/>
                <a:gd name="connsiteX15" fmla="*/ 31690 w 50158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158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17" y="99734"/>
                    <a:pt x="44515" y="98165"/>
                    <a:pt x="49835" y="95038"/>
                  </a:cubicBezTo>
                  <a:lnTo>
                    <a:pt x="49835" y="77225"/>
                  </a:lnTo>
                  <a:cubicBezTo>
                    <a:pt x="46465" y="79060"/>
                    <a:pt x="42683" y="80013"/>
                    <a:pt x="38843" y="79995"/>
                  </a:cubicBezTo>
                  <a:cubicBezTo>
                    <a:pt x="33861" y="79995"/>
                    <a:pt x="31661" y="77510"/>
                    <a:pt x="31661" y="72407"/>
                  </a:cubicBezTo>
                  <a:lnTo>
                    <a:pt x="31661" y="38973"/>
                  </a:lnTo>
                  <a:lnTo>
                    <a:pt x="50159" y="38973"/>
                  </a:lnTo>
                  <a:lnTo>
                    <a:pt x="50159" y="20003"/>
                  </a:lnTo>
                  <a:lnTo>
                    <a:pt x="31690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2E8FD8E0-A1E6-D900-CAD0-D919865DE974}"/>
                </a:ext>
              </a:extLst>
            </p:cNvPr>
            <p:cNvSpPr/>
            <p:nvPr/>
          </p:nvSpPr>
          <p:spPr>
            <a:xfrm>
              <a:off x="6613950" y="3673689"/>
              <a:ext cx="22288" cy="106590"/>
            </a:xfrm>
            <a:custGeom>
              <a:avLst/>
              <a:gdLst>
                <a:gd name="connsiteX0" fmla="*/ 0 w 22288"/>
                <a:gd name="connsiteY0" fmla="*/ 0 h 106590"/>
                <a:gd name="connsiteX1" fmla="*/ 22288 w 22288"/>
                <a:gd name="connsiteY1" fmla="*/ 0 h 106590"/>
                <a:gd name="connsiteX2" fmla="*/ 22288 w 22288"/>
                <a:gd name="connsiteY2" fmla="*/ 106590 h 106590"/>
                <a:gd name="connsiteX3" fmla="*/ 0 w 22288"/>
                <a:gd name="connsiteY3" fmla="*/ 106590 h 106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88" h="106590">
                  <a:moveTo>
                    <a:pt x="0" y="0"/>
                  </a:moveTo>
                  <a:lnTo>
                    <a:pt x="22288" y="0"/>
                  </a:lnTo>
                  <a:lnTo>
                    <a:pt x="22288" y="106590"/>
                  </a:lnTo>
                  <a:lnTo>
                    <a:pt x="0" y="10659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D4DB6DB4-4876-B2D0-C2A6-35B2D81066FF}"/>
                </a:ext>
              </a:extLst>
            </p:cNvPr>
            <p:cNvSpPr/>
            <p:nvPr/>
          </p:nvSpPr>
          <p:spPr>
            <a:xfrm>
              <a:off x="6652564" y="3701073"/>
              <a:ext cx="72376" cy="80812"/>
            </a:xfrm>
            <a:custGeom>
              <a:avLst/>
              <a:gdLst>
                <a:gd name="connsiteX0" fmla="*/ 37224 w 72376"/>
                <a:gd name="connsiteY0" fmla="*/ 65 h 80812"/>
                <a:gd name="connsiteX1" fmla="*/ 6744 w 72376"/>
                <a:gd name="connsiteY1" fmla="*/ 6344 h 80812"/>
                <a:gd name="connsiteX2" fmla="*/ 12325 w 72376"/>
                <a:gd name="connsiteY2" fmla="*/ 23283 h 80812"/>
                <a:gd name="connsiteX3" fmla="*/ 34023 w 72376"/>
                <a:gd name="connsiteY3" fmla="*/ 19053 h 80812"/>
                <a:gd name="connsiteX4" fmla="*/ 50883 w 72376"/>
                <a:gd name="connsiteY4" fmla="*/ 33356 h 80812"/>
                <a:gd name="connsiteX5" fmla="*/ 50883 w 72376"/>
                <a:gd name="connsiteY5" fmla="*/ 34675 h 80812"/>
                <a:gd name="connsiteX6" fmla="*/ 31680 w 72376"/>
                <a:gd name="connsiteY6" fmla="*/ 31469 h 80812"/>
                <a:gd name="connsiteX7" fmla="*/ 0 w 72376"/>
                <a:gd name="connsiteY7" fmla="*/ 56433 h 80812"/>
                <a:gd name="connsiteX8" fmla="*/ 0 w 72376"/>
                <a:gd name="connsiteY8" fmla="*/ 56717 h 80812"/>
                <a:gd name="connsiteX9" fmla="*/ 24437 w 72376"/>
                <a:gd name="connsiteY9" fmla="*/ 80812 h 80812"/>
                <a:gd name="connsiteX10" fmla="*/ 26984 w 72376"/>
                <a:gd name="connsiteY10" fmla="*/ 80667 h 80812"/>
                <a:gd name="connsiteX11" fmla="*/ 50740 w 72376"/>
                <a:gd name="connsiteY11" fmla="*/ 70736 h 80812"/>
                <a:gd name="connsiteX12" fmla="*/ 50740 w 72376"/>
                <a:gd name="connsiteY12" fmla="*/ 79206 h 80812"/>
                <a:gd name="connsiteX13" fmla="*/ 72295 w 72376"/>
                <a:gd name="connsiteY13" fmla="*/ 79206 h 80812"/>
                <a:gd name="connsiteX14" fmla="*/ 72295 w 72376"/>
                <a:gd name="connsiteY14" fmla="*/ 33830 h 80812"/>
                <a:gd name="connsiteX15" fmla="*/ 63789 w 72376"/>
                <a:gd name="connsiteY15" fmla="*/ 8866 h 80812"/>
                <a:gd name="connsiteX16" fmla="*/ 37252 w 72376"/>
                <a:gd name="connsiteY16" fmla="*/ 102 h 80812"/>
                <a:gd name="connsiteX17" fmla="*/ 51178 w 72376"/>
                <a:gd name="connsiteY17" fmla="*/ 51643 h 80812"/>
                <a:gd name="connsiteX18" fmla="*/ 33728 w 72376"/>
                <a:gd name="connsiteY18" fmla="*/ 65368 h 80812"/>
                <a:gd name="connsiteX19" fmla="*/ 21555 w 72376"/>
                <a:gd name="connsiteY19" fmla="*/ 55883 h 80812"/>
                <a:gd name="connsiteX20" fmla="*/ 21555 w 72376"/>
                <a:gd name="connsiteY20" fmla="*/ 55589 h 80812"/>
                <a:gd name="connsiteX21" fmla="*/ 36947 w 72376"/>
                <a:gd name="connsiteY21" fmla="*/ 44785 h 80812"/>
                <a:gd name="connsiteX22" fmla="*/ 51168 w 72376"/>
                <a:gd name="connsiteY22" fmla="*/ 47707 h 80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2376" h="80812">
                  <a:moveTo>
                    <a:pt x="37224" y="65"/>
                  </a:moveTo>
                  <a:cubicBezTo>
                    <a:pt x="26717" y="-167"/>
                    <a:pt x="16295" y="1980"/>
                    <a:pt x="6744" y="6344"/>
                  </a:cubicBezTo>
                  <a:lnTo>
                    <a:pt x="12325" y="23283"/>
                  </a:lnTo>
                  <a:cubicBezTo>
                    <a:pt x="19217" y="20496"/>
                    <a:pt x="26585" y="19060"/>
                    <a:pt x="34023" y="19053"/>
                  </a:cubicBezTo>
                  <a:cubicBezTo>
                    <a:pt x="45167" y="19053"/>
                    <a:pt x="50883" y="24165"/>
                    <a:pt x="50883" y="33356"/>
                  </a:cubicBezTo>
                  <a:lnTo>
                    <a:pt x="50883" y="34675"/>
                  </a:lnTo>
                  <a:cubicBezTo>
                    <a:pt x="44719" y="32497"/>
                    <a:pt x="38220" y="31412"/>
                    <a:pt x="31680" y="31469"/>
                  </a:cubicBezTo>
                  <a:cubicBezTo>
                    <a:pt x="13059" y="31469"/>
                    <a:pt x="0" y="39351"/>
                    <a:pt x="0" y="56433"/>
                  </a:cubicBezTo>
                  <a:lnTo>
                    <a:pt x="0" y="56717"/>
                  </a:lnTo>
                  <a:cubicBezTo>
                    <a:pt x="66" y="70091"/>
                    <a:pt x="11007" y="80878"/>
                    <a:pt x="24437" y="80812"/>
                  </a:cubicBezTo>
                  <a:cubicBezTo>
                    <a:pt x="25288" y="80808"/>
                    <a:pt x="26138" y="80759"/>
                    <a:pt x="26984" y="80667"/>
                  </a:cubicBezTo>
                  <a:cubicBezTo>
                    <a:pt x="35995" y="81055"/>
                    <a:pt x="44708" y="77413"/>
                    <a:pt x="50740" y="70736"/>
                  </a:cubicBezTo>
                  <a:lnTo>
                    <a:pt x="50740" y="79206"/>
                  </a:lnTo>
                  <a:lnTo>
                    <a:pt x="72295" y="79206"/>
                  </a:lnTo>
                  <a:lnTo>
                    <a:pt x="72295" y="33830"/>
                  </a:lnTo>
                  <a:cubicBezTo>
                    <a:pt x="72930" y="24711"/>
                    <a:pt x="69866" y="15719"/>
                    <a:pt x="63789" y="8866"/>
                  </a:cubicBezTo>
                  <a:cubicBezTo>
                    <a:pt x="56474" y="2532"/>
                    <a:pt x="46918" y="-624"/>
                    <a:pt x="37252" y="102"/>
                  </a:cubicBezTo>
                  <a:moveTo>
                    <a:pt x="51178" y="51643"/>
                  </a:moveTo>
                  <a:cubicBezTo>
                    <a:pt x="51178" y="59677"/>
                    <a:pt x="44129" y="65368"/>
                    <a:pt x="33728" y="65368"/>
                  </a:cubicBezTo>
                  <a:cubicBezTo>
                    <a:pt x="26546" y="65368"/>
                    <a:pt x="21555" y="61868"/>
                    <a:pt x="21555" y="55883"/>
                  </a:cubicBezTo>
                  <a:lnTo>
                    <a:pt x="21555" y="55589"/>
                  </a:lnTo>
                  <a:cubicBezTo>
                    <a:pt x="21555" y="48579"/>
                    <a:pt x="27422" y="44785"/>
                    <a:pt x="36947" y="44785"/>
                  </a:cubicBezTo>
                  <a:cubicBezTo>
                    <a:pt x="41842" y="44746"/>
                    <a:pt x="46689" y="45741"/>
                    <a:pt x="51168" y="477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7A99D87B-02D6-A8EB-86D1-D75E358C928B}"/>
                </a:ext>
              </a:extLst>
            </p:cNvPr>
            <p:cNvSpPr/>
            <p:nvPr/>
          </p:nvSpPr>
          <p:spPr>
            <a:xfrm>
              <a:off x="6744957" y="3700512"/>
              <a:ext cx="71999" cy="79814"/>
            </a:xfrm>
            <a:custGeom>
              <a:avLst/>
              <a:gdLst>
                <a:gd name="connsiteX0" fmla="*/ 45310 w 71999"/>
                <a:gd name="connsiteY0" fmla="*/ 47 h 79814"/>
                <a:gd name="connsiteX1" fmla="*/ 22288 w 71999"/>
                <a:gd name="connsiteY1" fmla="*/ 12605 h 79814"/>
                <a:gd name="connsiteX2" fmla="*/ 22288 w 71999"/>
                <a:gd name="connsiteY2" fmla="*/ 1556 h 79814"/>
                <a:gd name="connsiteX3" fmla="*/ 0 w 71999"/>
                <a:gd name="connsiteY3" fmla="*/ 1556 h 79814"/>
                <a:gd name="connsiteX4" fmla="*/ 0 w 71999"/>
                <a:gd name="connsiteY4" fmla="*/ 79815 h 79814"/>
                <a:gd name="connsiteX5" fmla="*/ 22288 w 71999"/>
                <a:gd name="connsiteY5" fmla="*/ 79815 h 79814"/>
                <a:gd name="connsiteX6" fmla="*/ 22288 w 71999"/>
                <a:gd name="connsiteY6" fmla="*/ 36185 h 79814"/>
                <a:gd name="connsiteX7" fmla="*/ 36224 w 71999"/>
                <a:gd name="connsiteY7" fmla="*/ 20279 h 79814"/>
                <a:gd name="connsiteX8" fmla="*/ 49711 w 71999"/>
                <a:gd name="connsiteY8" fmla="*/ 36185 h 79814"/>
                <a:gd name="connsiteX9" fmla="*/ 49711 w 71999"/>
                <a:gd name="connsiteY9" fmla="*/ 79815 h 79814"/>
                <a:gd name="connsiteX10" fmla="*/ 71999 w 71999"/>
                <a:gd name="connsiteY10" fmla="*/ 79815 h 79814"/>
                <a:gd name="connsiteX11" fmla="*/ 71999 w 71999"/>
                <a:gd name="connsiteY11" fmla="*/ 29061 h 79814"/>
                <a:gd name="connsiteX12" fmla="*/ 45330 w 71999"/>
                <a:gd name="connsiteY12" fmla="*/ 0 h 79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1999" h="79814">
                  <a:moveTo>
                    <a:pt x="45310" y="47"/>
                  </a:moveTo>
                  <a:cubicBezTo>
                    <a:pt x="36011" y="137"/>
                    <a:pt x="27371" y="4850"/>
                    <a:pt x="22288" y="12605"/>
                  </a:cubicBezTo>
                  <a:lnTo>
                    <a:pt x="22288" y="1556"/>
                  </a:lnTo>
                  <a:lnTo>
                    <a:pt x="0" y="1556"/>
                  </a:lnTo>
                  <a:lnTo>
                    <a:pt x="0" y="79815"/>
                  </a:lnTo>
                  <a:lnTo>
                    <a:pt x="22288" y="79815"/>
                  </a:lnTo>
                  <a:lnTo>
                    <a:pt x="22288" y="36185"/>
                  </a:lnTo>
                  <a:cubicBezTo>
                    <a:pt x="22288" y="25675"/>
                    <a:pt x="27718" y="20279"/>
                    <a:pt x="36224" y="20279"/>
                  </a:cubicBezTo>
                  <a:cubicBezTo>
                    <a:pt x="44729" y="20279"/>
                    <a:pt x="49711" y="25675"/>
                    <a:pt x="49711" y="36185"/>
                  </a:cubicBezTo>
                  <a:lnTo>
                    <a:pt x="49711" y="79815"/>
                  </a:lnTo>
                  <a:lnTo>
                    <a:pt x="71999" y="79815"/>
                  </a:lnTo>
                  <a:lnTo>
                    <a:pt x="71999" y="29061"/>
                  </a:lnTo>
                  <a:cubicBezTo>
                    <a:pt x="71999" y="11097"/>
                    <a:pt x="62179" y="0"/>
                    <a:pt x="45330" y="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3035AE5C-AF6E-A8E4-95B9-600BCAFA86CC}"/>
                </a:ext>
              </a:extLst>
            </p:cNvPr>
            <p:cNvSpPr/>
            <p:nvPr/>
          </p:nvSpPr>
          <p:spPr>
            <a:xfrm>
              <a:off x="6833520" y="3673689"/>
              <a:ext cx="82562" cy="108046"/>
            </a:xfrm>
            <a:custGeom>
              <a:avLst/>
              <a:gdLst>
                <a:gd name="connsiteX0" fmla="*/ 60274 w 82562"/>
                <a:gd name="connsiteY0" fmla="*/ 38546 h 108046"/>
                <a:gd name="connsiteX1" fmla="*/ 35785 w 82562"/>
                <a:gd name="connsiteY1" fmla="*/ 26870 h 108046"/>
                <a:gd name="connsiteX2" fmla="*/ 0 w 82562"/>
                <a:gd name="connsiteY2" fmla="*/ 67314 h 108046"/>
                <a:gd name="connsiteX3" fmla="*/ 0 w 82562"/>
                <a:gd name="connsiteY3" fmla="*/ 67598 h 108046"/>
                <a:gd name="connsiteX4" fmla="*/ 35785 w 82562"/>
                <a:gd name="connsiteY4" fmla="*/ 108042 h 108046"/>
                <a:gd name="connsiteX5" fmla="*/ 60274 w 82562"/>
                <a:gd name="connsiteY5" fmla="*/ 95341 h 108046"/>
                <a:gd name="connsiteX6" fmla="*/ 60274 w 82562"/>
                <a:gd name="connsiteY6" fmla="*/ 106581 h 108046"/>
                <a:gd name="connsiteX7" fmla="*/ 82563 w 82562"/>
                <a:gd name="connsiteY7" fmla="*/ 106581 h 108046"/>
                <a:gd name="connsiteX8" fmla="*/ 82563 w 82562"/>
                <a:gd name="connsiteY8" fmla="*/ 0 h 108046"/>
                <a:gd name="connsiteX9" fmla="*/ 60274 w 82562"/>
                <a:gd name="connsiteY9" fmla="*/ 0 h 108046"/>
                <a:gd name="connsiteX10" fmla="*/ 60560 w 82562"/>
                <a:gd name="connsiteY10" fmla="*/ 67598 h 108046"/>
                <a:gd name="connsiteX11" fmla="*/ 43886 w 82562"/>
                <a:gd name="connsiteY11" fmla="*/ 89095 h 108046"/>
                <a:gd name="connsiteX12" fmla="*/ 22298 w 82562"/>
                <a:gd name="connsiteY12" fmla="*/ 72492 h 108046"/>
                <a:gd name="connsiteX13" fmla="*/ 22298 w 82562"/>
                <a:gd name="connsiteY13" fmla="*/ 67598 h 108046"/>
                <a:gd name="connsiteX14" fmla="*/ 22298 w 82562"/>
                <a:gd name="connsiteY14" fmla="*/ 67314 h 108046"/>
                <a:gd name="connsiteX15" fmla="*/ 38972 w 82562"/>
                <a:gd name="connsiteY15" fmla="*/ 45817 h 108046"/>
                <a:gd name="connsiteX16" fmla="*/ 60560 w 82562"/>
                <a:gd name="connsiteY16" fmla="*/ 62420 h 108046"/>
                <a:gd name="connsiteX17" fmla="*/ 60560 w 82562"/>
                <a:gd name="connsiteY17" fmla="*/ 67314 h 108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2562" h="108046">
                  <a:moveTo>
                    <a:pt x="60274" y="38546"/>
                  </a:moveTo>
                  <a:cubicBezTo>
                    <a:pt x="54430" y="31011"/>
                    <a:pt x="45345" y="26679"/>
                    <a:pt x="35785" y="26870"/>
                  </a:cubicBezTo>
                  <a:cubicBezTo>
                    <a:pt x="17164" y="26870"/>
                    <a:pt x="0" y="41174"/>
                    <a:pt x="0" y="67314"/>
                  </a:cubicBezTo>
                  <a:lnTo>
                    <a:pt x="0" y="67598"/>
                  </a:lnTo>
                  <a:cubicBezTo>
                    <a:pt x="0" y="93729"/>
                    <a:pt x="17450" y="108042"/>
                    <a:pt x="35785" y="108042"/>
                  </a:cubicBezTo>
                  <a:cubicBezTo>
                    <a:pt x="45585" y="108225"/>
                    <a:pt x="54808" y="103442"/>
                    <a:pt x="60274" y="95341"/>
                  </a:cubicBezTo>
                  <a:lnTo>
                    <a:pt x="60274" y="106581"/>
                  </a:lnTo>
                  <a:lnTo>
                    <a:pt x="82563" y="106581"/>
                  </a:lnTo>
                  <a:lnTo>
                    <a:pt x="82563" y="0"/>
                  </a:lnTo>
                  <a:lnTo>
                    <a:pt x="60274" y="0"/>
                  </a:lnTo>
                  <a:close/>
                  <a:moveTo>
                    <a:pt x="60560" y="67598"/>
                  </a:moveTo>
                  <a:cubicBezTo>
                    <a:pt x="61917" y="78119"/>
                    <a:pt x="54452" y="87744"/>
                    <a:pt x="43886" y="89095"/>
                  </a:cubicBezTo>
                  <a:cubicBezTo>
                    <a:pt x="33320" y="90447"/>
                    <a:pt x="23655" y="83013"/>
                    <a:pt x="22298" y="72492"/>
                  </a:cubicBezTo>
                  <a:cubicBezTo>
                    <a:pt x="22088" y="70868"/>
                    <a:pt x="22088" y="69223"/>
                    <a:pt x="22298" y="67598"/>
                  </a:cubicBezTo>
                  <a:lnTo>
                    <a:pt x="22298" y="67314"/>
                  </a:lnTo>
                  <a:cubicBezTo>
                    <a:pt x="20941" y="56793"/>
                    <a:pt x="28406" y="47168"/>
                    <a:pt x="38972" y="45817"/>
                  </a:cubicBezTo>
                  <a:cubicBezTo>
                    <a:pt x="49538" y="44465"/>
                    <a:pt x="59203" y="51899"/>
                    <a:pt x="60560" y="62420"/>
                  </a:cubicBezTo>
                  <a:cubicBezTo>
                    <a:pt x="60770" y="64044"/>
                    <a:pt x="60770" y="65689"/>
                    <a:pt x="60560" y="673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E533CA29-2944-293C-8957-9A09EC078CFE}"/>
                </a:ext>
              </a:extLst>
            </p:cNvPr>
            <p:cNvSpPr/>
            <p:nvPr/>
          </p:nvSpPr>
          <p:spPr>
            <a:xfrm>
              <a:off x="5275935" y="3208596"/>
              <a:ext cx="572395" cy="377530"/>
            </a:xfrm>
            <a:custGeom>
              <a:avLst/>
              <a:gdLst>
                <a:gd name="connsiteX0" fmla="*/ 512559 w 572395"/>
                <a:gd name="connsiteY0" fmla="*/ 298625 h 377530"/>
                <a:gd name="connsiteX1" fmla="*/ 382972 w 572395"/>
                <a:gd name="connsiteY1" fmla="*/ 221561 h 377530"/>
                <a:gd name="connsiteX2" fmla="*/ 355930 w 572395"/>
                <a:gd name="connsiteY2" fmla="*/ 200694 h 377530"/>
                <a:gd name="connsiteX3" fmla="*/ 363055 w 572395"/>
                <a:gd name="connsiteY3" fmla="*/ 201292 h 377530"/>
                <a:gd name="connsiteX4" fmla="*/ 348596 w 572395"/>
                <a:gd name="connsiteY4" fmla="*/ 194653 h 377530"/>
                <a:gd name="connsiteX5" fmla="*/ 353587 w 572395"/>
                <a:gd name="connsiteY5" fmla="*/ 192955 h 377530"/>
                <a:gd name="connsiteX6" fmla="*/ 342767 w 572395"/>
                <a:gd name="connsiteY6" fmla="*/ 189284 h 377530"/>
                <a:gd name="connsiteX7" fmla="*/ 348167 w 572395"/>
                <a:gd name="connsiteY7" fmla="*/ 186277 h 377530"/>
                <a:gd name="connsiteX8" fmla="*/ 332737 w 572395"/>
                <a:gd name="connsiteY8" fmla="*/ 183432 h 377530"/>
                <a:gd name="connsiteX9" fmla="*/ 345119 w 572395"/>
                <a:gd name="connsiteY9" fmla="*/ 181023 h 377530"/>
                <a:gd name="connsiteX10" fmla="*/ 323536 w 572395"/>
                <a:gd name="connsiteY10" fmla="*/ 178623 h 377530"/>
                <a:gd name="connsiteX11" fmla="*/ 336099 w 572395"/>
                <a:gd name="connsiteY11" fmla="*/ 174772 h 377530"/>
                <a:gd name="connsiteX12" fmla="*/ 320640 w 572395"/>
                <a:gd name="connsiteY12" fmla="*/ 171405 h 377530"/>
                <a:gd name="connsiteX13" fmla="*/ 328689 w 572395"/>
                <a:gd name="connsiteY13" fmla="*/ 165800 h 377530"/>
                <a:gd name="connsiteX14" fmla="*/ 314201 w 572395"/>
                <a:gd name="connsiteY14" fmla="*/ 169025 h 377530"/>
                <a:gd name="connsiteX15" fmla="*/ 315154 w 572395"/>
                <a:gd name="connsiteY15" fmla="*/ 154892 h 377530"/>
                <a:gd name="connsiteX16" fmla="*/ 304362 w 572395"/>
                <a:gd name="connsiteY16" fmla="*/ 167886 h 377530"/>
                <a:gd name="connsiteX17" fmla="*/ 308229 w 572395"/>
                <a:gd name="connsiteY17" fmla="*/ 158591 h 377530"/>
                <a:gd name="connsiteX18" fmla="*/ 295847 w 572395"/>
                <a:gd name="connsiteY18" fmla="*/ 164813 h 377530"/>
                <a:gd name="connsiteX19" fmla="*/ 292989 w 572395"/>
                <a:gd name="connsiteY19" fmla="*/ 163561 h 377530"/>
                <a:gd name="connsiteX20" fmla="*/ 291741 w 572395"/>
                <a:gd name="connsiteY20" fmla="*/ 160479 h 377530"/>
                <a:gd name="connsiteX21" fmla="*/ 290789 w 572395"/>
                <a:gd name="connsiteY21" fmla="*/ 152891 h 377530"/>
                <a:gd name="connsiteX22" fmla="*/ 289055 w 572395"/>
                <a:gd name="connsiteY22" fmla="*/ 137905 h 377530"/>
                <a:gd name="connsiteX23" fmla="*/ 292789 w 572395"/>
                <a:gd name="connsiteY23" fmla="*/ 122729 h 377530"/>
                <a:gd name="connsiteX24" fmla="*/ 301362 w 572395"/>
                <a:gd name="connsiteY24" fmla="*/ 116697 h 377530"/>
                <a:gd name="connsiteX25" fmla="*/ 308753 w 572395"/>
                <a:gd name="connsiteY25" fmla="*/ 106520 h 377530"/>
                <a:gd name="connsiteX26" fmla="*/ 329013 w 572395"/>
                <a:gd name="connsiteY26" fmla="*/ 62890 h 377530"/>
                <a:gd name="connsiteX27" fmla="*/ 343129 w 572395"/>
                <a:gd name="connsiteY27" fmla="*/ 50645 h 377530"/>
                <a:gd name="connsiteX28" fmla="*/ 361064 w 572395"/>
                <a:gd name="connsiteY28" fmla="*/ 45362 h 377530"/>
                <a:gd name="connsiteX29" fmla="*/ 369865 w 572395"/>
                <a:gd name="connsiteY29" fmla="*/ 44366 h 377530"/>
                <a:gd name="connsiteX30" fmla="*/ 374837 w 572395"/>
                <a:gd name="connsiteY30" fmla="*/ 41065 h 377530"/>
                <a:gd name="connsiteX31" fmla="*/ 377647 w 572395"/>
                <a:gd name="connsiteY31" fmla="*/ 39946 h 377530"/>
                <a:gd name="connsiteX32" fmla="*/ 380067 w 572395"/>
                <a:gd name="connsiteY32" fmla="*/ 32434 h 377530"/>
                <a:gd name="connsiteX33" fmla="*/ 376923 w 572395"/>
                <a:gd name="connsiteY33" fmla="*/ 29958 h 377530"/>
                <a:gd name="connsiteX34" fmla="*/ 362312 w 572395"/>
                <a:gd name="connsiteY34" fmla="*/ 16765 h 377530"/>
                <a:gd name="connsiteX35" fmla="*/ 356283 w 572395"/>
                <a:gd name="connsiteY35" fmla="*/ 11529 h 377530"/>
                <a:gd name="connsiteX36" fmla="*/ 347253 w 572395"/>
                <a:gd name="connsiteY36" fmla="*/ 5222 h 377530"/>
                <a:gd name="connsiteX37" fmla="*/ 337433 w 572395"/>
                <a:gd name="connsiteY37" fmla="*/ 91 h 377530"/>
                <a:gd name="connsiteX38" fmla="*/ 324231 w 572395"/>
                <a:gd name="connsiteY38" fmla="*/ 5706 h 377530"/>
                <a:gd name="connsiteX39" fmla="*/ 304905 w 572395"/>
                <a:gd name="connsiteY39" fmla="*/ 4899 h 377530"/>
                <a:gd name="connsiteX40" fmla="*/ 280911 w 572395"/>
                <a:gd name="connsiteY40" fmla="*/ 16281 h 377530"/>
                <a:gd name="connsiteX41" fmla="*/ 264643 w 572395"/>
                <a:gd name="connsiteY41" fmla="*/ 18368 h 377530"/>
                <a:gd name="connsiteX42" fmla="*/ 243869 w 572395"/>
                <a:gd name="connsiteY42" fmla="*/ 24647 h 377530"/>
                <a:gd name="connsiteX43" fmla="*/ 207159 w 572395"/>
                <a:gd name="connsiteY43" fmla="*/ 26610 h 377530"/>
                <a:gd name="connsiteX44" fmla="*/ 172622 w 572395"/>
                <a:gd name="connsiteY44" fmla="*/ 23822 h 377530"/>
                <a:gd name="connsiteX45" fmla="*/ 140484 w 572395"/>
                <a:gd name="connsiteY45" fmla="*/ 20929 h 377530"/>
                <a:gd name="connsiteX46" fmla="*/ 114214 w 572395"/>
                <a:gd name="connsiteY46" fmla="*/ 32642 h 377530"/>
                <a:gd name="connsiteX47" fmla="*/ 109376 w 572395"/>
                <a:gd name="connsiteY47" fmla="*/ 85406 h 377530"/>
                <a:gd name="connsiteX48" fmla="*/ 108928 w 572395"/>
                <a:gd name="connsiteY48" fmla="*/ 105097 h 377530"/>
                <a:gd name="connsiteX49" fmla="*/ 109452 w 572395"/>
                <a:gd name="connsiteY49" fmla="*/ 115407 h 377530"/>
                <a:gd name="connsiteX50" fmla="*/ 113957 w 572395"/>
                <a:gd name="connsiteY50" fmla="*/ 109469 h 377530"/>
                <a:gd name="connsiteX51" fmla="*/ 112833 w 572395"/>
                <a:gd name="connsiteY51" fmla="*/ 117494 h 377530"/>
                <a:gd name="connsiteX52" fmla="*/ 116643 w 572395"/>
                <a:gd name="connsiteY52" fmla="*/ 114126 h 377530"/>
                <a:gd name="connsiteX53" fmla="*/ 116643 w 572395"/>
                <a:gd name="connsiteY53" fmla="*/ 114620 h 377530"/>
                <a:gd name="connsiteX54" fmla="*/ 115481 w 572395"/>
                <a:gd name="connsiteY54" fmla="*/ 130990 h 377530"/>
                <a:gd name="connsiteX55" fmla="*/ 113824 w 572395"/>
                <a:gd name="connsiteY55" fmla="*/ 143397 h 377530"/>
                <a:gd name="connsiteX56" fmla="*/ 112233 w 572395"/>
                <a:gd name="connsiteY56" fmla="*/ 150728 h 377530"/>
                <a:gd name="connsiteX57" fmla="*/ 103556 w 572395"/>
                <a:gd name="connsiteY57" fmla="*/ 153422 h 377530"/>
                <a:gd name="connsiteX58" fmla="*/ 107928 w 572395"/>
                <a:gd name="connsiteY58" fmla="*/ 143624 h 377530"/>
                <a:gd name="connsiteX59" fmla="*/ 95688 w 572395"/>
                <a:gd name="connsiteY59" fmla="*/ 154532 h 377530"/>
                <a:gd name="connsiteX60" fmla="*/ 96498 w 572395"/>
                <a:gd name="connsiteY60" fmla="*/ 143624 h 377530"/>
                <a:gd name="connsiteX61" fmla="*/ 87801 w 572395"/>
                <a:gd name="connsiteY61" fmla="*/ 157102 h 377530"/>
                <a:gd name="connsiteX62" fmla="*/ 72981 w 572395"/>
                <a:gd name="connsiteY62" fmla="*/ 152445 h 377530"/>
                <a:gd name="connsiteX63" fmla="*/ 80715 w 572395"/>
                <a:gd name="connsiteY63" fmla="*/ 160469 h 377530"/>
                <a:gd name="connsiteX64" fmla="*/ 67037 w 572395"/>
                <a:gd name="connsiteY64" fmla="*/ 160232 h 377530"/>
                <a:gd name="connsiteX65" fmla="*/ 73943 w 572395"/>
                <a:gd name="connsiteY65" fmla="*/ 164529 h 377530"/>
                <a:gd name="connsiteX66" fmla="*/ 61427 w 572395"/>
                <a:gd name="connsiteY66" fmla="*/ 167109 h 377530"/>
                <a:gd name="connsiteX67" fmla="*/ 66885 w 572395"/>
                <a:gd name="connsiteY67" fmla="*/ 168749 h 377530"/>
                <a:gd name="connsiteX68" fmla="*/ 0 w 572395"/>
                <a:gd name="connsiteY68" fmla="*/ 220489 h 377530"/>
                <a:gd name="connsiteX69" fmla="*/ 243754 w 572395"/>
                <a:gd name="connsiteY69" fmla="*/ 377520 h 377530"/>
                <a:gd name="connsiteX70" fmla="*/ 389153 w 572395"/>
                <a:gd name="connsiteY70" fmla="*/ 336830 h 377530"/>
                <a:gd name="connsiteX71" fmla="*/ 508778 w 572395"/>
                <a:gd name="connsiteY71" fmla="*/ 377169 h 377530"/>
                <a:gd name="connsiteX72" fmla="*/ 572395 w 572395"/>
                <a:gd name="connsiteY72" fmla="*/ 355875 h 377530"/>
                <a:gd name="connsiteX73" fmla="*/ 572395 w 572395"/>
                <a:gd name="connsiteY73" fmla="*/ 266177 h 377530"/>
                <a:gd name="connsiteX74" fmla="*/ 512550 w 572395"/>
                <a:gd name="connsiteY74" fmla="*/ 298625 h 377530"/>
                <a:gd name="connsiteX75" fmla="*/ 188500 w 572395"/>
                <a:gd name="connsiteY75" fmla="*/ 66740 h 377530"/>
                <a:gd name="connsiteX76" fmla="*/ 226428 w 572395"/>
                <a:gd name="connsiteY76" fmla="*/ 66977 h 377530"/>
                <a:gd name="connsiteX77" fmla="*/ 245631 w 572395"/>
                <a:gd name="connsiteY77" fmla="*/ 64692 h 377530"/>
                <a:gd name="connsiteX78" fmla="*/ 257232 w 572395"/>
                <a:gd name="connsiteY78" fmla="*/ 54742 h 377530"/>
                <a:gd name="connsiteX79" fmla="*/ 279816 w 572395"/>
                <a:gd name="connsiteY79" fmla="*/ 58308 h 377530"/>
                <a:gd name="connsiteX80" fmla="*/ 284417 w 572395"/>
                <a:gd name="connsiteY80" fmla="*/ 62463 h 377530"/>
                <a:gd name="connsiteX81" fmla="*/ 294065 w 572395"/>
                <a:gd name="connsiteY81" fmla="*/ 71426 h 377530"/>
                <a:gd name="connsiteX82" fmla="*/ 292618 w 572395"/>
                <a:gd name="connsiteY82" fmla="*/ 77800 h 377530"/>
                <a:gd name="connsiteX83" fmla="*/ 289836 w 572395"/>
                <a:gd name="connsiteY83" fmla="*/ 80209 h 377530"/>
                <a:gd name="connsiteX84" fmla="*/ 285731 w 572395"/>
                <a:gd name="connsiteY84" fmla="*/ 78881 h 377530"/>
                <a:gd name="connsiteX85" fmla="*/ 278482 w 572395"/>
                <a:gd name="connsiteY85" fmla="*/ 79251 h 377530"/>
                <a:gd name="connsiteX86" fmla="*/ 269672 w 572395"/>
                <a:gd name="connsiteY86" fmla="*/ 103665 h 377530"/>
                <a:gd name="connsiteX87" fmla="*/ 266871 w 572395"/>
                <a:gd name="connsiteY87" fmla="*/ 113453 h 377530"/>
                <a:gd name="connsiteX88" fmla="*/ 273539 w 572395"/>
                <a:gd name="connsiteY88" fmla="*/ 117247 h 377530"/>
                <a:gd name="connsiteX89" fmla="*/ 275958 w 572395"/>
                <a:gd name="connsiteY89" fmla="*/ 127595 h 377530"/>
                <a:gd name="connsiteX90" fmla="*/ 278816 w 572395"/>
                <a:gd name="connsiteY90" fmla="*/ 139622 h 377530"/>
                <a:gd name="connsiteX91" fmla="*/ 278654 w 572395"/>
                <a:gd name="connsiteY91" fmla="*/ 154133 h 377530"/>
                <a:gd name="connsiteX92" fmla="*/ 275072 w 572395"/>
                <a:gd name="connsiteY92" fmla="*/ 155736 h 377530"/>
                <a:gd name="connsiteX93" fmla="*/ 269872 w 572395"/>
                <a:gd name="connsiteY93" fmla="*/ 146356 h 377530"/>
                <a:gd name="connsiteX94" fmla="*/ 268672 w 572395"/>
                <a:gd name="connsiteY94" fmla="*/ 153090 h 377530"/>
                <a:gd name="connsiteX95" fmla="*/ 261423 w 572395"/>
                <a:gd name="connsiteY95" fmla="*/ 144430 h 377530"/>
                <a:gd name="connsiteX96" fmla="*/ 261309 w 572395"/>
                <a:gd name="connsiteY96" fmla="*/ 151165 h 377530"/>
                <a:gd name="connsiteX97" fmla="*/ 253937 w 572395"/>
                <a:gd name="connsiteY97" fmla="*/ 143311 h 377530"/>
                <a:gd name="connsiteX98" fmla="*/ 254289 w 572395"/>
                <a:gd name="connsiteY98" fmla="*/ 149438 h 377530"/>
                <a:gd name="connsiteX99" fmla="*/ 245555 w 572395"/>
                <a:gd name="connsiteY99" fmla="*/ 147172 h 377530"/>
                <a:gd name="connsiteX100" fmla="*/ 247660 w 572395"/>
                <a:gd name="connsiteY100" fmla="*/ 141870 h 377530"/>
                <a:gd name="connsiteX101" fmla="*/ 238477 w 572395"/>
                <a:gd name="connsiteY101" fmla="*/ 145237 h 377530"/>
                <a:gd name="connsiteX102" fmla="*/ 242668 w 572395"/>
                <a:gd name="connsiteY102" fmla="*/ 138180 h 377530"/>
                <a:gd name="connsiteX103" fmla="*/ 231724 w 572395"/>
                <a:gd name="connsiteY103" fmla="*/ 144117 h 377530"/>
                <a:gd name="connsiteX104" fmla="*/ 234020 w 572395"/>
                <a:gd name="connsiteY104" fmla="*/ 136615 h 377530"/>
                <a:gd name="connsiteX105" fmla="*/ 227771 w 572395"/>
                <a:gd name="connsiteY105" fmla="*/ 138512 h 377530"/>
                <a:gd name="connsiteX106" fmla="*/ 224914 w 572395"/>
                <a:gd name="connsiteY106" fmla="*/ 117987 h 377530"/>
                <a:gd name="connsiteX107" fmla="*/ 232801 w 572395"/>
                <a:gd name="connsiteY107" fmla="*/ 116166 h 377530"/>
                <a:gd name="connsiteX108" fmla="*/ 256003 w 572395"/>
                <a:gd name="connsiteY108" fmla="*/ 108445 h 377530"/>
                <a:gd name="connsiteX109" fmla="*/ 259299 w 572395"/>
                <a:gd name="connsiteY109" fmla="*/ 100990 h 377530"/>
                <a:gd name="connsiteX110" fmla="*/ 255489 w 572395"/>
                <a:gd name="connsiteY110" fmla="*/ 102128 h 377530"/>
                <a:gd name="connsiteX111" fmla="*/ 243773 w 572395"/>
                <a:gd name="connsiteY111" fmla="*/ 96722 h 377530"/>
                <a:gd name="connsiteX112" fmla="*/ 239678 w 572395"/>
                <a:gd name="connsiteY112" fmla="*/ 91031 h 377530"/>
                <a:gd name="connsiteX113" fmla="*/ 246345 w 572395"/>
                <a:gd name="connsiteY113" fmla="*/ 78843 h 377530"/>
                <a:gd name="connsiteX114" fmla="*/ 230476 w 572395"/>
                <a:gd name="connsiteY114" fmla="*/ 86839 h 377530"/>
                <a:gd name="connsiteX115" fmla="*/ 214046 w 572395"/>
                <a:gd name="connsiteY115" fmla="*/ 85037 h 377530"/>
                <a:gd name="connsiteX116" fmla="*/ 187242 w 572395"/>
                <a:gd name="connsiteY116" fmla="*/ 83083 h 377530"/>
                <a:gd name="connsiteX117" fmla="*/ 154781 w 572395"/>
                <a:gd name="connsiteY117" fmla="*/ 81186 h 377530"/>
                <a:gd name="connsiteX118" fmla="*/ 188433 w 572395"/>
                <a:gd name="connsiteY118" fmla="*/ 66759 h 377530"/>
                <a:gd name="connsiteX119" fmla="*/ 208436 w 572395"/>
                <a:gd name="connsiteY119" fmla="*/ 140817 h 377530"/>
                <a:gd name="connsiteX120" fmla="*/ 207064 w 572395"/>
                <a:gd name="connsiteY120" fmla="*/ 133608 h 377530"/>
                <a:gd name="connsiteX121" fmla="*/ 201711 w 572395"/>
                <a:gd name="connsiteY121" fmla="*/ 140513 h 377530"/>
                <a:gd name="connsiteX122" fmla="*/ 195996 w 572395"/>
                <a:gd name="connsiteY122" fmla="*/ 140219 h 377530"/>
                <a:gd name="connsiteX123" fmla="*/ 202711 w 572395"/>
                <a:gd name="connsiteY123" fmla="*/ 122331 h 377530"/>
                <a:gd name="connsiteX124" fmla="*/ 211169 w 572395"/>
                <a:gd name="connsiteY124" fmla="*/ 120529 h 377530"/>
                <a:gd name="connsiteX125" fmla="*/ 219466 w 572395"/>
                <a:gd name="connsiteY125" fmla="*/ 135780 h 377530"/>
                <a:gd name="connsiteX126" fmla="*/ 222942 w 572395"/>
                <a:gd name="connsiteY126" fmla="*/ 140902 h 377530"/>
                <a:gd name="connsiteX127" fmla="*/ 219475 w 572395"/>
                <a:gd name="connsiteY127" fmla="*/ 142031 h 377530"/>
                <a:gd name="connsiteX128" fmla="*/ 215932 w 572395"/>
                <a:gd name="connsiteY128" fmla="*/ 136577 h 377530"/>
                <a:gd name="connsiteX129" fmla="*/ 214798 w 572395"/>
                <a:gd name="connsiteY129" fmla="*/ 141187 h 377530"/>
                <a:gd name="connsiteX130" fmla="*/ 214684 w 572395"/>
                <a:gd name="connsiteY130" fmla="*/ 133248 h 377530"/>
                <a:gd name="connsiteX131" fmla="*/ 208445 w 572395"/>
                <a:gd name="connsiteY131" fmla="*/ 140836 h 377530"/>
                <a:gd name="connsiteX132" fmla="*/ 153067 w 572395"/>
                <a:gd name="connsiteY132" fmla="*/ 123697 h 377530"/>
                <a:gd name="connsiteX133" fmla="*/ 189795 w 572395"/>
                <a:gd name="connsiteY133" fmla="*/ 124645 h 377530"/>
                <a:gd name="connsiteX134" fmla="*/ 190157 w 572395"/>
                <a:gd name="connsiteY134" fmla="*/ 139441 h 377530"/>
                <a:gd name="connsiteX135" fmla="*/ 190157 w 572395"/>
                <a:gd name="connsiteY135" fmla="*/ 140067 h 377530"/>
                <a:gd name="connsiteX136" fmla="*/ 184166 w 572395"/>
                <a:gd name="connsiteY136" fmla="*/ 139954 h 377530"/>
                <a:gd name="connsiteX137" fmla="*/ 187300 w 572395"/>
                <a:gd name="connsiteY137" fmla="*/ 136406 h 377530"/>
                <a:gd name="connsiteX138" fmla="*/ 178841 w 572395"/>
                <a:gd name="connsiteY138" fmla="*/ 139688 h 377530"/>
                <a:gd name="connsiteX139" fmla="*/ 181861 w 572395"/>
                <a:gd name="connsiteY139" fmla="*/ 133191 h 377530"/>
                <a:gd name="connsiteX140" fmla="*/ 173164 w 572395"/>
                <a:gd name="connsiteY140" fmla="*/ 139925 h 377530"/>
                <a:gd name="connsiteX141" fmla="*/ 175822 w 572395"/>
                <a:gd name="connsiteY141" fmla="*/ 132944 h 377530"/>
                <a:gd name="connsiteX142" fmla="*/ 167973 w 572395"/>
                <a:gd name="connsiteY142" fmla="*/ 140162 h 377530"/>
                <a:gd name="connsiteX143" fmla="*/ 168783 w 572395"/>
                <a:gd name="connsiteY143" fmla="*/ 133713 h 377530"/>
                <a:gd name="connsiteX144" fmla="*/ 164230 w 572395"/>
                <a:gd name="connsiteY144" fmla="*/ 139935 h 377530"/>
                <a:gd name="connsiteX145" fmla="*/ 156982 w 572395"/>
                <a:gd name="connsiteY145" fmla="*/ 137649 h 377530"/>
                <a:gd name="connsiteX146" fmla="*/ 159610 w 572395"/>
                <a:gd name="connsiteY146" fmla="*/ 141291 h 377530"/>
                <a:gd name="connsiteX147" fmla="*/ 156334 w 572395"/>
                <a:gd name="connsiteY147" fmla="*/ 141708 h 377530"/>
                <a:gd name="connsiteX148" fmla="*/ 156334 w 572395"/>
                <a:gd name="connsiteY148" fmla="*/ 141651 h 377530"/>
                <a:gd name="connsiteX149" fmla="*/ 153124 w 572395"/>
                <a:gd name="connsiteY149" fmla="*/ 123763 h 377530"/>
                <a:gd name="connsiteX150" fmla="*/ 130159 w 572395"/>
                <a:gd name="connsiteY150" fmla="*/ 128240 h 377530"/>
                <a:gd name="connsiteX151" fmla="*/ 136246 w 572395"/>
                <a:gd name="connsiteY151" fmla="*/ 120159 h 377530"/>
                <a:gd name="connsiteX152" fmla="*/ 136817 w 572395"/>
                <a:gd name="connsiteY152" fmla="*/ 119969 h 377530"/>
                <a:gd name="connsiteX153" fmla="*/ 138208 w 572395"/>
                <a:gd name="connsiteY153" fmla="*/ 128505 h 377530"/>
                <a:gd name="connsiteX154" fmla="*/ 146047 w 572395"/>
                <a:gd name="connsiteY154" fmla="*/ 143197 h 377530"/>
                <a:gd name="connsiteX155" fmla="*/ 141094 w 572395"/>
                <a:gd name="connsiteY155" fmla="*/ 144004 h 377530"/>
                <a:gd name="connsiteX156" fmla="*/ 142723 w 572395"/>
                <a:gd name="connsiteY156" fmla="*/ 140371 h 377530"/>
                <a:gd name="connsiteX157" fmla="*/ 135150 w 572395"/>
                <a:gd name="connsiteY157" fmla="*/ 145028 h 377530"/>
                <a:gd name="connsiteX158" fmla="*/ 138694 w 572395"/>
                <a:gd name="connsiteY158" fmla="*/ 138294 h 377530"/>
                <a:gd name="connsiteX159" fmla="*/ 129035 w 572395"/>
                <a:gd name="connsiteY159" fmla="*/ 145995 h 377530"/>
                <a:gd name="connsiteX160" fmla="*/ 131769 w 572395"/>
                <a:gd name="connsiteY160" fmla="*/ 137981 h 377530"/>
                <a:gd name="connsiteX161" fmla="*/ 123901 w 572395"/>
                <a:gd name="connsiteY161" fmla="*/ 146109 h 377530"/>
                <a:gd name="connsiteX162" fmla="*/ 125616 w 572395"/>
                <a:gd name="connsiteY162" fmla="*/ 139214 h 377530"/>
                <a:gd name="connsiteX163" fmla="*/ 130159 w 572395"/>
                <a:gd name="connsiteY163" fmla="*/ 128278 h 377530"/>
                <a:gd name="connsiteX164" fmla="*/ 113881 w 572395"/>
                <a:gd name="connsiteY164" fmla="*/ 82485 h 377530"/>
                <a:gd name="connsiteX165" fmla="*/ 115119 w 572395"/>
                <a:gd name="connsiteY165" fmla="*/ 48843 h 377530"/>
                <a:gd name="connsiteX166" fmla="*/ 115814 w 572395"/>
                <a:gd name="connsiteY166" fmla="*/ 66940 h 377530"/>
                <a:gd name="connsiteX167" fmla="*/ 123063 w 572395"/>
                <a:gd name="connsiteY167" fmla="*/ 91866 h 377530"/>
                <a:gd name="connsiteX168" fmla="*/ 119796 w 572395"/>
                <a:gd name="connsiteY168" fmla="*/ 107620 h 377530"/>
                <a:gd name="connsiteX169" fmla="*/ 119243 w 572395"/>
                <a:gd name="connsiteY169" fmla="*/ 108768 h 377530"/>
                <a:gd name="connsiteX170" fmla="*/ 119682 w 572395"/>
                <a:gd name="connsiteY170" fmla="*/ 100411 h 377530"/>
                <a:gd name="connsiteX171" fmla="*/ 113881 w 572395"/>
                <a:gd name="connsiteY171" fmla="*/ 82485 h 377530"/>
                <a:gd name="connsiteX172" fmla="*/ 244545 w 572395"/>
                <a:gd name="connsiteY172" fmla="*/ 298464 h 377530"/>
                <a:gd name="connsiteX173" fmla="*/ 114329 w 572395"/>
                <a:gd name="connsiteY173" fmla="*/ 236509 h 377530"/>
                <a:gd name="connsiteX174" fmla="*/ 188566 w 572395"/>
                <a:gd name="connsiteY174" fmla="*/ 220489 h 377530"/>
                <a:gd name="connsiteX175" fmla="*/ 320097 w 572395"/>
                <a:gd name="connsiteY175" fmla="*/ 282434 h 377530"/>
                <a:gd name="connsiteX176" fmla="*/ 244535 w 572395"/>
                <a:gd name="connsiteY176" fmla="*/ 298464 h 377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</a:cxnLst>
              <a:rect l="l" t="t" r="r" b="b"/>
              <a:pathLst>
                <a:path w="572395" h="377530">
                  <a:moveTo>
                    <a:pt x="512559" y="298625"/>
                  </a:moveTo>
                  <a:cubicBezTo>
                    <a:pt x="474545" y="298625"/>
                    <a:pt x="436483" y="265096"/>
                    <a:pt x="382972" y="221561"/>
                  </a:cubicBezTo>
                  <a:cubicBezTo>
                    <a:pt x="374158" y="214352"/>
                    <a:pt x="365141" y="207394"/>
                    <a:pt x="355930" y="200694"/>
                  </a:cubicBezTo>
                  <a:cubicBezTo>
                    <a:pt x="358316" y="200726"/>
                    <a:pt x="360697" y="200925"/>
                    <a:pt x="363055" y="201292"/>
                  </a:cubicBezTo>
                  <a:cubicBezTo>
                    <a:pt x="359023" y="197669"/>
                    <a:pt x="353980" y="195354"/>
                    <a:pt x="348596" y="194653"/>
                  </a:cubicBezTo>
                  <a:cubicBezTo>
                    <a:pt x="350135" y="193774"/>
                    <a:pt x="351830" y="193198"/>
                    <a:pt x="353587" y="192955"/>
                  </a:cubicBezTo>
                  <a:cubicBezTo>
                    <a:pt x="350492" y="190564"/>
                    <a:pt x="346684" y="189272"/>
                    <a:pt x="342767" y="189284"/>
                  </a:cubicBezTo>
                  <a:cubicBezTo>
                    <a:pt x="344164" y="187690"/>
                    <a:pt x="346072" y="186628"/>
                    <a:pt x="348167" y="186277"/>
                  </a:cubicBezTo>
                  <a:cubicBezTo>
                    <a:pt x="343255" y="184349"/>
                    <a:pt x="338016" y="183383"/>
                    <a:pt x="332737" y="183432"/>
                  </a:cubicBezTo>
                  <a:cubicBezTo>
                    <a:pt x="334175" y="180947"/>
                    <a:pt x="341957" y="180406"/>
                    <a:pt x="345119" y="181023"/>
                  </a:cubicBezTo>
                  <a:cubicBezTo>
                    <a:pt x="338467" y="177603"/>
                    <a:pt x="330781" y="176748"/>
                    <a:pt x="323536" y="178623"/>
                  </a:cubicBezTo>
                  <a:cubicBezTo>
                    <a:pt x="326891" y="175458"/>
                    <a:pt x="331537" y="174034"/>
                    <a:pt x="336099" y="174772"/>
                  </a:cubicBezTo>
                  <a:cubicBezTo>
                    <a:pt x="331665" y="171504"/>
                    <a:pt x="326040" y="170279"/>
                    <a:pt x="320640" y="171405"/>
                  </a:cubicBezTo>
                  <a:cubicBezTo>
                    <a:pt x="322729" y="168808"/>
                    <a:pt x="325522" y="166863"/>
                    <a:pt x="328689" y="165800"/>
                  </a:cubicBezTo>
                  <a:cubicBezTo>
                    <a:pt x="323659" y="165595"/>
                    <a:pt x="318664" y="166707"/>
                    <a:pt x="314201" y="169025"/>
                  </a:cubicBezTo>
                  <a:cubicBezTo>
                    <a:pt x="317564" y="161437"/>
                    <a:pt x="316716" y="157017"/>
                    <a:pt x="315154" y="154892"/>
                  </a:cubicBezTo>
                  <a:cubicBezTo>
                    <a:pt x="314692" y="161066"/>
                    <a:pt x="310365" y="166276"/>
                    <a:pt x="304362" y="167886"/>
                  </a:cubicBezTo>
                  <a:cubicBezTo>
                    <a:pt x="303702" y="164300"/>
                    <a:pt x="305216" y="160662"/>
                    <a:pt x="308229" y="158591"/>
                  </a:cubicBezTo>
                  <a:cubicBezTo>
                    <a:pt x="303441" y="158965"/>
                    <a:pt x="298993" y="161200"/>
                    <a:pt x="295847" y="164813"/>
                  </a:cubicBezTo>
                  <a:cubicBezTo>
                    <a:pt x="294894" y="164377"/>
                    <a:pt x="293942" y="163979"/>
                    <a:pt x="292989" y="163561"/>
                  </a:cubicBezTo>
                  <a:cubicBezTo>
                    <a:pt x="292463" y="162581"/>
                    <a:pt x="292045" y="161548"/>
                    <a:pt x="291741" y="160479"/>
                  </a:cubicBezTo>
                  <a:cubicBezTo>
                    <a:pt x="290981" y="158024"/>
                    <a:pt x="290659" y="155456"/>
                    <a:pt x="290789" y="152891"/>
                  </a:cubicBezTo>
                  <a:cubicBezTo>
                    <a:pt x="289749" y="147959"/>
                    <a:pt x="289168" y="142943"/>
                    <a:pt x="289055" y="137905"/>
                  </a:cubicBezTo>
                  <a:cubicBezTo>
                    <a:pt x="289550" y="132442"/>
                    <a:pt x="292246" y="126523"/>
                    <a:pt x="292789" y="122729"/>
                  </a:cubicBezTo>
                  <a:cubicBezTo>
                    <a:pt x="295855" y="121030"/>
                    <a:pt x="298729" y="119008"/>
                    <a:pt x="301362" y="116697"/>
                  </a:cubicBezTo>
                  <a:cubicBezTo>
                    <a:pt x="304269" y="113647"/>
                    <a:pt x="306755" y="110224"/>
                    <a:pt x="308753" y="106520"/>
                  </a:cubicBezTo>
                  <a:cubicBezTo>
                    <a:pt x="310753" y="102887"/>
                    <a:pt x="316316" y="77752"/>
                    <a:pt x="329013" y="62890"/>
                  </a:cubicBezTo>
                  <a:cubicBezTo>
                    <a:pt x="332889" y="58346"/>
                    <a:pt x="337909" y="50161"/>
                    <a:pt x="343129" y="50645"/>
                  </a:cubicBezTo>
                  <a:cubicBezTo>
                    <a:pt x="349564" y="51213"/>
                    <a:pt x="355975" y="49325"/>
                    <a:pt x="361064" y="45362"/>
                  </a:cubicBezTo>
                  <a:cubicBezTo>
                    <a:pt x="363903" y="44456"/>
                    <a:pt x="366894" y="44117"/>
                    <a:pt x="369865" y="44366"/>
                  </a:cubicBezTo>
                  <a:cubicBezTo>
                    <a:pt x="372111" y="44629"/>
                    <a:pt x="374217" y="43231"/>
                    <a:pt x="374837" y="41065"/>
                  </a:cubicBezTo>
                  <a:cubicBezTo>
                    <a:pt x="375909" y="41232"/>
                    <a:pt x="376987" y="40803"/>
                    <a:pt x="377647" y="39946"/>
                  </a:cubicBezTo>
                  <a:cubicBezTo>
                    <a:pt x="379647" y="36512"/>
                    <a:pt x="381029" y="34777"/>
                    <a:pt x="380067" y="32434"/>
                  </a:cubicBezTo>
                  <a:cubicBezTo>
                    <a:pt x="379638" y="31372"/>
                    <a:pt x="377885" y="30708"/>
                    <a:pt x="376923" y="29958"/>
                  </a:cubicBezTo>
                  <a:cubicBezTo>
                    <a:pt x="372339" y="25256"/>
                    <a:pt x="367459" y="20849"/>
                    <a:pt x="362312" y="16765"/>
                  </a:cubicBezTo>
                  <a:cubicBezTo>
                    <a:pt x="360138" y="15217"/>
                    <a:pt x="358119" y="13463"/>
                    <a:pt x="356283" y="11529"/>
                  </a:cubicBezTo>
                  <a:cubicBezTo>
                    <a:pt x="353604" y="8992"/>
                    <a:pt x="350561" y="6866"/>
                    <a:pt x="347253" y="5222"/>
                  </a:cubicBezTo>
                  <a:cubicBezTo>
                    <a:pt x="344986" y="4093"/>
                    <a:pt x="343386" y="-716"/>
                    <a:pt x="337433" y="91"/>
                  </a:cubicBezTo>
                  <a:cubicBezTo>
                    <a:pt x="333223" y="660"/>
                    <a:pt x="331203" y="5544"/>
                    <a:pt x="324231" y="5706"/>
                  </a:cubicBezTo>
                  <a:cubicBezTo>
                    <a:pt x="317814" y="5017"/>
                    <a:pt x="311358" y="4747"/>
                    <a:pt x="304905" y="4899"/>
                  </a:cubicBezTo>
                  <a:cubicBezTo>
                    <a:pt x="296384" y="7487"/>
                    <a:pt x="288298" y="11323"/>
                    <a:pt x="280911" y="16281"/>
                  </a:cubicBezTo>
                  <a:cubicBezTo>
                    <a:pt x="275445" y="16587"/>
                    <a:pt x="270008" y="17284"/>
                    <a:pt x="264643" y="18368"/>
                  </a:cubicBezTo>
                  <a:cubicBezTo>
                    <a:pt x="257842" y="20847"/>
                    <a:pt x="250906" y="22944"/>
                    <a:pt x="243869" y="24647"/>
                  </a:cubicBezTo>
                  <a:cubicBezTo>
                    <a:pt x="238001" y="25387"/>
                    <a:pt x="224819" y="26221"/>
                    <a:pt x="207159" y="26610"/>
                  </a:cubicBezTo>
                  <a:cubicBezTo>
                    <a:pt x="195594" y="26519"/>
                    <a:pt x="184051" y="25587"/>
                    <a:pt x="172622" y="23822"/>
                  </a:cubicBezTo>
                  <a:cubicBezTo>
                    <a:pt x="168888" y="23347"/>
                    <a:pt x="151581" y="21925"/>
                    <a:pt x="140484" y="20929"/>
                  </a:cubicBezTo>
                  <a:cubicBezTo>
                    <a:pt x="130220" y="19654"/>
                    <a:pt x="120095" y="24168"/>
                    <a:pt x="114214" y="32642"/>
                  </a:cubicBezTo>
                  <a:cubicBezTo>
                    <a:pt x="101651" y="51252"/>
                    <a:pt x="108280" y="72659"/>
                    <a:pt x="109376" y="85406"/>
                  </a:cubicBezTo>
                  <a:cubicBezTo>
                    <a:pt x="109833" y="90642"/>
                    <a:pt x="103661" y="95555"/>
                    <a:pt x="108928" y="105097"/>
                  </a:cubicBezTo>
                  <a:cubicBezTo>
                    <a:pt x="110757" y="108250"/>
                    <a:pt x="110952" y="112086"/>
                    <a:pt x="109452" y="115407"/>
                  </a:cubicBezTo>
                  <a:cubicBezTo>
                    <a:pt x="111778" y="114208"/>
                    <a:pt x="113435" y="112025"/>
                    <a:pt x="113957" y="109469"/>
                  </a:cubicBezTo>
                  <a:cubicBezTo>
                    <a:pt x="115091" y="111556"/>
                    <a:pt x="113395" y="116450"/>
                    <a:pt x="112833" y="117494"/>
                  </a:cubicBezTo>
                  <a:cubicBezTo>
                    <a:pt x="114289" y="116598"/>
                    <a:pt x="115578" y="115459"/>
                    <a:pt x="116643" y="114126"/>
                  </a:cubicBezTo>
                  <a:lnTo>
                    <a:pt x="116643" y="114620"/>
                  </a:lnTo>
                  <a:cubicBezTo>
                    <a:pt x="116668" y="120098"/>
                    <a:pt x="116279" y="125570"/>
                    <a:pt x="115481" y="130990"/>
                  </a:cubicBezTo>
                  <a:cubicBezTo>
                    <a:pt x="115033" y="134111"/>
                    <a:pt x="114529" y="139233"/>
                    <a:pt x="113824" y="143397"/>
                  </a:cubicBezTo>
                  <a:cubicBezTo>
                    <a:pt x="113418" y="145866"/>
                    <a:pt x="112887" y="148313"/>
                    <a:pt x="112233" y="150728"/>
                  </a:cubicBezTo>
                  <a:cubicBezTo>
                    <a:pt x="109376" y="151573"/>
                    <a:pt x="106518" y="152455"/>
                    <a:pt x="103556" y="153422"/>
                  </a:cubicBezTo>
                  <a:cubicBezTo>
                    <a:pt x="104043" y="149807"/>
                    <a:pt x="105560" y="146407"/>
                    <a:pt x="107928" y="143624"/>
                  </a:cubicBezTo>
                  <a:cubicBezTo>
                    <a:pt x="102632" y="145625"/>
                    <a:pt x="98270" y="149512"/>
                    <a:pt x="95688" y="154532"/>
                  </a:cubicBezTo>
                  <a:cubicBezTo>
                    <a:pt x="94893" y="150894"/>
                    <a:pt x="95175" y="147106"/>
                    <a:pt x="96498" y="143624"/>
                  </a:cubicBezTo>
                  <a:cubicBezTo>
                    <a:pt x="91697" y="146572"/>
                    <a:pt x="88499" y="151529"/>
                    <a:pt x="87801" y="157102"/>
                  </a:cubicBezTo>
                  <a:cubicBezTo>
                    <a:pt x="83586" y="153823"/>
                    <a:pt x="78323" y="152169"/>
                    <a:pt x="72981" y="152445"/>
                  </a:cubicBezTo>
                  <a:cubicBezTo>
                    <a:pt x="80477" y="156059"/>
                    <a:pt x="80715" y="160469"/>
                    <a:pt x="80715" y="160469"/>
                  </a:cubicBezTo>
                  <a:cubicBezTo>
                    <a:pt x="76481" y="158122"/>
                    <a:pt x="71350" y="158033"/>
                    <a:pt x="67037" y="160232"/>
                  </a:cubicBezTo>
                  <a:cubicBezTo>
                    <a:pt x="69979" y="160217"/>
                    <a:pt x="72667" y="161889"/>
                    <a:pt x="73943" y="164529"/>
                  </a:cubicBezTo>
                  <a:cubicBezTo>
                    <a:pt x="69593" y="163463"/>
                    <a:pt x="64993" y="164411"/>
                    <a:pt x="61427" y="167109"/>
                  </a:cubicBezTo>
                  <a:cubicBezTo>
                    <a:pt x="63411" y="166597"/>
                    <a:pt x="65516" y="167230"/>
                    <a:pt x="66885" y="168749"/>
                  </a:cubicBezTo>
                  <a:cubicBezTo>
                    <a:pt x="41506" y="181632"/>
                    <a:pt x="18811" y="199189"/>
                    <a:pt x="0" y="220489"/>
                  </a:cubicBezTo>
                  <a:cubicBezTo>
                    <a:pt x="35709" y="318619"/>
                    <a:pt x="123958" y="377520"/>
                    <a:pt x="243754" y="377520"/>
                  </a:cubicBezTo>
                  <a:cubicBezTo>
                    <a:pt x="295118" y="377983"/>
                    <a:pt x="345552" y="363869"/>
                    <a:pt x="389153" y="336830"/>
                  </a:cubicBezTo>
                  <a:cubicBezTo>
                    <a:pt x="423773" y="362473"/>
                    <a:pt x="465634" y="376589"/>
                    <a:pt x="508778" y="377169"/>
                  </a:cubicBezTo>
                  <a:cubicBezTo>
                    <a:pt x="531941" y="378454"/>
                    <a:pt x="554715" y="370831"/>
                    <a:pt x="572395" y="355875"/>
                  </a:cubicBezTo>
                  <a:lnTo>
                    <a:pt x="572395" y="266177"/>
                  </a:lnTo>
                  <a:cubicBezTo>
                    <a:pt x="558727" y="279893"/>
                    <a:pt x="544439" y="298625"/>
                    <a:pt x="512550" y="298625"/>
                  </a:cubicBezTo>
                  <a:moveTo>
                    <a:pt x="188500" y="66740"/>
                  </a:moveTo>
                  <a:cubicBezTo>
                    <a:pt x="193453" y="66854"/>
                    <a:pt x="223209" y="67461"/>
                    <a:pt x="226428" y="66977"/>
                  </a:cubicBezTo>
                  <a:cubicBezTo>
                    <a:pt x="235668" y="65593"/>
                    <a:pt x="243011" y="65858"/>
                    <a:pt x="245631" y="64692"/>
                  </a:cubicBezTo>
                  <a:cubicBezTo>
                    <a:pt x="247393" y="63904"/>
                    <a:pt x="252155" y="57938"/>
                    <a:pt x="257232" y="54742"/>
                  </a:cubicBezTo>
                  <a:cubicBezTo>
                    <a:pt x="261614" y="51973"/>
                    <a:pt x="275215" y="48036"/>
                    <a:pt x="279816" y="58308"/>
                  </a:cubicBezTo>
                  <a:cubicBezTo>
                    <a:pt x="281835" y="60044"/>
                    <a:pt x="283626" y="61894"/>
                    <a:pt x="284417" y="62463"/>
                  </a:cubicBezTo>
                  <a:cubicBezTo>
                    <a:pt x="287560" y="64872"/>
                    <a:pt x="293942" y="69946"/>
                    <a:pt x="294065" y="71426"/>
                  </a:cubicBezTo>
                  <a:cubicBezTo>
                    <a:pt x="294208" y="72649"/>
                    <a:pt x="295427" y="76083"/>
                    <a:pt x="292618" y="77800"/>
                  </a:cubicBezTo>
                  <a:cubicBezTo>
                    <a:pt x="291875" y="78255"/>
                    <a:pt x="292503" y="79602"/>
                    <a:pt x="289836" y="80209"/>
                  </a:cubicBezTo>
                  <a:cubicBezTo>
                    <a:pt x="288325" y="80583"/>
                    <a:pt x="286733" y="80068"/>
                    <a:pt x="285731" y="78881"/>
                  </a:cubicBezTo>
                  <a:cubicBezTo>
                    <a:pt x="285731" y="78881"/>
                    <a:pt x="279930" y="79365"/>
                    <a:pt x="278482" y="79251"/>
                  </a:cubicBezTo>
                  <a:cubicBezTo>
                    <a:pt x="280140" y="87588"/>
                    <a:pt x="271291" y="98581"/>
                    <a:pt x="269672" y="103665"/>
                  </a:cubicBezTo>
                  <a:cubicBezTo>
                    <a:pt x="269265" y="107055"/>
                    <a:pt x="268319" y="110358"/>
                    <a:pt x="266871" y="113453"/>
                  </a:cubicBezTo>
                  <a:cubicBezTo>
                    <a:pt x="270567" y="115350"/>
                    <a:pt x="273539" y="117247"/>
                    <a:pt x="273539" y="117247"/>
                  </a:cubicBezTo>
                  <a:cubicBezTo>
                    <a:pt x="273539" y="117247"/>
                    <a:pt x="275149" y="122777"/>
                    <a:pt x="275958" y="127595"/>
                  </a:cubicBezTo>
                  <a:cubicBezTo>
                    <a:pt x="276768" y="132413"/>
                    <a:pt x="278521" y="135325"/>
                    <a:pt x="278816" y="139622"/>
                  </a:cubicBezTo>
                  <a:cubicBezTo>
                    <a:pt x="279314" y="144449"/>
                    <a:pt x="279260" y="149318"/>
                    <a:pt x="278654" y="154133"/>
                  </a:cubicBezTo>
                  <a:cubicBezTo>
                    <a:pt x="277335" y="154329"/>
                    <a:pt x="276095" y="154884"/>
                    <a:pt x="275072" y="155736"/>
                  </a:cubicBezTo>
                  <a:cubicBezTo>
                    <a:pt x="274221" y="152199"/>
                    <a:pt x="272424" y="148958"/>
                    <a:pt x="269872" y="146356"/>
                  </a:cubicBezTo>
                  <a:cubicBezTo>
                    <a:pt x="270520" y="151478"/>
                    <a:pt x="268672" y="153090"/>
                    <a:pt x="268672" y="153090"/>
                  </a:cubicBezTo>
                  <a:cubicBezTo>
                    <a:pt x="267248" y="149506"/>
                    <a:pt x="264707" y="146471"/>
                    <a:pt x="261423" y="144430"/>
                  </a:cubicBezTo>
                  <a:cubicBezTo>
                    <a:pt x="262335" y="146592"/>
                    <a:pt x="262294" y="149035"/>
                    <a:pt x="261309" y="151165"/>
                  </a:cubicBezTo>
                  <a:cubicBezTo>
                    <a:pt x="259614" y="147929"/>
                    <a:pt x="257065" y="145214"/>
                    <a:pt x="253937" y="143311"/>
                  </a:cubicBezTo>
                  <a:cubicBezTo>
                    <a:pt x="254581" y="145290"/>
                    <a:pt x="254702" y="147400"/>
                    <a:pt x="254289" y="149438"/>
                  </a:cubicBezTo>
                  <a:cubicBezTo>
                    <a:pt x="251412" y="148635"/>
                    <a:pt x="248501" y="147880"/>
                    <a:pt x="245555" y="147172"/>
                  </a:cubicBezTo>
                  <a:cubicBezTo>
                    <a:pt x="245156" y="145147"/>
                    <a:pt x="245978" y="143076"/>
                    <a:pt x="247660" y="141870"/>
                  </a:cubicBezTo>
                  <a:cubicBezTo>
                    <a:pt x="244300" y="141900"/>
                    <a:pt x="241055" y="143090"/>
                    <a:pt x="238477" y="145237"/>
                  </a:cubicBezTo>
                  <a:cubicBezTo>
                    <a:pt x="238679" y="142358"/>
                    <a:pt x="240232" y="139743"/>
                    <a:pt x="242668" y="138180"/>
                  </a:cubicBezTo>
                  <a:cubicBezTo>
                    <a:pt x="238243" y="138176"/>
                    <a:pt x="234120" y="140413"/>
                    <a:pt x="231724" y="144117"/>
                  </a:cubicBezTo>
                  <a:cubicBezTo>
                    <a:pt x="231493" y="141416"/>
                    <a:pt x="232315" y="138729"/>
                    <a:pt x="234020" y="136615"/>
                  </a:cubicBezTo>
                  <a:cubicBezTo>
                    <a:pt x="231872" y="137010"/>
                    <a:pt x="229776" y="137647"/>
                    <a:pt x="227771" y="138512"/>
                  </a:cubicBezTo>
                  <a:cubicBezTo>
                    <a:pt x="225821" y="131845"/>
                    <a:pt x="224858" y="124931"/>
                    <a:pt x="224914" y="117987"/>
                  </a:cubicBezTo>
                  <a:cubicBezTo>
                    <a:pt x="226409" y="117152"/>
                    <a:pt x="226276" y="117370"/>
                    <a:pt x="232801" y="116166"/>
                  </a:cubicBezTo>
                  <a:cubicBezTo>
                    <a:pt x="236449" y="115492"/>
                    <a:pt x="248993" y="117114"/>
                    <a:pt x="256003" y="108445"/>
                  </a:cubicBezTo>
                  <a:cubicBezTo>
                    <a:pt x="258861" y="107497"/>
                    <a:pt x="258699" y="103039"/>
                    <a:pt x="259299" y="100990"/>
                  </a:cubicBezTo>
                  <a:cubicBezTo>
                    <a:pt x="259794" y="99330"/>
                    <a:pt x="256489" y="101113"/>
                    <a:pt x="255489" y="102128"/>
                  </a:cubicBezTo>
                  <a:cubicBezTo>
                    <a:pt x="251080" y="101705"/>
                    <a:pt x="246948" y="99798"/>
                    <a:pt x="243773" y="96722"/>
                  </a:cubicBezTo>
                  <a:cubicBezTo>
                    <a:pt x="241116" y="92871"/>
                    <a:pt x="240268" y="92605"/>
                    <a:pt x="239678" y="91031"/>
                  </a:cubicBezTo>
                  <a:cubicBezTo>
                    <a:pt x="243807" y="88334"/>
                    <a:pt x="246309" y="83760"/>
                    <a:pt x="246345" y="78843"/>
                  </a:cubicBezTo>
                  <a:cubicBezTo>
                    <a:pt x="240832" y="81043"/>
                    <a:pt x="235522" y="83718"/>
                    <a:pt x="230476" y="86839"/>
                  </a:cubicBezTo>
                  <a:cubicBezTo>
                    <a:pt x="229029" y="86241"/>
                    <a:pt x="218818" y="85890"/>
                    <a:pt x="214046" y="85037"/>
                  </a:cubicBezTo>
                  <a:cubicBezTo>
                    <a:pt x="205218" y="83353"/>
                    <a:pt x="196223" y="82697"/>
                    <a:pt x="187242" y="83083"/>
                  </a:cubicBezTo>
                  <a:cubicBezTo>
                    <a:pt x="178670" y="83083"/>
                    <a:pt x="167316" y="80598"/>
                    <a:pt x="154781" y="81186"/>
                  </a:cubicBezTo>
                  <a:cubicBezTo>
                    <a:pt x="162244" y="70290"/>
                    <a:pt x="175356" y="64669"/>
                    <a:pt x="188433" y="66759"/>
                  </a:cubicBezTo>
                  <a:moveTo>
                    <a:pt x="208436" y="140817"/>
                  </a:moveTo>
                  <a:cubicBezTo>
                    <a:pt x="207008" y="138702"/>
                    <a:pt x="206513" y="136097"/>
                    <a:pt x="207064" y="133608"/>
                  </a:cubicBezTo>
                  <a:cubicBezTo>
                    <a:pt x="204715" y="135416"/>
                    <a:pt x="202872" y="137793"/>
                    <a:pt x="201711" y="140513"/>
                  </a:cubicBezTo>
                  <a:cubicBezTo>
                    <a:pt x="199806" y="140390"/>
                    <a:pt x="197901" y="140305"/>
                    <a:pt x="195996" y="140219"/>
                  </a:cubicBezTo>
                  <a:cubicBezTo>
                    <a:pt x="197661" y="134058"/>
                    <a:pt x="199910" y="128069"/>
                    <a:pt x="202711" y="122331"/>
                  </a:cubicBezTo>
                  <a:cubicBezTo>
                    <a:pt x="205574" y="121952"/>
                    <a:pt x="208402" y="121349"/>
                    <a:pt x="211169" y="120529"/>
                  </a:cubicBezTo>
                  <a:cubicBezTo>
                    <a:pt x="211169" y="120529"/>
                    <a:pt x="218342" y="133532"/>
                    <a:pt x="219466" y="135780"/>
                  </a:cubicBezTo>
                  <a:cubicBezTo>
                    <a:pt x="220504" y="137857"/>
                    <a:pt x="222047" y="138749"/>
                    <a:pt x="222942" y="140902"/>
                  </a:cubicBezTo>
                  <a:cubicBezTo>
                    <a:pt x="221037" y="141945"/>
                    <a:pt x="219885" y="142609"/>
                    <a:pt x="219475" y="142031"/>
                  </a:cubicBezTo>
                  <a:cubicBezTo>
                    <a:pt x="219135" y="139791"/>
                    <a:pt x="217844" y="137804"/>
                    <a:pt x="215932" y="136577"/>
                  </a:cubicBezTo>
                  <a:cubicBezTo>
                    <a:pt x="215944" y="138183"/>
                    <a:pt x="215555" y="139768"/>
                    <a:pt x="214798" y="141187"/>
                  </a:cubicBezTo>
                  <a:cubicBezTo>
                    <a:pt x="214798" y="141187"/>
                    <a:pt x="212503" y="135894"/>
                    <a:pt x="214684" y="133248"/>
                  </a:cubicBezTo>
                  <a:cubicBezTo>
                    <a:pt x="211527" y="134666"/>
                    <a:pt x="209218" y="137474"/>
                    <a:pt x="208445" y="140836"/>
                  </a:cubicBezTo>
                  <a:moveTo>
                    <a:pt x="153067" y="123697"/>
                  </a:moveTo>
                  <a:cubicBezTo>
                    <a:pt x="164919" y="127772"/>
                    <a:pt x="177746" y="128103"/>
                    <a:pt x="189795" y="124645"/>
                  </a:cubicBezTo>
                  <a:cubicBezTo>
                    <a:pt x="189468" y="129578"/>
                    <a:pt x="189589" y="134530"/>
                    <a:pt x="190157" y="139441"/>
                  </a:cubicBezTo>
                  <a:lnTo>
                    <a:pt x="190157" y="140067"/>
                  </a:lnTo>
                  <a:cubicBezTo>
                    <a:pt x="188166" y="140011"/>
                    <a:pt x="186185" y="139954"/>
                    <a:pt x="184166" y="139954"/>
                  </a:cubicBezTo>
                  <a:cubicBezTo>
                    <a:pt x="184306" y="138210"/>
                    <a:pt x="185581" y="136767"/>
                    <a:pt x="187300" y="136406"/>
                  </a:cubicBezTo>
                  <a:cubicBezTo>
                    <a:pt x="184113" y="136069"/>
                    <a:pt x="180959" y="137292"/>
                    <a:pt x="178841" y="139688"/>
                  </a:cubicBezTo>
                  <a:cubicBezTo>
                    <a:pt x="179047" y="137236"/>
                    <a:pt x="180116" y="134934"/>
                    <a:pt x="181861" y="133191"/>
                  </a:cubicBezTo>
                  <a:cubicBezTo>
                    <a:pt x="178097" y="134029"/>
                    <a:pt x="174907" y="136499"/>
                    <a:pt x="173164" y="139925"/>
                  </a:cubicBezTo>
                  <a:cubicBezTo>
                    <a:pt x="173164" y="139925"/>
                    <a:pt x="173050" y="134870"/>
                    <a:pt x="175822" y="132944"/>
                  </a:cubicBezTo>
                  <a:cubicBezTo>
                    <a:pt x="172034" y="133656"/>
                    <a:pt x="168986" y="136458"/>
                    <a:pt x="167973" y="140162"/>
                  </a:cubicBezTo>
                  <a:cubicBezTo>
                    <a:pt x="167973" y="140162"/>
                    <a:pt x="167021" y="135629"/>
                    <a:pt x="168783" y="133713"/>
                  </a:cubicBezTo>
                  <a:cubicBezTo>
                    <a:pt x="166050" y="134556"/>
                    <a:pt x="164199" y="137086"/>
                    <a:pt x="164230" y="139935"/>
                  </a:cubicBezTo>
                  <a:cubicBezTo>
                    <a:pt x="162266" y="138153"/>
                    <a:pt x="159617" y="137318"/>
                    <a:pt x="156982" y="137649"/>
                  </a:cubicBezTo>
                  <a:cubicBezTo>
                    <a:pt x="158191" y="138047"/>
                    <a:pt x="159020" y="139470"/>
                    <a:pt x="159610" y="141291"/>
                  </a:cubicBezTo>
                  <a:cubicBezTo>
                    <a:pt x="158553" y="141405"/>
                    <a:pt x="157420" y="141566"/>
                    <a:pt x="156334" y="141708"/>
                  </a:cubicBezTo>
                  <a:lnTo>
                    <a:pt x="156334" y="141651"/>
                  </a:lnTo>
                  <a:cubicBezTo>
                    <a:pt x="153591" y="136109"/>
                    <a:pt x="152479" y="129908"/>
                    <a:pt x="153124" y="123763"/>
                  </a:cubicBezTo>
                  <a:moveTo>
                    <a:pt x="130159" y="128240"/>
                  </a:moveTo>
                  <a:cubicBezTo>
                    <a:pt x="131754" y="125247"/>
                    <a:pt x="133807" y="122521"/>
                    <a:pt x="136246" y="120159"/>
                  </a:cubicBezTo>
                  <a:cubicBezTo>
                    <a:pt x="136432" y="120083"/>
                    <a:pt x="136623" y="120020"/>
                    <a:pt x="136817" y="119969"/>
                  </a:cubicBezTo>
                  <a:cubicBezTo>
                    <a:pt x="136019" y="122881"/>
                    <a:pt x="136526" y="125994"/>
                    <a:pt x="138208" y="128505"/>
                  </a:cubicBezTo>
                  <a:cubicBezTo>
                    <a:pt x="139379" y="130649"/>
                    <a:pt x="143027" y="137393"/>
                    <a:pt x="146047" y="143197"/>
                  </a:cubicBezTo>
                  <a:cubicBezTo>
                    <a:pt x="144389" y="143463"/>
                    <a:pt x="142780" y="143691"/>
                    <a:pt x="141094" y="144004"/>
                  </a:cubicBezTo>
                  <a:cubicBezTo>
                    <a:pt x="141443" y="142715"/>
                    <a:pt x="141992" y="141490"/>
                    <a:pt x="142723" y="140371"/>
                  </a:cubicBezTo>
                  <a:cubicBezTo>
                    <a:pt x="139559" y="140515"/>
                    <a:pt x="136696" y="142276"/>
                    <a:pt x="135150" y="145028"/>
                  </a:cubicBezTo>
                  <a:cubicBezTo>
                    <a:pt x="135153" y="142341"/>
                    <a:pt x="136476" y="139825"/>
                    <a:pt x="138694" y="138294"/>
                  </a:cubicBezTo>
                  <a:cubicBezTo>
                    <a:pt x="134763" y="139825"/>
                    <a:pt x="131395" y="142511"/>
                    <a:pt x="129035" y="145995"/>
                  </a:cubicBezTo>
                  <a:cubicBezTo>
                    <a:pt x="129117" y="143111"/>
                    <a:pt x="130070" y="140318"/>
                    <a:pt x="131769" y="137981"/>
                  </a:cubicBezTo>
                  <a:cubicBezTo>
                    <a:pt x="128543" y="140040"/>
                    <a:pt x="125849" y="142824"/>
                    <a:pt x="123901" y="146109"/>
                  </a:cubicBezTo>
                  <a:cubicBezTo>
                    <a:pt x="124387" y="143672"/>
                    <a:pt x="125035" y="141234"/>
                    <a:pt x="125616" y="139214"/>
                  </a:cubicBezTo>
                  <a:cubicBezTo>
                    <a:pt x="126733" y="135417"/>
                    <a:pt x="128256" y="131751"/>
                    <a:pt x="130159" y="128278"/>
                  </a:cubicBezTo>
                  <a:moveTo>
                    <a:pt x="113881" y="82485"/>
                  </a:moveTo>
                  <a:cubicBezTo>
                    <a:pt x="111613" y="71332"/>
                    <a:pt x="112037" y="59801"/>
                    <a:pt x="115119" y="48843"/>
                  </a:cubicBezTo>
                  <a:cubicBezTo>
                    <a:pt x="114701" y="54882"/>
                    <a:pt x="114935" y="60949"/>
                    <a:pt x="115814" y="66940"/>
                  </a:cubicBezTo>
                  <a:cubicBezTo>
                    <a:pt x="117222" y="75507"/>
                    <a:pt x="119656" y="83875"/>
                    <a:pt x="123063" y="91866"/>
                  </a:cubicBezTo>
                  <a:cubicBezTo>
                    <a:pt x="124199" y="97341"/>
                    <a:pt x="123017" y="103041"/>
                    <a:pt x="119796" y="107620"/>
                  </a:cubicBezTo>
                  <a:lnTo>
                    <a:pt x="119243" y="108768"/>
                  </a:lnTo>
                  <a:cubicBezTo>
                    <a:pt x="119851" y="106025"/>
                    <a:pt x="119999" y="103202"/>
                    <a:pt x="119682" y="100411"/>
                  </a:cubicBezTo>
                  <a:cubicBezTo>
                    <a:pt x="119243" y="95669"/>
                    <a:pt x="115957" y="91429"/>
                    <a:pt x="113881" y="82485"/>
                  </a:cubicBezTo>
                  <a:moveTo>
                    <a:pt x="244545" y="298464"/>
                  </a:moveTo>
                  <a:cubicBezTo>
                    <a:pt x="193186" y="298464"/>
                    <a:pt x="145961" y="280073"/>
                    <a:pt x="114329" y="236509"/>
                  </a:cubicBezTo>
                  <a:cubicBezTo>
                    <a:pt x="137255" y="224832"/>
                    <a:pt x="162843" y="219311"/>
                    <a:pt x="188566" y="220489"/>
                  </a:cubicBezTo>
                  <a:cubicBezTo>
                    <a:pt x="240249" y="220489"/>
                    <a:pt x="276035" y="248185"/>
                    <a:pt x="320097" y="282434"/>
                  </a:cubicBezTo>
                  <a:cubicBezTo>
                    <a:pt x="296550" y="293690"/>
                    <a:pt x="270645" y="299185"/>
                    <a:pt x="244535" y="298464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CBC10E9F-FE09-6E08-3366-0BED831E844B}"/>
                </a:ext>
              </a:extLst>
            </p:cNvPr>
            <p:cNvSpPr/>
            <p:nvPr/>
          </p:nvSpPr>
          <p:spPr>
            <a:xfrm>
              <a:off x="5257800" y="3054350"/>
              <a:ext cx="524379" cy="410436"/>
            </a:xfrm>
            <a:custGeom>
              <a:avLst/>
              <a:gdLst>
                <a:gd name="connsiteX0" fmla="*/ 260985 w 524379"/>
                <a:gd name="connsiteY0" fmla="*/ 79672 h 410436"/>
                <a:gd name="connsiteX1" fmla="*/ 430530 w 524379"/>
                <a:gd name="connsiteY1" fmla="*/ 267092 h 410436"/>
                <a:gd name="connsiteX2" fmla="*/ 412575 w 524379"/>
                <a:gd name="connsiteY2" fmla="*/ 353679 h 410436"/>
                <a:gd name="connsiteX3" fmla="*/ 485061 w 524379"/>
                <a:gd name="connsiteY3" fmla="*/ 410436 h 410436"/>
                <a:gd name="connsiteX4" fmla="*/ 524380 w 524379"/>
                <a:gd name="connsiteY4" fmla="*/ 265319 h 410436"/>
                <a:gd name="connsiteX5" fmla="*/ 262766 w 524379"/>
                <a:gd name="connsiteY5" fmla="*/ 0 h 410436"/>
                <a:gd name="connsiteX6" fmla="*/ 0 w 524379"/>
                <a:gd name="connsiteY6" fmla="*/ 268420 h 410436"/>
                <a:gd name="connsiteX7" fmla="*/ 9573 w 524379"/>
                <a:gd name="connsiteY7" fmla="*/ 347694 h 410436"/>
                <a:gd name="connsiteX8" fmla="*/ 97012 w 524379"/>
                <a:gd name="connsiteY8" fmla="*/ 290728 h 410436"/>
                <a:gd name="connsiteX9" fmla="*/ 260985 w 524379"/>
                <a:gd name="connsiteY9" fmla="*/ 79672 h 410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4379" h="410436">
                  <a:moveTo>
                    <a:pt x="260985" y="79672"/>
                  </a:moveTo>
                  <a:cubicBezTo>
                    <a:pt x="360493" y="79672"/>
                    <a:pt x="430530" y="151387"/>
                    <a:pt x="430530" y="267092"/>
                  </a:cubicBezTo>
                  <a:cubicBezTo>
                    <a:pt x="430530" y="285455"/>
                    <a:pt x="427673" y="325661"/>
                    <a:pt x="412575" y="353679"/>
                  </a:cubicBezTo>
                  <a:cubicBezTo>
                    <a:pt x="418290" y="358260"/>
                    <a:pt x="472259" y="403778"/>
                    <a:pt x="485061" y="410436"/>
                  </a:cubicBezTo>
                  <a:cubicBezTo>
                    <a:pt x="510720" y="366334"/>
                    <a:pt x="524280" y="316288"/>
                    <a:pt x="524380" y="265319"/>
                  </a:cubicBezTo>
                  <a:cubicBezTo>
                    <a:pt x="524389" y="107046"/>
                    <a:pt x="419310" y="0"/>
                    <a:pt x="262766" y="0"/>
                  </a:cubicBezTo>
                  <a:cubicBezTo>
                    <a:pt x="111119" y="0"/>
                    <a:pt x="0" y="113078"/>
                    <a:pt x="0" y="268420"/>
                  </a:cubicBezTo>
                  <a:cubicBezTo>
                    <a:pt x="434" y="295103"/>
                    <a:pt x="3642" y="321670"/>
                    <a:pt x="9573" y="347694"/>
                  </a:cubicBezTo>
                  <a:cubicBezTo>
                    <a:pt x="34518" y="322973"/>
                    <a:pt x="64273" y="303588"/>
                    <a:pt x="97012" y="290728"/>
                  </a:cubicBezTo>
                  <a:cubicBezTo>
                    <a:pt x="88316" y="188008"/>
                    <a:pt x="135950" y="79672"/>
                    <a:pt x="260985" y="79672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CE7A8390-0CB7-58F8-D7E9-581134A14F86}"/>
                </a:ext>
              </a:extLst>
            </p:cNvPr>
            <p:cNvSpPr/>
            <p:nvPr/>
          </p:nvSpPr>
          <p:spPr>
            <a:xfrm>
              <a:off x="6566125" y="3054957"/>
              <a:ext cx="370979" cy="531844"/>
            </a:xfrm>
            <a:custGeom>
              <a:avLst/>
              <a:gdLst>
                <a:gd name="connsiteX0" fmla="*/ 370980 w 370979"/>
                <a:gd name="connsiteY0" fmla="*/ 376936 h 531844"/>
                <a:gd name="connsiteX1" fmla="*/ 226371 w 370979"/>
                <a:gd name="connsiteY1" fmla="*/ 230320 h 531844"/>
                <a:gd name="connsiteX2" fmla="*/ 195129 w 370979"/>
                <a:gd name="connsiteY2" fmla="*/ 221783 h 531844"/>
                <a:gd name="connsiteX3" fmla="*/ 99755 w 370979"/>
                <a:gd name="connsiteY3" fmla="*/ 153037 h 531844"/>
                <a:gd name="connsiteX4" fmla="*/ 206997 w 370979"/>
                <a:gd name="connsiteY4" fmla="*/ 80564 h 531844"/>
                <a:gd name="connsiteX5" fmla="*/ 310448 w 370979"/>
                <a:gd name="connsiteY5" fmla="*/ 114026 h 531844"/>
                <a:gd name="connsiteX6" fmla="*/ 365693 w 370979"/>
                <a:gd name="connsiteY6" fmla="*/ 46532 h 531844"/>
                <a:gd name="connsiteX7" fmla="*/ 210950 w 370979"/>
                <a:gd name="connsiteY7" fmla="*/ 0 h 531844"/>
                <a:gd name="connsiteX8" fmla="*/ 5620 w 370979"/>
                <a:gd name="connsiteY8" fmla="*/ 163347 h 531844"/>
                <a:gd name="connsiteX9" fmla="*/ 159506 w 370979"/>
                <a:gd name="connsiteY9" fmla="*/ 301522 h 531844"/>
                <a:gd name="connsiteX10" fmla="*/ 276816 w 370979"/>
                <a:gd name="connsiteY10" fmla="*/ 383148 h 531844"/>
                <a:gd name="connsiteX11" fmla="*/ 167459 w 370979"/>
                <a:gd name="connsiteY11" fmla="*/ 451221 h 531844"/>
                <a:gd name="connsiteX12" fmla="*/ 55626 w 370979"/>
                <a:gd name="connsiteY12" fmla="*/ 413898 h 531844"/>
                <a:gd name="connsiteX13" fmla="*/ 0 w 370979"/>
                <a:gd name="connsiteY13" fmla="*/ 482492 h 531844"/>
                <a:gd name="connsiteX14" fmla="*/ 169802 w 370979"/>
                <a:gd name="connsiteY14" fmla="*/ 531813 h 531844"/>
                <a:gd name="connsiteX15" fmla="*/ 370970 w 370979"/>
                <a:gd name="connsiteY15" fmla="*/ 376955 h 531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70979" h="531844">
                  <a:moveTo>
                    <a:pt x="370980" y="376936"/>
                  </a:moveTo>
                  <a:cubicBezTo>
                    <a:pt x="370980" y="304851"/>
                    <a:pt x="325031" y="258233"/>
                    <a:pt x="226371" y="230320"/>
                  </a:cubicBezTo>
                  <a:cubicBezTo>
                    <a:pt x="215979" y="227396"/>
                    <a:pt x="205564" y="224551"/>
                    <a:pt x="195129" y="221783"/>
                  </a:cubicBezTo>
                  <a:cubicBezTo>
                    <a:pt x="137703" y="206418"/>
                    <a:pt x="99755" y="196260"/>
                    <a:pt x="99755" y="153037"/>
                  </a:cubicBezTo>
                  <a:cubicBezTo>
                    <a:pt x="99755" y="110356"/>
                    <a:pt x="143856" y="80564"/>
                    <a:pt x="206997" y="80564"/>
                  </a:cubicBezTo>
                  <a:cubicBezTo>
                    <a:pt x="244053" y="81240"/>
                    <a:pt x="280068" y="92889"/>
                    <a:pt x="310448" y="114026"/>
                  </a:cubicBezTo>
                  <a:cubicBezTo>
                    <a:pt x="332356" y="87279"/>
                    <a:pt x="365693" y="46532"/>
                    <a:pt x="365693" y="46532"/>
                  </a:cubicBezTo>
                  <a:cubicBezTo>
                    <a:pt x="329051" y="15811"/>
                    <a:pt x="265719" y="0"/>
                    <a:pt x="210950" y="0"/>
                  </a:cubicBezTo>
                  <a:cubicBezTo>
                    <a:pt x="82363" y="0"/>
                    <a:pt x="5620" y="61073"/>
                    <a:pt x="5620" y="163347"/>
                  </a:cubicBezTo>
                  <a:cubicBezTo>
                    <a:pt x="5620" y="232264"/>
                    <a:pt x="54521" y="276217"/>
                    <a:pt x="159506" y="301522"/>
                  </a:cubicBezTo>
                  <a:cubicBezTo>
                    <a:pt x="263481" y="326619"/>
                    <a:pt x="276816" y="358327"/>
                    <a:pt x="276816" y="383148"/>
                  </a:cubicBezTo>
                  <a:cubicBezTo>
                    <a:pt x="276816" y="414799"/>
                    <a:pt x="249526" y="451221"/>
                    <a:pt x="167459" y="451221"/>
                  </a:cubicBezTo>
                  <a:cubicBezTo>
                    <a:pt x="136303" y="451221"/>
                    <a:pt x="88487" y="435391"/>
                    <a:pt x="55626" y="413898"/>
                  </a:cubicBezTo>
                  <a:cubicBezTo>
                    <a:pt x="27051" y="448869"/>
                    <a:pt x="21708" y="455963"/>
                    <a:pt x="0" y="482492"/>
                  </a:cubicBezTo>
                  <a:cubicBezTo>
                    <a:pt x="50363" y="515496"/>
                    <a:pt x="109518" y="532678"/>
                    <a:pt x="169802" y="531813"/>
                  </a:cubicBezTo>
                  <a:cubicBezTo>
                    <a:pt x="350139" y="531813"/>
                    <a:pt x="370970" y="413253"/>
                    <a:pt x="370970" y="376955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9491B330-FD45-5AB7-31B9-F4650637F1A1}"/>
                </a:ext>
              </a:extLst>
            </p:cNvPr>
            <p:cNvSpPr/>
            <p:nvPr/>
          </p:nvSpPr>
          <p:spPr>
            <a:xfrm>
              <a:off x="5910129" y="3065874"/>
              <a:ext cx="548649" cy="507001"/>
            </a:xfrm>
            <a:custGeom>
              <a:avLst/>
              <a:gdLst>
                <a:gd name="connsiteX0" fmla="*/ 548650 w 548649"/>
                <a:gd name="connsiteY0" fmla="*/ 506925 h 507001"/>
                <a:gd name="connsiteX1" fmla="*/ 548650 w 548649"/>
                <a:gd name="connsiteY1" fmla="*/ 0 h 507001"/>
                <a:gd name="connsiteX2" fmla="*/ 455428 w 548649"/>
                <a:gd name="connsiteY2" fmla="*/ 180 h 507001"/>
                <a:gd name="connsiteX3" fmla="*/ 273501 w 548649"/>
                <a:gd name="connsiteY3" fmla="*/ 222665 h 507001"/>
                <a:gd name="connsiteX4" fmla="*/ 96974 w 548649"/>
                <a:gd name="connsiteY4" fmla="*/ 123 h 507001"/>
                <a:gd name="connsiteX5" fmla="*/ 0 w 548649"/>
                <a:gd name="connsiteY5" fmla="*/ 123 h 507001"/>
                <a:gd name="connsiteX6" fmla="*/ 0 w 548649"/>
                <a:gd name="connsiteY6" fmla="*/ 507001 h 507001"/>
                <a:gd name="connsiteX7" fmla="*/ 94812 w 548649"/>
                <a:gd name="connsiteY7" fmla="*/ 507001 h 507001"/>
                <a:gd name="connsiteX8" fmla="*/ 94812 w 548649"/>
                <a:gd name="connsiteY8" fmla="*/ 138345 h 507001"/>
                <a:gd name="connsiteX9" fmla="*/ 273358 w 548649"/>
                <a:gd name="connsiteY9" fmla="*/ 358393 h 507001"/>
                <a:gd name="connsiteX10" fmla="*/ 453723 w 548649"/>
                <a:gd name="connsiteY10" fmla="*/ 137966 h 507001"/>
                <a:gd name="connsiteX11" fmla="*/ 453723 w 548649"/>
                <a:gd name="connsiteY11" fmla="*/ 506925 h 507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48649" h="507001">
                  <a:moveTo>
                    <a:pt x="548650" y="506925"/>
                  </a:moveTo>
                  <a:lnTo>
                    <a:pt x="548650" y="0"/>
                  </a:lnTo>
                  <a:lnTo>
                    <a:pt x="455428" y="180"/>
                  </a:lnTo>
                  <a:lnTo>
                    <a:pt x="273501" y="222665"/>
                  </a:lnTo>
                  <a:lnTo>
                    <a:pt x="96974" y="123"/>
                  </a:lnTo>
                  <a:lnTo>
                    <a:pt x="0" y="123"/>
                  </a:lnTo>
                  <a:lnTo>
                    <a:pt x="0" y="507001"/>
                  </a:lnTo>
                  <a:lnTo>
                    <a:pt x="94812" y="507001"/>
                  </a:lnTo>
                  <a:lnTo>
                    <a:pt x="94812" y="138345"/>
                  </a:lnTo>
                  <a:lnTo>
                    <a:pt x="273358" y="358393"/>
                  </a:lnTo>
                  <a:lnTo>
                    <a:pt x="453723" y="137966"/>
                  </a:lnTo>
                  <a:lnTo>
                    <a:pt x="453723" y="5069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5CE5C2D5-CB5A-E648-6AE5-A75C0DA4C2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biLevel thresh="25000"/>
          </a:blip>
          <a:stretch>
            <a:fillRect/>
          </a:stretch>
        </p:blipFill>
        <p:spPr>
          <a:xfrm>
            <a:off x="9171747" y="419814"/>
            <a:ext cx="2961637" cy="84381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336F74D-4D6A-EAC2-1954-7EB043942F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9745" y="5582936"/>
            <a:ext cx="1111601" cy="1003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82657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1AA47-B1CA-D9E8-5CF6-789BBE6FD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BD8A39-0C01-6579-4249-57FBA4F808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6592" y="1486959"/>
            <a:ext cx="5539408" cy="408975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844CBA-CCA9-A6DB-4DF2-69F294552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64112" y="1506362"/>
            <a:ext cx="5181600" cy="408975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48055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8E29B-4F05-7D90-3139-EC8AD125B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32686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132938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BF283-9461-3A45-3005-D4BCBC27C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32DB2F-38C9-B31E-33D1-A84982F72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986EB6-7415-DAE2-1179-86E94F2220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2002374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DCCAD-564E-DB17-34B7-16E9F75AB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A90F3F-6A97-A43F-2C8F-9CD52CF883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421790" cy="476990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AF5D49-DEE7-AC59-1926-50B11CA541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37255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836709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AB38530-5830-F583-12AB-6BCAC32A6CCD}"/>
              </a:ext>
            </a:extLst>
          </p:cNvPr>
          <p:cNvSpPr/>
          <p:nvPr userDrawn="1"/>
        </p:nvSpPr>
        <p:spPr>
          <a:xfrm>
            <a:off x="0" y="0"/>
            <a:ext cx="12192000" cy="67458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7C3EC4-41B5-68E6-5FEB-F4A83EE9E3C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9661" y="1937372"/>
            <a:ext cx="6884504" cy="1655762"/>
          </a:xfrm>
        </p:spPr>
        <p:txBody>
          <a:bodyPr anchor="b">
            <a:normAutofit/>
          </a:bodyPr>
          <a:lstStyle>
            <a:lvl1pPr algn="l">
              <a:defRPr sz="4000" b="1"/>
            </a:lvl1pPr>
          </a:lstStyle>
          <a:p>
            <a:r>
              <a:rPr lang="en-GB"/>
              <a:t>LESSON 5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C7EB08-67C4-11F9-32FD-CABEA614C9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9661" y="3607146"/>
            <a:ext cx="6884504" cy="121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grpSp>
        <p:nvGrpSpPr>
          <p:cNvPr id="11" name="Graphic 8">
            <a:extLst>
              <a:ext uri="{FF2B5EF4-FFF2-40B4-BE49-F238E27FC236}">
                <a16:creationId xmlns:a16="http://schemas.microsoft.com/office/drawing/2014/main" id="{86F2889C-F579-352B-9E08-3CC816963185}"/>
              </a:ext>
            </a:extLst>
          </p:cNvPr>
          <p:cNvGrpSpPr/>
          <p:nvPr userDrawn="1"/>
        </p:nvGrpSpPr>
        <p:grpSpPr>
          <a:xfrm>
            <a:off x="10227365" y="5788811"/>
            <a:ext cx="1302027" cy="581300"/>
            <a:chOff x="5257800" y="3054350"/>
            <a:chExt cx="1679305" cy="749739"/>
          </a:xfrm>
          <a:solidFill>
            <a:schemeClr val="accent6"/>
          </a:solidFill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FDDCDE94-6E49-99F5-6895-694097E253E4}"/>
                </a:ext>
              </a:extLst>
            </p:cNvPr>
            <p:cNvSpPr/>
            <p:nvPr/>
          </p:nvSpPr>
          <p:spPr>
            <a:xfrm>
              <a:off x="5278821" y="3673689"/>
              <a:ext cx="876601" cy="130400"/>
            </a:xfrm>
            <a:custGeom>
              <a:avLst/>
              <a:gdLst>
                <a:gd name="connsiteX0" fmla="*/ 109081 w 876601"/>
                <a:gd name="connsiteY0" fmla="*/ 55439 h 130400"/>
                <a:gd name="connsiteX1" fmla="*/ 109081 w 876601"/>
                <a:gd name="connsiteY1" fmla="*/ 55145 h 130400"/>
                <a:gd name="connsiteX2" fmla="*/ 56725 w 876601"/>
                <a:gd name="connsiteY2" fmla="*/ 2549 h 130400"/>
                <a:gd name="connsiteX3" fmla="*/ 54684 w 876601"/>
                <a:gd name="connsiteY3" fmla="*/ 2580 h 130400"/>
                <a:gd name="connsiteX4" fmla="*/ 25 w 876601"/>
                <a:gd name="connsiteY4" fmla="*/ 53802 h 130400"/>
                <a:gd name="connsiteX5" fmla="*/ 1 w 876601"/>
                <a:gd name="connsiteY5" fmla="*/ 55439 h 130400"/>
                <a:gd name="connsiteX6" fmla="*/ 1 w 876601"/>
                <a:gd name="connsiteY6" fmla="*/ 55723 h 130400"/>
                <a:gd name="connsiteX7" fmla="*/ 52356 w 876601"/>
                <a:gd name="connsiteY7" fmla="*/ 108319 h 130400"/>
                <a:gd name="connsiteX8" fmla="*/ 54407 w 876601"/>
                <a:gd name="connsiteY8" fmla="*/ 108288 h 130400"/>
                <a:gd name="connsiteX9" fmla="*/ 84887 w 876601"/>
                <a:gd name="connsiteY9" fmla="*/ 99524 h 130400"/>
                <a:gd name="connsiteX10" fmla="*/ 96174 w 876601"/>
                <a:gd name="connsiteY10" fmla="*/ 109597 h 130400"/>
                <a:gd name="connsiteX11" fmla="*/ 110548 w 876601"/>
                <a:gd name="connsiteY11" fmla="*/ 93672 h 130400"/>
                <a:gd name="connsiteX12" fmla="*/ 99994 w 876601"/>
                <a:gd name="connsiteY12" fmla="*/ 84766 h 130400"/>
                <a:gd name="connsiteX13" fmla="*/ 109081 w 876601"/>
                <a:gd name="connsiteY13" fmla="*/ 55439 h 130400"/>
                <a:gd name="connsiteX14" fmla="*/ 85478 w 876601"/>
                <a:gd name="connsiteY14" fmla="*/ 55723 h 130400"/>
                <a:gd name="connsiteX15" fmla="*/ 82687 w 876601"/>
                <a:gd name="connsiteY15" fmla="*/ 69742 h 130400"/>
                <a:gd name="connsiteX16" fmla="*/ 65828 w 876601"/>
                <a:gd name="connsiteY16" fmla="*/ 54566 h 130400"/>
                <a:gd name="connsiteX17" fmla="*/ 51464 w 876601"/>
                <a:gd name="connsiteY17" fmla="*/ 70624 h 130400"/>
                <a:gd name="connsiteX18" fmla="*/ 68180 w 876601"/>
                <a:gd name="connsiteY18" fmla="*/ 84785 h 130400"/>
                <a:gd name="connsiteX19" fmla="*/ 26390 w 876601"/>
                <a:gd name="connsiteY19" fmla="*/ 69002 h 130400"/>
                <a:gd name="connsiteX20" fmla="*/ 23613 w 876601"/>
                <a:gd name="connsiteY20" fmla="*/ 55439 h 130400"/>
                <a:gd name="connsiteX21" fmla="*/ 23613 w 876601"/>
                <a:gd name="connsiteY21" fmla="*/ 55145 h 130400"/>
                <a:gd name="connsiteX22" fmla="*/ 53009 w 876601"/>
                <a:gd name="connsiteY22" fmla="*/ 23349 h 130400"/>
                <a:gd name="connsiteX23" fmla="*/ 54407 w 876601"/>
                <a:gd name="connsiteY23" fmla="*/ 23323 h 130400"/>
                <a:gd name="connsiteX24" fmla="*/ 85506 w 876601"/>
                <a:gd name="connsiteY24" fmla="*/ 54443 h 130400"/>
                <a:gd name="connsiteX25" fmla="*/ 85487 w 876601"/>
                <a:gd name="connsiteY25" fmla="*/ 55439 h 130400"/>
                <a:gd name="connsiteX26" fmla="*/ 178023 w 876601"/>
                <a:gd name="connsiteY26" fmla="*/ 71990 h 130400"/>
                <a:gd name="connsiteX27" fmla="*/ 164088 w 876601"/>
                <a:gd name="connsiteY27" fmla="*/ 87905 h 130400"/>
                <a:gd name="connsiteX28" fmla="*/ 150600 w 876601"/>
                <a:gd name="connsiteY28" fmla="*/ 71990 h 130400"/>
                <a:gd name="connsiteX29" fmla="*/ 150600 w 876601"/>
                <a:gd name="connsiteY29" fmla="*/ 28360 h 130400"/>
                <a:gd name="connsiteX30" fmla="*/ 128312 w 876601"/>
                <a:gd name="connsiteY30" fmla="*/ 28360 h 130400"/>
                <a:gd name="connsiteX31" fmla="*/ 128312 w 876601"/>
                <a:gd name="connsiteY31" fmla="*/ 79018 h 130400"/>
                <a:gd name="connsiteX32" fmla="*/ 154982 w 876601"/>
                <a:gd name="connsiteY32" fmla="*/ 108070 h 130400"/>
                <a:gd name="connsiteX33" fmla="*/ 178004 w 876601"/>
                <a:gd name="connsiteY33" fmla="*/ 95512 h 130400"/>
                <a:gd name="connsiteX34" fmla="*/ 178004 w 876601"/>
                <a:gd name="connsiteY34" fmla="*/ 106609 h 130400"/>
                <a:gd name="connsiteX35" fmla="*/ 200283 w 876601"/>
                <a:gd name="connsiteY35" fmla="*/ 106609 h 130400"/>
                <a:gd name="connsiteX36" fmla="*/ 200283 w 876601"/>
                <a:gd name="connsiteY36" fmla="*/ 28350 h 130400"/>
                <a:gd name="connsiteX37" fmla="*/ 178023 w 876601"/>
                <a:gd name="connsiteY37" fmla="*/ 28350 h 130400"/>
                <a:gd name="connsiteX38" fmla="*/ 253566 w 876601"/>
                <a:gd name="connsiteY38" fmla="*/ 27449 h 130400"/>
                <a:gd name="connsiteX39" fmla="*/ 223086 w 876601"/>
                <a:gd name="connsiteY39" fmla="*/ 33728 h 130400"/>
                <a:gd name="connsiteX40" fmla="*/ 228658 w 876601"/>
                <a:gd name="connsiteY40" fmla="*/ 50668 h 130400"/>
                <a:gd name="connsiteX41" fmla="*/ 250356 w 876601"/>
                <a:gd name="connsiteY41" fmla="*/ 46438 h 130400"/>
                <a:gd name="connsiteX42" fmla="*/ 267224 w 876601"/>
                <a:gd name="connsiteY42" fmla="*/ 60741 h 130400"/>
                <a:gd name="connsiteX43" fmla="*/ 267224 w 876601"/>
                <a:gd name="connsiteY43" fmla="*/ 62059 h 130400"/>
                <a:gd name="connsiteX44" fmla="*/ 248012 w 876601"/>
                <a:gd name="connsiteY44" fmla="*/ 58853 h 130400"/>
                <a:gd name="connsiteX45" fmla="*/ 216342 w 876601"/>
                <a:gd name="connsiteY45" fmla="*/ 83817 h 130400"/>
                <a:gd name="connsiteX46" fmla="*/ 216342 w 876601"/>
                <a:gd name="connsiteY46" fmla="*/ 84102 h 130400"/>
                <a:gd name="connsiteX47" fmla="*/ 240759 w 876601"/>
                <a:gd name="connsiteY47" fmla="*/ 108198 h 130400"/>
                <a:gd name="connsiteX48" fmla="*/ 243326 w 876601"/>
                <a:gd name="connsiteY48" fmla="*/ 108051 h 130400"/>
                <a:gd name="connsiteX49" fmla="*/ 267072 w 876601"/>
                <a:gd name="connsiteY49" fmla="*/ 98120 h 130400"/>
                <a:gd name="connsiteX50" fmla="*/ 267072 w 876601"/>
                <a:gd name="connsiteY50" fmla="*/ 106590 h 130400"/>
                <a:gd name="connsiteX51" fmla="*/ 288627 w 876601"/>
                <a:gd name="connsiteY51" fmla="*/ 106590 h 130400"/>
                <a:gd name="connsiteX52" fmla="*/ 288627 w 876601"/>
                <a:gd name="connsiteY52" fmla="*/ 61215 h 130400"/>
                <a:gd name="connsiteX53" fmla="*/ 280121 w 876601"/>
                <a:gd name="connsiteY53" fmla="*/ 36251 h 130400"/>
                <a:gd name="connsiteX54" fmla="*/ 253585 w 876601"/>
                <a:gd name="connsiteY54" fmla="*/ 27487 h 130400"/>
                <a:gd name="connsiteX55" fmla="*/ 267510 w 876601"/>
                <a:gd name="connsiteY55" fmla="*/ 79027 h 130400"/>
                <a:gd name="connsiteX56" fmla="*/ 250060 w 876601"/>
                <a:gd name="connsiteY56" fmla="*/ 92752 h 130400"/>
                <a:gd name="connsiteX57" fmla="*/ 237887 w 876601"/>
                <a:gd name="connsiteY57" fmla="*/ 83267 h 130400"/>
                <a:gd name="connsiteX58" fmla="*/ 237887 w 876601"/>
                <a:gd name="connsiteY58" fmla="*/ 82973 h 130400"/>
                <a:gd name="connsiteX59" fmla="*/ 253280 w 876601"/>
                <a:gd name="connsiteY59" fmla="*/ 72170 h 130400"/>
                <a:gd name="connsiteX60" fmla="*/ 267501 w 876601"/>
                <a:gd name="connsiteY60" fmla="*/ 75091 h 130400"/>
                <a:gd name="connsiteX61" fmla="*/ 309363 w 876601"/>
                <a:gd name="connsiteY61" fmla="*/ 0 h 130400"/>
                <a:gd name="connsiteX62" fmla="*/ 331652 w 876601"/>
                <a:gd name="connsiteY62" fmla="*/ 0 h 130400"/>
                <a:gd name="connsiteX63" fmla="*/ 331652 w 876601"/>
                <a:gd name="connsiteY63" fmla="*/ 106590 h 130400"/>
                <a:gd name="connsiteX64" fmla="*/ 309363 w 876601"/>
                <a:gd name="connsiteY64" fmla="*/ 106590 h 130400"/>
                <a:gd name="connsiteX65" fmla="*/ 352692 w 876601"/>
                <a:gd name="connsiteY65" fmla="*/ 0 h 130400"/>
                <a:gd name="connsiteX66" fmla="*/ 376152 w 876601"/>
                <a:gd name="connsiteY66" fmla="*/ 0 h 130400"/>
                <a:gd name="connsiteX67" fmla="*/ 376152 w 876601"/>
                <a:gd name="connsiteY67" fmla="*/ 19709 h 130400"/>
                <a:gd name="connsiteX68" fmla="*/ 352692 w 876601"/>
                <a:gd name="connsiteY68" fmla="*/ 19709 h 130400"/>
                <a:gd name="connsiteX69" fmla="*/ 353273 w 876601"/>
                <a:gd name="connsiteY69" fmla="*/ 28331 h 130400"/>
                <a:gd name="connsiteX70" fmla="*/ 375562 w 876601"/>
                <a:gd name="connsiteY70" fmla="*/ 28331 h 130400"/>
                <a:gd name="connsiteX71" fmla="*/ 375562 w 876601"/>
                <a:gd name="connsiteY71" fmla="*/ 106590 h 130400"/>
                <a:gd name="connsiteX72" fmla="*/ 353273 w 876601"/>
                <a:gd name="connsiteY72" fmla="*/ 106590 h 130400"/>
                <a:gd name="connsiteX73" fmla="*/ 422539 w 876601"/>
                <a:gd name="connsiteY73" fmla="*/ 8347 h 130400"/>
                <a:gd name="connsiteX74" fmla="*/ 400251 w 876601"/>
                <a:gd name="connsiteY74" fmla="*/ 8347 h 130400"/>
                <a:gd name="connsiteX75" fmla="*/ 400251 w 876601"/>
                <a:gd name="connsiteY75" fmla="*/ 28350 h 130400"/>
                <a:gd name="connsiteX76" fmla="*/ 390868 w 876601"/>
                <a:gd name="connsiteY76" fmla="*/ 28350 h 130400"/>
                <a:gd name="connsiteX77" fmla="*/ 390868 w 876601"/>
                <a:gd name="connsiteY77" fmla="*/ 47320 h 130400"/>
                <a:gd name="connsiteX78" fmla="*/ 400251 w 876601"/>
                <a:gd name="connsiteY78" fmla="*/ 47320 h 130400"/>
                <a:gd name="connsiteX79" fmla="*/ 400251 w 876601"/>
                <a:gd name="connsiteY79" fmla="*/ 84405 h 130400"/>
                <a:gd name="connsiteX80" fmla="*/ 423111 w 876601"/>
                <a:gd name="connsiteY80" fmla="*/ 107909 h 130400"/>
                <a:gd name="connsiteX81" fmla="*/ 440703 w 876601"/>
                <a:gd name="connsiteY81" fmla="*/ 103385 h 130400"/>
                <a:gd name="connsiteX82" fmla="*/ 440703 w 876601"/>
                <a:gd name="connsiteY82" fmla="*/ 85572 h 130400"/>
                <a:gd name="connsiteX83" fmla="*/ 429702 w 876601"/>
                <a:gd name="connsiteY83" fmla="*/ 88342 h 130400"/>
                <a:gd name="connsiteX84" fmla="*/ 422520 w 876601"/>
                <a:gd name="connsiteY84" fmla="*/ 80754 h 130400"/>
                <a:gd name="connsiteX85" fmla="*/ 422520 w 876601"/>
                <a:gd name="connsiteY85" fmla="*/ 47320 h 130400"/>
                <a:gd name="connsiteX86" fmla="*/ 440999 w 876601"/>
                <a:gd name="connsiteY86" fmla="*/ 47320 h 130400"/>
                <a:gd name="connsiteX87" fmla="*/ 440999 w 876601"/>
                <a:gd name="connsiteY87" fmla="*/ 28350 h 130400"/>
                <a:gd name="connsiteX88" fmla="*/ 422520 w 876601"/>
                <a:gd name="connsiteY88" fmla="*/ 28350 h 130400"/>
                <a:gd name="connsiteX89" fmla="*/ 492957 w 876601"/>
                <a:gd name="connsiteY89" fmla="*/ 81617 h 130400"/>
                <a:gd name="connsiteX90" fmla="*/ 475069 w 876601"/>
                <a:gd name="connsiteY90" fmla="*/ 28322 h 130400"/>
                <a:gd name="connsiteX91" fmla="*/ 451466 w 876601"/>
                <a:gd name="connsiteY91" fmla="*/ 28322 h 130400"/>
                <a:gd name="connsiteX92" fmla="*/ 482261 w 876601"/>
                <a:gd name="connsiteY92" fmla="*/ 106884 h 130400"/>
                <a:gd name="connsiteX93" fmla="*/ 474488 w 876601"/>
                <a:gd name="connsiteY93" fmla="*/ 111997 h 130400"/>
                <a:gd name="connsiteX94" fmla="*/ 464963 w 876601"/>
                <a:gd name="connsiteY94" fmla="*/ 108933 h 130400"/>
                <a:gd name="connsiteX95" fmla="*/ 457486 w 876601"/>
                <a:gd name="connsiteY95" fmla="*/ 124991 h 130400"/>
                <a:gd name="connsiteX96" fmla="*/ 477279 w 876601"/>
                <a:gd name="connsiteY96" fmla="*/ 130397 h 130400"/>
                <a:gd name="connsiteX97" fmla="*/ 503082 w 876601"/>
                <a:gd name="connsiteY97" fmla="*/ 108497 h 130400"/>
                <a:gd name="connsiteX98" fmla="*/ 533286 w 876601"/>
                <a:gd name="connsiteY98" fmla="*/ 28341 h 130400"/>
                <a:gd name="connsiteX99" fmla="*/ 510112 w 876601"/>
                <a:gd name="connsiteY99" fmla="*/ 28341 h 130400"/>
                <a:gd name="connsiteX100" fmla="*/ 645015 w 876601"/>
                <a:gd name="connsiteY100" fmla="*/ 47595 h 130400"/>
                <a:gd name="connsiteX101" fmla="*/ 618030 w 876601"/>
                <a:gd name="connsiteY101" fmla="*/ 4373 h 130400"/>
                <a:gd name="connsiteX102" fmla="*/ 593694 w 876601"/>
                <a:gd name="connsiteY102" fmla="*/ 4373 h 130400"/>
                <a:gd name="connsiteX103" fmla="*/ 593694 w 876601"/>
                <a:gd name="connsiteY103" fmla="*/ 106581 h 130400"/>
                <a:gd name="connsiteX104" fmla="*/ 615830 w 876601"/>
                <a:gd name="connsiteY104" fmla="*/ 106581 h 130400"/>
                <a:gd name="connsiteX105" fmla="*/ 615830 w 876601"/>
                <a:gd name="connsiteY105" fmla="*/ 40301 h 130400"/>
                <a:gd name="connsiteX106" fmla="*/ 644405 w 876601"/>
                <a:gd name="connsiteY106" fmla="*/ 83523 h 130400"/>
                <a:gd name="connsiteX107" fmla="*/ 644995 w 876601"/>
                <a:gd name="connsiteY107" fmla="*/ 83523 h 130400"/>
                <a:gd name="connsiteX108" fmla="*/ 673885 w 876601"/>
                <a:gd name="connsiteY108" fmla="*/ 39893 h 130400"/>
                <a:gd name="connsiteX109" fmla="*/ 673885 w 876601"/>
                <a:gd name="connsiteY109" fmla="*/ 106619 h 130400"/>
                <a:gd name="connsiteX110" fmla="*/ 696316 w 876601"/>
                <a:gd name="connsiteY110" fmla="*/ 106619 h 130400"/>
                <a:gd name="connsiteX111" fmla="*/ 696316 w 876601"/>
                <a:gd name="connsiteY111" fmla="*/ 4382 h 130400"/>
                <a:gd name="connsiteX112" fmla="*/ 671970 w 876601"/>
                <a:gd name="connsiteY112" fmla="*/ 4382 h 130400"/>
                <a:gd name="connsiteX113" fmla="*/ 754581 w 876601"/>
                <a:gd name="connsiteY113" fmla="*/ 26870 h 130400"/>
                <a:gd name="connsiteX114" fmla="*/ 715677 w 876601"/>
                <a:gd name="connsiteY114" fmla="*/ 66076 h 130400"/>
                <a:gd name="connsiteX115" fmla="*/ 715719 w 876601"/>
                <a:gd name="connsiteY115" fmla="*/ 67655 h 130400"/>
                <a:gd name="connsiteX116" fmla="*/ 715719 w 876601"/>
                <a:gd name="connsiteY116" fmla="*/ 67940 h 130400"/>
                <a:gd name="connsiteX117" fmla="*/ 758132 w 876601"/>
                <a:gd name="connsiteY117" fmla="*/ 108374 h 130400"/>
                <a:gd name="connsiteX118" fmla="*/ 788890 w 876601"/>
                <a:gd name="connsiteY118" fmla="*/ 93786 h 130400"/>
                <a:gd name="connsiteX119" fmla="*/ 776136 w 876601"/>
                <a:gd name="connsiteY119" fmla="*/ 82546 h 130400"/>
                <a:gd name="connsiteX120" fmla="*/ 757086 w 876601"/>
                <a:gd name="connsiteY120" fmla="*/ 90570 h 130400"/>
                <a:gd name="connsiteX121" fmla="*/ 737874 w 876601"/>
                <a:gd name="connsiteY121" fmla="*/ 75243 h 130400"/>
                <a:gd name="connsiteX122" fmla="*/ 792576 w 876601"/>
                <a:gd name="connsiteY122" fmla="*/ 75243 h 130400"/>
                <a:gd name="connsiteX123" fmla="*/ 792862 w 876601"/>
                <a:gd name="connsiteY123" fmla="*/ 69400 h 130400"/>
                <a:gd name="connsiteX124" fmla="*/ 754600 w 876601"/>
                <a:gd name="connsiteY124" fmla="*/ 26908 h 130400"/>
                <a:gd name="connsiteX125" fmla="*/ 737588 w 876601"/>
                <a:gd name="connsiteY125" fmla="*/ 61367 h 130400"/>
                <a:gd name="connsiteX126" fmla="*/ 754600 w 876601"/>
                <a:gd name="connsiteY126" fmla="*/ 44721 h 130400"/>
                <a:gd name="connsiteX127" fmla="*/ 771164 w 876601"/>
                <a:gd name="connsiteY127" fmla="*/ 61367 h 130400"/>
                <a:gd name="connsiteX128" fmla="*/ 841449 w 876601"/>
                <a:gd name="connsiteY128" fmla="*/ 27449 h 130400"/>
                <a:gd name="connsiteX129" fmla="*/ 810969 w 876601"/>
                <a:gd name="connsiteY129" fmla="*/ 33728 h 130400"/>
                <a:gd name="connsiteX130" fmla="*/ 816541 w 876601"/>
                <a:gd name="connsiteY130" fmla="*/ 50668 h 130400"/>
                <a:gd name="connsiteX131" fmla="*/ 838248 w 876601"/>
                <a:gd name="connsiteY131" fmla="*/ 46438 h 130400"/>
                <a:gd name="connsiteX132" fmla="*/ 855107 w 876601"/>
                <a:gd name="connsiteY132" fmla="*/ 60741 h 130400"/>
                <a:gd name="connsiteX133" fmla="*/ 855107 w 876601"/>
                <a:gd name="connsiteY133" fmla="*/ 62059 h 130400"/>
                <a:gd name="connsiteX134" fmla="*/ 835905 w 876601"/>
                <a:gd name="connsiteY134" fmla="*/ 58853 h 130400"/>
                <a:gd name="connsiteX135" fmla="*/ 804225 w 876601"/>
                <a:gd name="connsiteY135" fmla="*/ 83817 h 130400"/>
                <a:gd name="connsiteX136" fmla="*/ 804225 w 876601"/>
                <a:gd name="connsiteY136" fmla="*/ 84102 h 130400"/>
                <a:gd name="connsiteX137" fmla="*/ 828642 w 876601"/>
                <a:gd name="connsiteY137" fmla="*/ 108198 h 130400"/>
                <a:gd name="connsiteX138" fmla="*/ 831209 w 876601"/>
                <a:gd name="connsiteY138" fmla="*/ 108051 h 130400"/>
                <a:gd name="connsiteX139" fmla="*/ 854965 w 876601"/>
                <a:gd name="connsiteY139" fmla="*/ 98120 h 130400"/>
                <a:gd name="connsiteX140" fmla="*/ 854965 w 876601"/>
                <a:gd name="connsiteY140" fmla="*/ 106590 h 130400"/>
                <a:gd name="connsiteX141" fmla="*/ 876520 w 876601"/>
                <a:gd name="connsiteY141" fmla="*/ 106590 h 130400"/>
                <a:gd name="connsiteX142" fmla="*/ 876520 w 876601"/>
                <a:gd name="connsiteY142" fmla="*/ 61215 h 130400"/>
                <a:gd name="connsiteX143" fmla="*/ 868014 w 876601"/>
                <a:gd name="connsiteY143" fmla="*/ 36251 h 130400"/>
                <a:gd name="connsiteX144" fmla="*/ 841477 w 876601"/>
                <a:gd name="connsiteY144" fmla="*/ 27487 h 130400"/>
                <a:gd name="connsiteX145" fmla="*/ 855412 w 876601"/>
                <a:gd name="connsiteY145" fmla="*/ 79027 h 130400"/>
                <a:gd name="connsiteX146" fmla="*/ 837962 w 876601"/>
                <a:gd name="connsiteY146" fmla="*/ 92752 h 130400"/>
                <a:gd name="connsiteX147" fmla="*/ 825789 w 876601"/>
                <a:gd name="connsiteY147" fmla="*/ 83267 h 130400"/>
                <a:gd name="connsiteX148" fmla="*/ 825789 w 876601"/>
                <a:gd name="connsiteY148" fmla="*/ 82973 h 130400"/>
                <a:gd name="connsiteX149" fmla="*/ 841182 w 876601"/>
                <a:gd name="connsiteY149" fmla="*/ 72170 h 130400"/>
                <a:gd name="connsiteX150" fmla="*/ 855403 w 876601"/>
                <a:gd name="connsiteY150" fmla="*/ 75091 h 13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876601" h="130400">
                  <a:moveTo>
                    <a:pt x="109081" y="55439"/>
                  </a:moveTo>
                  <a:lnTo>
                    <a:pt x="109081" y="55145"/>
                  </a:lnTo>
                  <a:cubicBezTo>
                    <a:pt x="109209" y="26224"/>
                    <a:pt x="85768" y="2677"/>
                    <a:pt x="56725" y="2549"/>
                  </a:cubicBezTo>
                  <a:cubicBezTo>
                    <a:pt x="56044" y="2546"/>
                    <a:pt x="55364" y="2557"/>
                    <a:pt x="54684" y="2580"/>
                  </a:cubicBezTo>
                  <a:cubicBezTo>
                    <a:pt x="25385" y="1695"/>
                    <a:pt x="914" y="24628"/>
                    <a:pt x="25" y="53802"/>
                  </a:cubicBezTo>
                  <a:cubicBezTo>
                    <a:pt x="8" y="54347"/>
                    <a:pt x="0" y="54893"/>
                    <a:pt x="1" y="55439"/>
                  </a:cubicBezTo>
                  <a:lnTo>
                    <a:pt x="1" y="55723"/>
                  </a:lnTo>
                  <a:cubicBezTo>
                    <a:pt x="-127" y="84644"/>
                    <a:pt x="23313" y="108192"/>
                    <a:pt x="52356" y="108319"/>
                  </a:cubicBezTo>
                  <a:cubicBezTo>
                    <a:pt x="53040" y="108322"/>
                    <a:pt x="53724" y="108312"/>
                    <a:pt x="54407" y="108288"/>
                  </a:cubicBezTo>
                  <a:cubicBezTo>
                    <a:pt x="65204" y="108357"/>
                    <a:pt x="75790" y="105314"/>
                    <a:pt x="84887" y="99524"/>
                  </a:cubicBezTo>
                  <a:lnTo>
                    <a:pt x="96174" y="109597"/>
                  </a:lnTo>
                  <a:lnTo>
                    <a:pt x="110548" y="93672"/>
                  </a:lnTo>
                  <a:lnTo>
                    <a:pt x="99994" y="84766"/>
                  </a:lnTo>
                  <a:cubicBezTo>
                    <a:pt x="105891" y="76111"/>
                    <a:pt x="109055" y="65898"/>
                    <a:pt x="109081" y="55439"/>
                  </a:cubicBezTo>
                  <a:moveTo>
                    <a:pt x="85478" y="55723"/>
                  </a:moveTo>
                  <a:cubicBezTo>
                    <a:pt x="85507" y="60536"/>
                    <a:pt x="84557" y="65304"/>
                    <a:pt x="82687" y="69742"/>
                  </a:cubicBezTo>
                  <a:lnTo>
                    <a:pt x="65828" y="54566"/>
                  </a:lnTo>
                  <a:lnTo>
                    <a:pt x="51464" y="70624"/>
                  </a:lnTo>
                  <a:lnTo>
                    <a:pt x="68180" y="84785"/>
                  </a:lnTo>
                  <a:cubicBezTo>
                    <a:pt x="52264" y="91918"/>
                    <a:pt x="33554" y="84852"/>
                    <a:pt x="26390" y="69002"/>
                  </a:cubicBezTo>
                  <a:cubicBezTo>
                    <a:pt x="24465" y="64742"/>
                    <a:pt x="23516" y="60109"/>
                    <a:pt x="23613" y="55439"/>
                  </a:cubicBezTo>
                  <a:lnTo>
                    <a:pt x="23613" y="55145"/>
                  </a:lnTo>
                  <a:cubicBezTo>
                    <a:pt x="22913" y="38281"/>
                    <a:pt x="36074" y="24046"/>
                    <a:pt x="53009" y="23349"/>
                  </a:cubicBezTo>
                  <a:cubicBezTo>
                    <a:pt x="53475" y="23330"/>
                    <a:pt x="53941" y="23321"/>
                    <a:pt x="54407" y="23323"/>
                  </a:cubicBezTo>
                  <a:cubicBezTo>
                    <a:pt x="71625" y="23365"/>
                    <a:pt x="85548" y="37298"/>
                    <a:pt x="85506" y="54443"/>
                  </a:cubicBezTo>
                  <a:cubicBezTo>
                    <a:pt x="85505" y="54775"/>
                    <a:pt x="85499" y="55107"/>
                    <a:pt x="85487" y="55439"/>
                  </a:cubicBezTo>
                  <a:close/>
                  <a:moveTo>
                    <a:pt x="178023" y="71990"/>
                  </a:moveTo>
                  <a:cubicBezTo>
                    <a:pt x="178023" y="82499"/>
                    <a:pt x="172594" y="87905"/>
                    <a:pt x="164088" y="87905"/>
                  </a:cubicBezTo>
                  <a:cubicBezTo>
                    <a:pt x="155582" y="87905"/>
                    <a:pt x="150600" y="82499"/>
                    <a:pt x="150600" y="71990"/>
                  </a:cubicBezTo>
                  <a:lnTo>
                    <a:pt x="150600" y="28360"/>
                  </a:lnTo>
                  <a:lnTo>
                    <a:pt x="128312" y="28360"/>
                  </a:lnTo>
                  <a:lnTo>
                    <a:pt x="128312" y="79018"/>
                  </a:lnTo>
                  <a:cubicBezTo>
                    <a:pt x="128312" y="96982"/>
                    <a:pt x="138132" y="108070"/>
                    <a:pt x="154982" y="108070"/>
                  </a:cubicBezTo>
                  <a:cubicBezTo>
                    <a:pt x="164282" y="107980"/>
                    <a:pt x="172921" y="103268"/>
                    <a:pt x="178004" y="95512"/>
                  </a:cubicBezTo>
                  <a:lnTo>
                    <a:pt x="178004" y="106609"/>
                  </a:lnTo>
                  <a:lnTo>
                    <a:pt x="200283" y="106609"/>
                  </a:lnTo>
                  <a:lnTo>
                    <a:pt x="200283" y="28350"/>
                  </a:lnTo>
                  <a:lnTo>
                    <a:pt x="178023" y="28350"/>
                  </a:lnTo>
                  <a:close/>
                  <a:moveTo>
                    <a:pt x="253566" y="27449"/>
                  </a:moveTo>
                  <a:cubicBezTo>
                    <a:pt x="243059" y="27216"/>
                    <a:pt x="232637" y="29363"/>
                    <a:pt x="223086" y="33728"/>
                  </a:cubicBezTo>
                  <a:lnTo>
                    <a:pt x="228658" y="50668"/>
                  </a:lnTo>
                  <a:cubicBezTo>
                    <a:pt x="235550" y="47883"/>
                    <a:pt x="242917" y="46446"/>
                    <a:pt x="250356" y="46438"/>
                  </a:cubicBezTo>
                  <a:cubicBezTo>
                    <a:pt x="261500" y="46438"/>
                    <a:pt x="267224" y="51550"/>
                    <a:pt x="267224" y="60741"/>
                  </a:cubicBezTo>
                  <a:lnTo>
                    <a:pt x="267224" y="62059"/>
                  </a:lnTo>
                  <a:cubicBezTo>
                    <a:pt x="261058" y="59881"/>
                    <a:pt x="254555" y="58796"/>
                    <a:pt x="248012" y="58853"/>
                  </a:cubicBezTo>
                  <a:cubicBezTo>
                    <a:pt x="229391" y="58853"/>
                    <a:pt x="216342" y="66735"/>
                    <a:pt x="216342" y="83817"/>
                  </a:cubicBezTo>
                  <a:lnTo>
                    <a:pt x="216342" y="84102"/>
                  </a:lnTo>
                  <a:cubicBezTo>
                    <a:pt x="216402" y="97470"/>
                    <a:pt x="227334" y="108258"/>
                    <a:pt x="240759" y="108198"/>
                  </a:cubicBezTo>
                  <a:cubicBezTo>
                    <a:pt x="241617" y="108194"/>
                    <a:pt x="242474" y="108145"/>
                    <a:pt x="243326" y="108051"/>
                  </a:cubicBezTo>
                  <a:cubicBezTo>
                    <a:pt x="252333" y="108437"/>
                    <a:pt x="261043" y="104795"/>
                    <a:pt x="267072" y="98120"/>
                  </a:cubicBezTo>
                  <a:lnTo>
                    <a:pt x="267072" y="106590"/>
                  </a:lnTo>
                  <a:lnTo>
                    <a:pt x="288627" y="106590"/>
                  </a:lnTo>
                  <a:lnTo>
                    <a:pt x="288627" y="61215"/>
                  </a:lnTo>
                  <a:cubicBezTo>
                    <a:pt x="289270" y="52094"/>
                    <a:pt x="286205" y="43099"/>
                    <a:pt x="280121" y="36251"/>
                  </a:cubicBezTo>
                  <a:cubicBezTo>
                    <a:pt x="272807" y="29917"/>
                    <a:pt x="263251" y="26761"/>
                    <a:pt x="253585" y="27487"/>
                  </a:cubicBezTo>
                  <a:moveTo>
                    <a:pt x="267510" y="79027"/>
                  </a:moveTo>
                  <a:cubicBezTo>
                    <a:pt x="267510" y="87061"/>
                    <a:pt x="260471" y="92752"/>
                    <a:pt x="250060" y="92752"/>
                  </a:cubicBezTo>
                  <a:cubicBezTo>
                    <a:pt x="242878" y="92752"/>
                    <a:pt x="237887" y="89252"/>
                    <a:pt x="237887" y="83267"/>
                  </a:cubicBezTo>
                  <a:lnTo>
                    <a:pt x="237887" y="82973"/>
                  </a:lnTo>
                  <a:cubicBezTo>
                    <a:pt x="237887" y="75964"/>
                    <a:pt x="243755" y="72170"/>
                    <a:pt x="253280" y="72170"/>
                  </a:cubicBezTo>
                  <a:cubicBezTo>
                    <a:pt x="258174" y="72129"/>
                    <a:pt x="263022" y="73125"/>
                    <a:pt x="267501" y="75091"/>
                  </a:cubicBezTo>
                  <a:close/>
                  <a:moveTo>
                    <a:pt x="309363" y="0"/>
                  </a:moveTo>
                  <a:lnTo>
                    <a:pt x="331652" y="0"/>
                  </a:lnTo>
                  <a:lnTo>
                    <a:pt x="331652" y="106590"/>
                  </a:lnTo>
                  <a:lnTo>
                    <a:pt x="309363" y="106590"/>
                  </a:lnTo>
                  <a:close/>
                  <a:moveTo>
                    <a:pt x="352692" y="0"/>
                  </a:moveTo>
                  <a:lnTo>
                    <a:pt x="376152" y="0"/>
                  </a:lnTo>
                  <a:lnTo>
                    <a:pt x="376152" y="19709"/>
                  </a:lnTo>
                  <a:lnTo>
                    <a:pt x="352692" y="19709"/>
                  </a:lnTo>
                  <a:close/>
                  <a:moveTo>
                    <a:pt x="353273" y="28331"/>
                  </a:moveTo>
                  <a:lnTo>
                    <a:pt x="375562" y="28331"/>
                  </a:lnTo>
                  <a:lnTo>
                    <a:pt x="375562" y="106590"/>
                  </a:lnTo>
                  <a:lnTo>
                    <a:pt x="353273" y="106590"/>
                  </a:lnTo>
                  <a:close/>
                  <a:moveTo>
                    <a:pt x="422539" y="8347"/>
                  </a:moveTo>
                  <a:lnTo>
                    <a:pt x="400251" y="8347"/>
                  </a:lnTo>
                  <a:lnTo>
                    <a:pt x="400251" y="28350"/>
                  </a:lnTo>
                  <a:lnTo>
                    <a:pt x="390868" y="28350"/>
                  </a:lnTo>
                  <a:lnTo>
                    <a:pt x="390868" y="47320"/>
                  </a:lnTo>
                  <a:lnTo>
                    <a:pt x="400251" y="47320"/>
                  </a:lnTo>
                  <a:lnTo>
                    <a:pt x="400251" y="84405"/>
                  </a:lnTo>
                  <a:cubicBezTo>
                    <a:pt x="400251" y="102512"/>
                    <a:pt x="409490" y="107909"/>
                    <a:pt x="423111" y="107909"/>
                  </a:cubicBezTo>
                  <a:cubicBezTo>
                    <a:pt x="429285" y="108079"/>
                    <a:pt x="435383" y="106511"/>
                    <a:pt x="440703" y="103385"/>
                  </a:cubicBezTo>
                  <a:lnTo>
                    <a:pt x="440703" y="85572"/>
                  </a:lnTo>
                  <a:cubicBezTo>
                    <a:pt x="437331" y="87409"/>
                    <a:pt x="433545" y="88362"/>
                    <a:pt x="429702" y="88342"/>
                  </a:cubicBezTo>
                  <a:cubicBezTo>
                    <a:pt x="424720" y="88342"/>
                    <a:pt x="422520" y="85857"/>
                    <a:pt x="422520" y="80754"/>
                  </a:cubicBezTo>
                  <a:lnTo>
                    <a:pt x="422520" y="47320"/>
                  </a:lnTo>
                  <a:lnTo>
                    <a:pt x="440999" y="47320"/>
                  </a:lnTo>
                  <a:lnTo>
                    <a:pt x="440999" y="28350"/>
                  </a:lnTo>
                  <a:lnTo>
                    <a:pt x="422520" y="28350"/>
                  </a:lnTo>
                  <a:close/>
                  <a:moveTo>
                    <a:pt x="492957" y="81617"/>
                  </a:moveTo>
                  <a:lnTo>
                    <a:pt x="475069" y="28322"/>
                  </a:lnTo>
                  <a:lnTo>
                    <a:pt x="451466" y="28322"/>
                  </a:lnTo>
                  <a:lnTo>
                    <a:pt x="482261" y="106884"/>
                  </a:lnTo>
                  <a:cubicBezTo>
                    <a:pt x="481189" y="110188"/>
                    <a:pt x="477961" y="112311"/>
                    <a:pt x="474488" y="111997"/>
                  </a:cubicBezTo>
                  <a:cubicBezTo>
                    <a:pt x="471106" y="111786"/>
                    <a:pt x="467830" y="110733"/>
                    <a:pt x="464963" y="108933"/>
                  </a:cubicBezTo>
                  <a:lnTo>
                    <a:pt x="457486" y="124991"/>
                  </a:lnTo>
                  <a:cubicBezTo>
                    <a:pt x="463438" y="128621"/>
                    <a:pt x="470301" y="130496"/>
                    <a:pt x="477279" y="130397"/>
                  </a:cubicBezTo>
                  <a:cubicBezTo>
                    <a:pt x="490614" y="130397"/>
                    <a:pt x="497072" y="124412"/>
                    <a:pt x="503082" y="108497"/>
                  </a:cubicBezTo>
                  <a:lnTo>
                    <a:pt x="533286" y="28341"/>
                  </a:lnTo>
                  <a:lnTo>
                    <a:pt x="510112" y="28341"/>
                  </a:lnTo>
                  <a:close/>
                  <a:moveTo>
                    <a:pt x="645015" y="47595"/>
                  </a:moveTo>
                  <a:lnTo>
                    <a:pt x="618030" y="4373"/>
                  </a:lnTo>
                  <a:lnTo>
                    <a:pt x="593694" y="4373"/>
                  </a:lnTo>
                  <a:lnTo>
                    <a:pt x="593694" y="106581"/>
                  </a:lnTo>
                  <a:lnTo>
                    <a:pt x="615830" y="106581"/>
                  </a:lnTo>
                  <a:lnTo>
                    <a:pt x="615830" y="40301"/>
                  </a:lnTo>
                  <a:lnTo>
                    <a:pt x="644405" y="83523"/>
                  </a:lnTo>
                  <a:lnTo>
                    <a:pt x="644995" y="83523"/>
                  </a:lnTo>
                  <a:lnTo>
                    <a:pt x="673885" y="39893"/>
                  </a:lnTo>
                  <a:lnTo>
                    <a:pt x="673885" y="106619"/>
                  </a:lnTo>
                  <a:lnTo>
                    <a:pt x="696316" y="106619"/>
                  </a:lnTo>
                  <a:lnTo>
                    <a:pt x="696316" y="4382"/>
                  </a:lnTo>
                  <a:lnTo>
                    <a:pt x="671970" y="4382"/>
                  </a:lnTo>
                  <a:close/>
                  <a:moveTo>
                    <a:pt x="754581" y="26870"/>
                  </a:moveTo>
                  <a:cubicBezTo>
                    <a:pt x="732966" y="26999"/>
                    <a:pt x="715548" y="44552"/>
                    <a:pt x="715677" y="66076"/>
                  </a:cubicBezTo>
                  <a:cubicBezTo>
                    <a:pt x="715680" y="66602"/>
                    <a:pt x="715694" y="67129"/>
                    <a:pt x="715719" y="67655"/>
                  </a:cubicBezTo>
                  <a:lnTo>
                    <a:pt x="715719" y="67940"/>
                  </a:lnTo>
                  <a:cubicBezTo>
                    <a:pt x="716218" y="90768"/>
                    <a:pt x="735207" y="108871"/>
                    <a:pt x="758132" y="108374"/>
                  </a:cubicBezTo>
                  <a:cubicBezTo>
                    <a:pt x="770008" y="108117"/>
                    <a:pt x="781205" y="102806"/>
                    <a:pt x="788890" y="93786"/>
                  </a:cubicBezTo>
                  <a:lnTo>
                    <a:pt x="776136" y="82546"/>
                  </a:lnTo>
                  <a:cubicBezTo>
                    <a:pt x="771193" y="87758"/>
                    <a:pt x="764284" y="90669"/>
                    <a:pt x="757086" y="90570"/>
                  </a:cubicBezTo>
                  <a:cubicBezTo>
                    <a:pt x="747661" y="91188"/>
                    <a:pt x="739324" y="84536"/>
                    <a:pt x="737874" y="75243"/>
                  </a:cubicBezTo>
                  <a:lnTo>
                    <a:pt x="792576" y="75243"/>
                  </a:lnTo>
                  <a:cubicBezTo>
                    <a:pt x="792719" y="73194"/>
                    <a:pt x="792862" y="71146"/>
                    <a:pt x="792862" y="69400"/>
                  </a:cubicBezTo>
                  <a:cubicBezTo>
                    <a:pt x="792862" y="47206"/>
                    <a:pt x="780831" y="26908"/>
                    <a:pt x="754600" y="26908"/>
                  </a:cubicBezTo>
                  <a:moveTo>
                    <a:pt x="737588" y="61367"/>
                  </a:moveTo>
                  <a:cubicBezTo>
                    <a:pt x="738008" y="52239"/>
                    <a:pt x="745427" y="44979"/>
                    <a:pt x="754600" y="44721"/>
                  </a:cubicBezTo>
                  <a:cubicBezTo>
                    <a:pt x="763742" y="44875"/>
                    <a:pt x="771093" y="52262"/>
                    <a:pt x="771164" y="61367"/>
                  </a:cubicBezTo>
                  <a:close/>
                  <a:moveTo>
                    <a:pt x="841449" y="27449"/>
                  </a:moveTo>
                  <a:cubicBezTo>
                    <a:pt x="830942" y="27216"/>
                    <a:pt x="820520" y="29363"/>
                    <a:pt x="810969" y="33728"/>
                  </a:cubicBezTo>
                  <a:lnTo>
                    <a:pt x="816541" y="50668"/>
                  </a:lnTo>
                  <a:cubicBezTo>
                    <a:pt x="823436" y="47882"/>
                    <a:pt x="830807" y="46446"/>
                    <a:pt x="838248" y="46438"/>
                  </a:cubicBezTo>
                  <a:cubicBezTo>
                    <a:pt x="849392" y="46438"/>
                    <a:pt x="855107" y="51550"/>
                    <a:pt x="855107" y="60741"/>
                  </a:cubicBezTo>
                  <a:lnTo>
                    <a:pt x="855107" y="62059"/>
                  </a:lnTo>
                  <a:cubicBezTo>
                    <a:pt x="848944" y="59881"/>
                    <a:pt x="842445" y="58796"/>
                    <a:pt x="835905" y="58853"/>
                  </a:cubicBezTo>
                  <a:cubicBezTo>
                    <a:pt x="817284" y="58853"/>
                    <a:pt x="804225" y="66735"/>
                    <a:pt x="804225" y="83817"/>
                  </a:cubicBezTo>
                  <a:lnTo>
                    <a:pt x="804225" y="84102"/>
                  </a:lnTo>
                  <a:cubicBezTo>
                    <a:pt x="804285" y="97470"/>
                    <a:pt x="815217" y="108258"/>
                    <a:pt x="828642" y="108198"/>
                  </a:cubicBezTo>
                  <a:cubicBezTo>
                    <a:pt x="829500" y="108194"/>
                    <a:pt x="830357" y="108145"/>
                    <a:pt x="831209" y="108051"/>
                  </a:cubicBezTo>
                  <a:cubicBezTo>
                    <a:pt x="840220" y="108440"/>
                    <a:pt x="848933" y="104797"/>
                    <a:pt x="854965" y="98120"/>
                  </a:cubicBezTo>
                  <a:lnTo>
                    <a:pt x="854965" y="106590"/>
                  </a:lnTo>
                  <a:lnTo>
                    <a:pt x="876520" y="106590"/>
                  </a:lnTo>
                  <a:lnTo>
                    <a:pt x="876520" y="61215"/>
                  </a:lnTo>
                  <a:cubicBezTo>
                    <a:pt x="877155" y="52095"/>
                    <a:pt x="874091" y="43103"/>
                    <a:pt x="868014" y="36251"/>
                  </a:cubicBezTo>
                  <a:cubicBezTo>
                    <a:pt x="860698" y="29919"/>
                    <a:pt x="851143" y="26763"/>
                    <a:pt x="841477" y="27487"/>
                  </a:cubicBezTo>
                  <a:moveTo>
                    <a:pt x="855412" y="79027"/>
                  </a:moveTo>
                  <a:cubicBezTo>
                    <a:pt x="855412" y="87061"/>
                    <a:pt x="848364" y="92752"/>
                    <a:pt x="837962" y="92752"/>
                  </a:cubicBezTo>
                  <a:cubicBezTo>
                    <a:pt x="830781" y="92752"/>
                    <a:pt x="825789" y="89252"/>
                    <a:pt x="825789" y="83267"/>
                  </a:cubicBezTo>
                  <a:lnTo>
                    <a:pt x="825789" y="82973"/>
                  </a:lnTo>
                  <a:cubicBezTo>
                    <a:pt x="825789" y="75964"/>
                    <a:pt x="831657" y="72170"/>
                    <a:pt x="841182" y="72170"/>
                  </a:cubicBezTo>
                  <a:cubicBezTo>
                    <a:pt x="846076" y="72131"/>
                    <a:pt x="850923" y="73127"/>
                    <a:pt x="855403" y="750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EE708EC7-F00D-6696-6422-CF9944AC5522}"/>
                </a:ext>
              </a:extLst>
            </p:cNvPr>
            <p:cNvSpPr/>
            <p:nvPr/>
          </p:nvSpPr>
          <p:spPr>
            <a:xfrm>
              <a:off x="6168599" y="3682035"/>
              <a:ext cx="50091" cy="99574"/>
            </a:xfrm>
            <a:custGeom>
              <a:avLst/>
              <a:gdLst>
                <a:gd name="connsiteX0" fmla="*/ 31671 w 50091"/>
                <a:gd name="connsiteY0" fmla="*/ 0 h 99574"/>
                <a:gd name="connsiteX1" fmla="*/ 9382 w 50091"/>
                <a:gd name="connsiteY1" fmla="*/ 0 h 99574"/>
                <a:gd name="connsiteX2" fmla="*/ 9382 w 50091"/>
                <a:gd name="connsiteY2" fmla="*/ 20003 h 99574"/>
                <a:gd name="connsiteX3" fmla="*/ 0 w 50091"/>
                <a:gd name="connsiteY3" fmla="*/ 20003 h 99574"/>
                <a:gd name="connsiteX4" fmla="*/ 0 w 50091"/>
                <a:gd name="connsiteY4" fmla="*/ 38973 h 99574"/>
                <a:gd name="connsiteX5" fmla="*/ 9382 w 50091"/>
                <a:gd name="connsiteY5" fmla="*/ 38973 h 99574"/>
                <a:gd name="connsiteX6" fmla="*/ 9382 w 50091"/>
                <a:gd name="connsiteY6" fmla="*/ 76059 h 99574"/>
                <a:gd name="connsiteX7" fmla="*/ 32242 w 50091"/>
                <a:gd name="connsiteY7" fmla="*/ 99562 h 99574"/>
                <a:gd name="connsiteX8" fmla="*/ 49844 w 50091"/>
                <a:gd name="connsiteY8" fmla="*/ 95038 h 99574"/>
                <a:gd name="connsiteX9" fmla="*/ 49844 w 50091"/>
                <a:gd name="connsiteY9" fmla="*/ 77225 h 99574"/>
                <a:gd name="connsiteX10" fmla="*/ 38852 w 50091"/>
                <a:gd name="connsiteY10" fmla="*/ 79995 h 99574"/>
                <a:gd name="connsiteX11" fmla="*/ 31671 w 50091"/>
                <a:gd name="connsiteY11" fmla="*/ 72407 h 99574"/>
                <a:gd name="connsiteX12" fmla="*/ 31671 w 50091"/>
                <a:gd name="connsiteY12" fmla="*/ 38973 h 99574"/>
                <a:gd name="connsiteX13" fmla="*/ 50092 w 50091"/>
                <a:gd name="connsiteY13" fmla="*/ 38973 h 99574"/>
                <a:gd name="connsiteX14" fmla="*/ 50092 w 50091"/>
                <a:gd name="connsiteY14" fmla="*/ 20003 h 99574"/>
                <a:gd name="connsiteX15" fmla="*/ 31623 w 50091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091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20" y="99733"/>
                    <a:pt x="44521" y="98165"/>
                    <a:pt x="49844" y="95038"/>
                  </a:cubicBezTo>
                  <a:lnTo>
                    <a:pt x="49844" y="77225"/>
                  </a:lnTo>
                  <a:cubicBezTo>
                    <a:pt x="46475" y="79060"/>
                    <a:pt x="42693" y="80013"/>
                    <a:pt x="38852" y="79995"/>
                  </a:cubicBezTo>
                  <a:cubicBezTo>
                    <a:pt x="33861" y="79995"/>
                    <a:pt x="31671" y="77510"/>
                    <a:pt x="31671" y="72407"/>
                  </a:cubicBezTo>
                  <a:lnTo>
                    <a:pt x="31671" y="38973"/>
                  </a:lnTo>
                  <a:lnTo>
                    <a:pt x="50092" y="38973"/>
                  </a:lnTo>
                  <a:lnTo>
                    <a:pt x="50092" y="20003"/>
                  </a:lnTo>
                  <a:lnTo>
                    <a:pt x="31623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51B98B2D-80CF-6C1E-9A71-48E3D511EF4B}"/>
                </a:ext>
              </a:extLst>
            </p:cNvPr>
            <p:cNvSpPr/>
            <p:nvPr/>
          </p:nvSpPr>
          <p:spPr>
            <a:xfrm>
              <a:off x="6275336" y="3676603"/>
              <a:ext cx="81238" cy="105128"/>
            </a:xfrm>
            <a:custGeom>
              <a:avLst/>
              <a:gdLst>
                <a:gd name="connsiteX0" fmla="*/ 48673 w 81238"/>
                <a:gd name="connsiteY0" fmla="*/ 42499 h 105128"/>
                <a:gd name="connsiteX1" fmla="*/ 26537 w 81238"/>
                <a:gd name="connsiteY1" fmla="*/ 29059 h 105128"/>
                <a:gd name="connsiteX2" fmla="*/ 26537 w 81238"/>
                <a:gd name="connsiteY2" fmla="*/ 28775 h 105128"/>
                <a:gd name="connsiteX3" fmla="*/ 39729 w 81238"/>
                <a:gd name="connsiteY3" fmla="*/ 19869 h 105128"/>
                <a:gd name="connsiteX4" fmla="*/ 66399 w 81238"/>
                <a:gd name="connsiteY4" fmla="*/ 29941 h 105128"/>
                <a:gd name="connsiteX5" fmla="*/ 78124 w 81238"/>
                <a:gd name="connsiteY5" fmla="*/ 13002 h 105128"/>
                <a:gd name="connsiteX6" fmla="*/ 40024 w 81238"/>
                <a:gd name="connsiteY6" fmla="*/ 7 h 105128"/>
                <a:gd name="connsiteX7" fmla="*/ 4096 w 81238"/>
                <a:gd name="connsiteY7" fmla="*/ 30814 h 105128"/>
                <a:gd name="connsiteX8" fmla="*/ 4096 w 81238"/>
                <a:gd name="connsiteY8" fmla="*/ 31108 h 105128"/>
                <a:gd name="connsiteX9" fmla="*/ 38119 w 81238"/>
                <a:gd name="connsiteY9" fmla="*/ 62361 h 105128"/>
                <a:gd name="connsiteX10" fmla="*/ 58798 w 81238"/>
                <a:gd name="connsiteY10" fmla="*/ 75355 h 105128"/>
                <a:gd name="connsiteX11" fmla="*/ 58798 w 81238"/>
                <a:gd name="connsiteY11" fmla="*/ 75639 h 105128"/>
                <a:gd name="connsiteX12" fmla="*/ 43986 w 81238"/>
                <a:gd name="connsiteY12" fmla="*/ 85276 h 105128"/>
                <a:gd name="connsiteX13" fmla="*/ 13335 w 81238"/>
                <a:gd name="connsiteY13" fmla="*/ 72870 h 105128"/>
                <a:gd name="connsiteX14" fmla="*/ 0 w 81238"/>
                <a:gd name="connsiteY14" fmla="*/ 88785 h 105128"/>
                <a:gd name="connsiteX15" fmla="*/ 43558 w 81238"/>
                <a:gd name="connsiteY15" fmla="*/ 105128 h 105128"/>
                <a:gd name="connsiteX16" fmla="*/ 81239 w 81238"/>
                <a:gd name="connsiteY16" fmla="*/ 73448 h 105128"/>
                <a:gd name="connsiteX17" fmla="*/ 81239 w 81238"/>
                <a:gd name="connsiteY17" fmla="*/ 73154 h 105128"/>
                <a:gd name="connsiteX18" fmla="*/ 48682 w 81238"/>
                <a:gd name="connsiteY18" fmla="*/ 42499 h 105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1238" h="105128">
                  <a:moveTo>
                    <a:pt x="48673" y="42499"/>
                  </a:moveTo>
                  <a:cubicBezTo>
                    <a:pt x="30928" y="37966"/>
                    <a:pt x="26537" y="35784"/>
                    <a:pt x="26537" y="29059"/>
                  </a:cubicBezTo>
                  <a:lnTo>
                    <a:pt x="26537" y="28775"/>
                  </a:lnTo>
                  <a:cubicBezTo>
                    <a:pt x="26537" y="23805"/>
                    <a:pt x="31070" y="19869"/>
                    <a:pt x="39729" y="19869"/>
                  </a:cubicBezTo>
                  <a:cubicBezTo>
                    <a:pt x="49436" y="20469"/>
                    <a:pt x="58733" y="23981"/>
                    <a:pt x="66399" y="29941"/>
                  </a:cubicBezTo>
                  <a:lnTo>
                    <a:pt x="78124" y="13002"/>
                  </a:lnTo>
                  <a:cubicBezTo>
                    <a:pt x="67330" y="4386"/>
                    <a:pt x="53856" y="-210"/>
                    <a:pt x="40024" y="7"/>
                  </a:cubicBezTo>
                  <a:cubicBezTo>
                    <a:pt x="19069" y="7"/>
                    <a:pt x="4096" y="12271"/>
                    <a:pt x="4096" y="30814"/>
                  </a:cubicBezTo>
                  <a:lnTo>
                    <a:pt x="4096" y="31108"/>
                  </a:lnTo>
                  <a:cubicBezTo>
                    <a:pt x="4096" y="51406"/>
                    <a:pt x="17431" y="57096"/>
                    <a:pt x="38119" y="62361"/>
                  </a:cubicBezTo>
                  <a:cubicBezTo>
                    <a:pt x="55264" y="66733"/>
                    <a:pt x="58798" y="69654"/>
                    <a:pt x="58798" y="75355"/>
                  </a:cubicBezTo>
                  <a:lnTo>
                    <a:pt x="58798" y="75639"/>
                  </a:lnTo>
                  <a:cubicBezTo>
                    <a:pt x="58798" y="81624"/>
                    <a:pt x="53226" y="85276"/>
                    <a:pt x="43986" y="85276"/>
                  </a:cubicBezTo>
                  <a:cubicBezTo>
                    <a:pt x="32599" y="84967"/>
                    <a:pt x="21710" y="80559"/>
                    <a:pt x="13335" y="72870"/>
                  </a:cubicBezTo>
                  <a:lnTo>
                    <a:pt x="0" y="88785"/>
                  </a:lnTo>
                  <a:cubicBezTo>
                    <a:pt x="12012" y="99372"/>
                    <a:pt x="27516" y="105189"/>
                    <a:pt x="43558" y="105128"/>
                  </a:cubicBezTo>
                  <a:cubicBezTo>
                    <a:pt x="65694" y="105128"/>
                    <a:pt x="81239" y="93746"/>
                    <a:pt x="81239" y="73448"/>
                  </a:cubicBezTo>
                  <a:lnTo>
                    <a:pt x="81239" y="73154"/>
                  </a:lnTo>
                  <a:cubicBezTo>
                    <a:pt x="81239" y="55342"/>
                    <a:pt x="69513" y="47896"/>
                    <a:pt x="48682" y="42499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DA82D5AE-F4FD-73B2-A335-F324CDBBC11E}"/>
                </a:ext>
              </a:extLst>
            </p:cNvPr>
            <p:cNvSpPr/>
            <p:nvPr/>
          </p:nvSpPr>
          <p:spPr>
            <a:xfrm>
              <a:off x="6369753" y="3700492"/>
              <a:ext cx="73079" cy="81573"/>
            </a:xfrm>
            <a:custGeom>
              <a:avLst/>
              <a:gdLst>
                <a:gd name="connsiteX0" fmla="*/ 42009 w 73079"/>
                <a:gd name="connsiteY0" fmla="*/ 62421 h 81573"/>
                <a:gd name="connsiteX1" fmla="*/ 22004 w 73079"/>
                <a:gd name="connsiteY1" fmla="*/ 42222 h 81573"/>
                <a:gd name="connsiteX2" fmla="*/ 22064 w 73079"/>
                <a:gd name="connsiteY2" fmla="*/ 40805 h 81573"/>
                <a:gd name="connsiteX3" fmla="*/ 22064 w 73079"/>
                <a:gd name="connsiteY3" fmla="*/ 40520 h 81573"/>
                <a:gd name="connsiteX4" fmla="*/ 40739 w 73079"/>
                <a:gd name="connsiteY4" fmla="*/ 19220 h 81573"/>
                <a:gd name="connsiteX5" fmla="*/ 41114 w 73079"/>
                <a:gd name="connsiteY5" fmla="*/ 19198 h 81573"/>
                <a:gd name="connsiteX6" fmla="*/ 59002 w 73079"/>
                <a:gd name="connsiteY6" fmla="*/ 27810 h 81573"/>
                <a:gd name="connsiteX7" fmla="*/ 72642 w 73079"/>
                <a:gd name="connsiteY7" fmla="*/ 13213 h 81573"/>
                <a:gd name="connsiteX8" fmla="*/ 41209 w 73079"/>
                <a:gd name="connsiteY8" fmla="*/ 67 h 81573"/>
                <a:gd name="connsiteX9" fmla="*/ 9 w 73079"/>
                <a:gd name="connsiteY9" fmla="*/ 39378 h 81573"/>
                <a:gd name="connsiteX10" fmla="*/ 4 w 73079"/>
                <a:gd name="connsiteY10" fmla="*/ 40805 h 81573"/>
                <a:gd name="connsiteX11" fmla="*/ 4 w 73079"/>
                <a:gd name="connsiteY11" fmla="*/ 41099 h 81573"/>
                <a:gd name="connsiteX12" fmla="*/ 39655 w 73079"/>
                <a:gd name="connsiteY12" fmla="*/ 81547 h 81573"/>
                <a:gd name="connsiteX13" fmla="*/ 40962 w 73079"/>
                <a:gd name="connsiteY13" fmla="*/ 81542 h 81573"/>
                <a:gd name="connsiteX14" fmla="*/ 73080 w 73079"/>
                <a:gd name="connsiteY14" fmla="*/ 67239 h 81573"/>
                <a:gd name="connsiteX15" fmla="*/ 60031 w 73079"/>
                <a:gd name="connsiteY15" fmla="*/ 54102 h 81573"/>
                <a:gd name="connsiteX16" fmla="*/ 41990 w 73079"/>
                <a:gd name="connsiteY16" fmla="*/ 62421 h 81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3079" h="81573">
                  <a:moveTo>
                    <a:pt x="42009" y="62421"/>
                  </a:moveTo>
                  <a:cubicBezTo>
                    <a:pt x="30884" y="62344"/>
                    <a:pt x="21927" y="53301"/>
                    <a:pt x="22004" y="42222"/>
                  </a:cubicBezTo>
                  <a:cubicBezTo>
                    <a:pt x="22007" y="41749"/>
                    <a:pt x="22027" y="41276"/>
                    <a:pt x="22064" y="40805"/>
                  </a:cubicBezTo>
                  <a:lnTo>
                    <a:pt x="22064" y="40520"/>
                  </a:lnTo>
                  <a:cubicBezTo>
                    <a:pt x="21314" y="29503"/>
                    <a:pt x="29675" y="19967"/>
                    <a:pt x="40739" y="19220"/>
                  </a:cubicBezTo>
                  <a:cubicBezTo>
                    <a:pt x="40864" y="19212"/>
                    <a:pt x="40989" y="19204"/>
                    <a:pt x="41114" y="19198"/>
                  </a:cubicBezTo>
                  <a:cubicBezTo>
                    <a:pt x="48080" y="19218"/>
                    <a:pt x="54661" y="22386"/>
                    <a:pt x="59002" y="27810"/>
                  </a:cubicBezTo>
                  <a:lnTo>
                    <a:pt x="72642" y="13213"/>
                  </a:lnTo>
                  <a:cubicBezTo>
                    <a:pt x="64776" y="4218"/>
                    <a:pt x="53166" y="-637"/>
                    <a:pt x="41209" y="67"/>
                  </a:cubicBezTo>
                  <a:cubicBezTo>
                    <a:pt x="18931" y="-406"/>
                    <a:pt x="485" y="17194"/>
                    <a:pt x="9" y="39378"/>
                  </a:cubicBezTo>
                  <a:cubicBezTo>
                    <a:pt x="-1" y="39854"/>
                    <a:pt x="-3" y="40329"/>
                    <a:pt x="4" y="40805"/>
                  </a:cubicBezTo>
                  <a:lnTo>
                    <a:pt x="4" y="41099"/>
                  </a:lnTo>
                  <a:cubicBezTo>
                    <a:pt x="-264" y="63171"/>
                    <a:pt x="17489" y="81281"/>
                    <a:pt x="39655" y="81547"/>
                  </a:cubicBezTo>
                  <a:cubicBezTo>
                    <a:pt x="40090" y="81553"/>
                    <a:pt x="40526" y="81551"/>
                    <a:pt x="40962" y="81542"/>
                  </a:cubicBezTo>
                  <a:cubicBezTo>
                    <a:pt x="53324" y="82036"/>
                    <a:pt x="65208" y="76744"/>
                    <a:pt x="73080" y="67239"/>
                  </a:cubicBezTo>
                  <a:lnTo>
                    <a:pt x="60031" y="54102"/>
                  </a:lnTo>
                  <a:cubicBezTo>
                    <a:pt x="55435" y="59245"/>
                    <a:pt x="48902" y="62258"/>
                    <a:pt x="41990" y="62421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13156B18-E022-57EE-4D3D-4DFB733239A4}"/>
                </a:ext>
              </a:extLst>
            </p:cNvPr>
            <p:cNvSpPr/>
            <p:nvPr/>
          </p:nvSpPr>
          <p:spPr>
            <a:xfrm>
              <a:off x="6450882" y="3700534"/>
              <a:ext cx="85048" cy="81617"/>
            </a:xfrm>
            <a:custGeom>
              <a:avLst/>
              <a:gdLst>
                <a:gd name="connsiteX0" fmla="*/ 42681 w 85048"/>
                <a:gd name="connsiteY0" fmla="*/ 25 h 81617"/>
                <a:gd name="connsiteX1" fmla="*/ 24 w 85048"/>
                <a:gd name="connsiteY1" fmla="*/ 39655 h 81617"/>
                <a:gd name="connsiteX2" fmla="*/ 0 w 85048"/>
                <a:gd name="connsiteY2" fmla="*/ 40762 h 81617"/>
                <a:gd name="connsiteX3" fmla="*/ 0 w 85048"/>
                <a:gd name="connsiteY3" fmla="*/ 41056 h 81617"/>
                <a:gd name="connsiteX4" fmla="*/ 44344 w 85048"/>
                <a:gd name="connsiteY4" fmla="*/ 81578 h 81617"/>
                <a:gd name="connsiteX5" fmla="*/ 85049 w 85048"/>
                <a:gd name="connsiteY5" fmla="*/ 40762 h 81617"/>
                <a:gd name="connsiteX6" fmla="*/ 85049 w 85048"/>
                <a:gd name="connsiteY6" fmla="*/ 40478 h 81617"/>
                <a:gd name="connsiteX7" fmla="*/ 43986 w 85048"/>
                <a:gd name="connsiteY7" fmla="*/ 7 h 81617"/>
                <a:gd name="connsiteX8" fmla="*/ 42681 w 85048"/>
                <a:gd name="connsiteY8" fmla="*/ 35 h 81617"/>
                <a:gd name="connsiteX9" fmla="*/ 63056 w 85048"/>
                <a:gd name="connsiteY9" fmla="*/ 41066 h 81617"/>
                <a:gd name="connsiteX10" fmla="*/ 44239 w 85048"/>
                <a:gd name="connsiteY10" fmla="*/ 62349 h 81617"/>
                <a:gd name="connsiteX11" fmla="*/ 42681 w 85048"/>
                <a:gd name="connsiteY11" fmla="*/ 62388 h 81617"/>
                <a:gd name="connsiteX12" fmla="*/ 21987 w 85048"/>
                <a:gd name="connsiteY12" fmla="*/ 41396 h 81617"/>
                <a:gd name="connsiteX13" fmla="*/ 22003 w 85048"/>
                <a:gd name="connsiteY13" fmla="*/ 40772 h 81617"/>
                <a:gd name="connsiteX14" fmla="*/ 22003 w 85048"/>
                <a:gd name="connsiteY14" fmla="*/ 40487 h 81617"/>
                <a:gd name="connsiteX15" fmla="*/ 40820 w 85048"/>
                <a:gd name="connsiteY15" fmla="*/ 19204 h 81617"/>
                <a:gd name="connsiteX16" fmla="*/ 42386 w 85048"/>
                <a:gd name="connsiteY16" fmla="*/ 19166 h 81617"/>
                <a:gd name="connsiteX17" fmla="*/ 63080 w 85048"/>
                <a:gd name="connsiteY17" fmla="*/ 40139 h 81617"/>
                <a:gd name="connsiteX18" fmla="*/ 63065 w 85048"/>
                <a:gd name="connsiteY18" fmla="*/ 40772 h 81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5048" h="81617">
                  <a:moveTo>
                    <a:pt x="42681" y="25"/>
                  </a:moveTo>
                  <a:cubicBezTo>
                    <a:pt x="19912" y="-761"/>
                    <a:pt x="813" y="16982"/>
                    <a:pt x="24" y="39655"/>
                  </a:cubicBezTo>
                  <a:cubicBezTo>
                    <a:pt x="11" y="40024"/>
                    <a:pt x="3" y="40393"/>
                    <a:pt x="0" y="40762"/>
                  </a:cubicBezTo>
                  <a:lnTo>
                    <a:pt x="0" y="41056"/>
                  </a:lnTo>
                  <a:cubicBezTo>
                    <a:pt x="1008" y="64440"/>
                    <a:pt x="20862" y="82582"/>
                    <a:pt x="44344" y="81578"/>
                  </a:cubicBezTo>
                  <a:cubicBezTo>
                    <a:pt x="66527" y="80630"/>
                    <a:pt x="84250" y="62858"/>
                    <a:pt x="85049" y="40762"/>
                  </a:cubicBezTo>
                  <a:lnTo>
                    <a:pt x="85049" y="40478"/>
                  </a:lnTo>
                  <a:cubicBezTo>
                    <a:pt x="84933" y="18011"/>
                    <a:pt x="66548" y="-108"/>
                    <a:pt x="43986" y="7"/>
                  </a:cubicBezTo>
                  <a:cubicBezTo>
                    <a:pt x="43551" y="10"/>
                    <a:pt x="43116" y="19"/>
                    <a:pt x="42681" y="35"/>
                  </a:cubicBezTo>
                  <a:moveTo>
                    <a:pt x="63056" y="41066"/>
                  </a:moveTo>
                  <a:cubicBezTo>
                    <a:pt x="63761" y="52117"/>
                    <a:pt x="55337" y="61646"/>
                    <a:pt x="44239" y="62349"/>
                  </a:cubicBezTo>
                  <a:cubicBezTo>
                    <a:pt x="43720" y="62382"/>
                    <a:pt x="43201" y="62395"/>
                    <a:pt x="42681" y="62388"/>
                  </a:cubicBezTo>
                  <a:cubicBezTo>
                    <a:pt x="31146" y="62281"/>
                    <a:pt x="21881" y="52883"/>
                    <a:pt x="21987" y="41396"/>
                  </a:cubicBezTo>
                  <a:cubicBezTo>
                    <a:pt x="21989" y="41188"/>
                    <a:pt x="21994" y="40980"/>
                    <a:pt x="22003" y="40772"/>
                  </a:cubicBezTo>
                  <a:lnTo>
                    <a:pt x="22003" y="40487"/>
                  </a:lnTo>
                  <a:cubicBezTo>
                    <a:pt x="21297" y="29436"/>
                    <a:pt x="29721" y="19907"/>
                    <a:pt x="40820" y="19204"/>
                  </a:cubicBezTo>
                  <a:cubicBezTo>
                    <a:pt x="41341" y="19171"/>
                    <a:pt x="41864" y="19158"/>
                    <a:pt x="42386" y="19166"/>
                  </a:cubicBezTo>
                  <a:cubicBezTo>
                    <a:pt x="53917" y="19267"/>
                    <a:pt x="63182" y="28657"/>
                    <a:pt x="63080" y="40139"/>
                  </a:cubicBezTo>
                  <a:cubicBezTo>
                    <a:pt x="63078" y="40350"/>
                    <a:pt x="63073" y="40561"/>
                    <a:pt x="63065" y="407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1EA58CB0-A1B6-A175-5521-A11DB54014BE}"/>
                </a:ext>
              </a:extLst>
            </p:cNvPr>
            <p:cNvSpPr/>
            <p:nvPr/>
          </p:nvSpPr>
          <p:spPr>
            <a:xfrm>
              <a:off x="6545332" y="3682035"/>
              <a:ext cx="50158" cy="99574"/>
            </a:xfrm>
            <a:custGeom>
              <a:avLst/>
              <a:gdLst>
                <a:gd name="connsiteX0" fmla="*/ 31671 w 50158"/>
                <a:gd name="connsiteY0" fmla="*/ 0 h 99574"/>
                <a:gd name="connsiteX1" fmla="*/ 9382 w 50158"/>
                <a:gd name="connsiteY1" fmla="*/ 0 h 99574"/>
                <a:gd name="connsiteX2" fmla="*/ 9382 w 50158"/>
                <a:gd name="connsiteY2" fmla="*/ 20003 h 99574"/>
                <a:gd name="connsiteX3" fmla="*/ 0 w 50158"/>
                <a:gd name="connsiteY3" fmla="*/ 20003 h 99574"/>
                <a:gd name="connsiteX4" fmla="*/ 0 w 50158"/>
                <a:gd name="connsiteY4" fmla="*/ 38973 h 99574"/>
                <a:gd name="connsiteX5" fmla="*/ 9382 w 50158"/>
                <a:gd name="connsiteY5" fmla="*/ 38973 h 99574"/>
                <a:gd name="connsiteX6" fmla="*/ 9382 w 50158"/>
                <a:gd name="connsiteY6" fmla="*/ 76059 h 99574"/>
                <a:gd name="connsiteX7" fmla="*/ 32242 w 50158"/>
                <a:gd name="connsiteY7" fmla="*/ 99562 h 99574"/>
                <a:gd name="connsiteX8" fmla="*/ 49835 w 50158"/>
                <a:gd name="connsiteY8" fmla="*/ 95038 h 99574"/>
                <a:gd name="connsiteX9" fmla="*/ 49835 w 50158"/>
                <a:gd name="connsiteY9" fmla="*/ 77225 h 99574"/>
                <a:gd name="connsiteX10" fmla="*/ 38843 w 50158"/>
                <a:gd name="connsiteY10" fmla="*/ 79995 h 99574"/>
                <a:gd name="connsiteX11" fmla="*/ 31661 w 50158"/>
                <a:gd name="connsiteY11" fmla="*/ 72407 h 99574"/>
                <a:gd name="connsiteX12" fmla="*/ 31661 w 50158"/>
                <a:gd name="connsiteY12" fmla="*/ 38973 h 99574"/>
                <a:gd name="connsiteX13" fmla="*/ 50159 w 50158"/>
                <a:gd name="connsiteY13" fmla="*/ 38973 h 99574"/>
                <a:gd name="connsiteX14" fmla="*/ 50159 w 50158"/>
                <a:gd name="connsiteY14" fmla="*/ 20003 h 99574"/>
                <a:gd name="connsiteX15" fmla="*/ 31690 w 50158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158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17" y="99734"/>
                    <a:pt x="44515" y="98165"/>
                    <a:pt x="49835" y="95038"/>
                  </a:cubicBezTo>
                  <a:lnTo>
                    <a:pt x="49835" y="77225"/>
                  </a:lnTo>
                  <a:cubicBezTo>
                    <a:pt x="46465" y="79060"/>
                    <a:pt x="42683" y="80013"/>
                    <a:pt x="38843" y="79995"/>
                  </a:cubicBezTo>
                  <a:cubicBezTo>
                    <a:pt x="33861" y="79995"/>
                    <a:pt x="31661" y="77510"/>
                    <a:pt x="31661" y="72407"/>
                  </a:cubicBezTo>
                  <a:lnTo>
                    <a:pt x="31661" y="38973"/>
                  </a:lnTo>
                  <a:lnTo>
                    <a:pt x="50159" y="38973"/>
                  </a:lnTo>
                  <a:lnTo>
                    <a:pt x="50159" y="20003"/>
                  </a:lnTo>
                  <a:lnTo>
                    <a:pt x="31690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8020696B-08C7-4A0D-B1A4-19ED1CBF6AC4}"/>
                </a:ext>
              </a:extLst>
            </p:cNvPr>
            <p:cNvSpPr/>
            <p:nvPr/>
          </p:nvSpPr>
          <p:spPr>
            <a:xfrm>
              <a:off x="6613950" y="3673689"/>
              <a:ext cx="22288" cy="106590"/>
            </a:xfrm>
            <a:custGeom>
              <a:avLst/>
              <a:gdLst>
                <a:gd name="connsiteX0" fmla="*/ 0 w 22288"/>
                <a:gd name="connsiteY0" fmla="*/ 0 h 106590"/>
                <a:gd name="connsiteX1" fmla="*/ 22288 w 22288"/>
                <a:gd name="connsiteY1" fmla="*/ 0 h 106590"/>
                <a:gd name="connsiteX2" fmla="*/ 22288 w 22288"/>
                <a:gd name="connsiteY2" fmla="*/ 106590 h 106590"/>
                <a:gd name="connsiteX3" fmla="*/ 0 w 22288"/>
                <a:gd name="connsiteY3" fmla="*/ 106590 h 106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88" h="106590">
                  <a:moveTo>
                    <a:pt x="0" y="0"/>
                  </a:moveTo>
                  <a:lnTo>
                    <a:pt x="22288" y="0"/>
                  </a:lnTo>
                  <a:lnTo>
                    <a:pt x="22288" y="106590"/>
                  </a:lnTo>
                  <a:lnTo>
                    <a:pt x="0" y="10659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937ED9DF-9D29-E1F7-60D7-C2F80ABB6955}"/>
                </a:ext>
              </a:extLst>
            </p:cNvPr>
            <p:cNvSpPr/>
            <p:nvPr/>
          </p:nvSpPr>
          <p:spPr>
            <a:xfrm>
              <a:off x="6652564" y="3701073"/>
              <a:ext cx="72376" cy="80812"/>
            </a:xfrm>
            <a:custGeom>
              <a:avLst/>
              <a:gdLst>
                <a:gd name="connsiteX0" fmla="*/ 37224 w 72376"/>
                <a:gd name="connsiteY0" fmla="*/ 65 h 80812"/>
                <a:gd name="connsiteX1" fmla="*/ 6744 w 72376"/>
                <a:gd name="connsiteY1" fmla="*/ 6344 h 80812"/>
                <a:gd name="connsiteX2" fmla="*/ 12325 w 72376"/>
                <a:gd name="connsiteY2" fmla="*/ 23283 h 80812"/>
                <a:gd name="connsiteX3" fmla="*/ 34023 w 72376"/>
                <a:gd name="connsiteY3" fmla="*/ 19053 h 80812"/>
                <a:gd name="connsiteX4" fmla="*/ 50883 w 72376"/>
                <a:gd name="connsiteY4" fmla="*/ 33356 h 80812"/>
                <a:gd name="connsiteX5" fmla="*/ 50883 w 72376"/>
                <a:gd name="connsiteY5" fmla="*/ 34675 h 80812"/>
                <a:gd name="connsiteX6" fmla="*/ 31680 w 72376"/>
                <a:gd name="connsiteY6" fmla="*/ 31469 h 80812"/>
                <a:gd name="connsiteX7" fmla="*/ 0 w 72376"/>
                <a:gd name="connsiteY7" fmla="*/ 56433 h 80812"/>
                <a:gd name="connsiteX8" fmla="*/ 0 w 72376"/>
                <a:gd name="connsiteY8" fmla="*/ 56717 h 80812"/>
                <a:gd name="connsiteX9" fmla="*/ 24437 w 72376"/>
                <a:gd name="connsiteY9" fmla="*/ 80812 h 80812"/>
                <a:gd name="connsiteX10" fmla="*/ 26984 w 72376"/>
                <a:gd name="connsiteY10" fmla="*/ 80667 h 80812"/>
                <a:gd name="connsiteX11" fmla="*/ 50740 w 72376"/>
                <a:gd name="connsiteY11" fmla="*/ 70736 h 80812"/>
                <a:gd name="connsiteX12" fmla="*/ 50740 w 72376"/>
                <a:gd name="connsiteY12" fmla="*/ 79206 h 80812"/>
                <a:gd name="connsiteX13" fmla="*/ 72295 w 72376"/>
                <a:gd name="connsiteY13" fmla="*/ 79206 h 80812"/>
                <a:gd name="connsiteX14" fmla="*/ 72295 w 72376"/>
                <a:gd name="connsiteY14" fmla="*/ 33830 h 80812"/>
                <a:gd name="connsiteX15" fmla="*/ 63789 w 72376"/>
                <a:gd name="connsiteY15" fmla="*/ 8866 h 80812"/>
                <a:gd name="connsiteX16" fmla="*/ 37252 w 72376"/>
                <a:gd name="connsiteY16" fmla="*/ 102 h 80812"/>
                <a:gd name="connsiteX17" fmla="*/ 51178 w 72376"/>
                <a:gd name="connsiteY17" fmla="*/ 51643 h 80812"/>
                <a:gd name="connsiteX18" fmla="*/ 33728 w 72376"/>
                <a:gd name="connsiteY18" fmla="*/ 65368 h 80812"/>
                <a:gd name="connsiteX19" fmla="*/ 21555 w 72376"/>
                <a:gd name="connsiteY19" fmla="*/ 55883 h 80812"/>
                <a:gd name="connsiteX20" fmla="*/ 21555 w 72376"/>
                <a:gd name="connsiteY20" fmla="*/ 55589 h 80812"/>
                <a:gd name="connsiteX21" fmla="*/ 36947 w 72376"/>
                <a:gd name="connsiteY21" fmla="*/ 44785 h 80812"/>
                <a:gd name="connsiteX22" fmla="*/ 51168 w 72376"/>
                <a:gd name="connsiteY22" fmla="*/ 47707 h 80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2376" h="80812">
                  <a:moveTo>
                    <a:pt x="37224" y="65"/>
                  </a:moveTo>
                  <a:cubicBezTo>
                    <a:pt x="26717" y="-167"/>
                    <a:pt x="16295" y="1980"/>
                    <a:pt x="6744" y="6344"/>
                  </a:cubicBezTo>
                  <a:lnTo>
                    <a:pt x="12325" y="23283"/>
                  </a:lnTo>
                  <a:cubicBezTo>
                    <a:pt x="19217" y="20496"/>
                    <a:pt x="26585" y="19060"/>
                    <a:pt x="34023" y="19053"/>
                  </a:cubicBezTo>
                  <a:cubicBezTo>
                    <a:pt x="45167" y="19053"/>
                    <a:pt x="50883" y="24165"/>
                    <a:pt x="50883" y="33356"/>
                  </a:cubicBezTo>
                  <a:lnTo>
                    <a:pt x="50883" y="34675"/>
                  </a:lnTo>
                  <a:cubicBezTo>
                    <a:pt x="44719" y="32497"/>
                    <a:pt x="38220" y="31412"/>
                    <a:pt x="31680" y="31469"/>
                  </a:cubicBezTo>
                  <a:cubicBezTo>
                    <a:pt x="13059" y="31469"/>
                    <a:pt x="0" y="39351"/>
                    <a:pt x="0" y="56433"/>
                  </a:cubicBezTo>
                  <a:lnTo>
                    <a:pt x="0" y="56717"/>
                  </a:lnTo>
                  <a:cubicBezTo>
                    <a:pt x="66" y="70091"/>
                    <a:pt x="11007" y="80878"/>
                    <a:pt x="24437" y="80812"/>
                  </a:cubicBezTo>
                  <a:cubicBezTo>
                    <a:pt x="25288" y="80808"/>
                    <a:pt x="26138" y="80759"/>
                    <a:pt x="26984" y="80667"/>
                  </a:cubicBezTo>
                  <a:cubicBezTo>
                    <a:pt x="35995" y="81055"/>
                    <a:pt x="44708" y="77413"/>
                    <a:pt x="50740" y="70736"/>
                  </a:cubicBezTo>
                  <a:lnTo>
                    <a:pt x="50740" y="79206"/>
                  </a:lnTo>
                  <a:lnTo>
                    <a:pt x="72295" y="79206"/>
                  </a:lnTo>
                  <a:lnTo>
                    <a:pt x="72295" y="33830"/>
                  </a:lnTo>
                  <a:cubicBezTo>
                    <a:pt x="72930" y="24711"/>
                    <a:pt x="69866" y="15719"/>
                    <a:pt x="63789" y="8866"/>
                  </a:cubicBezTo>
                  <a:cubicBezTo>
                    <a:pt x="56474" y="2532"/>
                    <a:pt x="46918" y="-624"/>
                    <a:pt x="37252" y="102"/>
                  </a:cubicBezTo>
                  <a:moveTo>
                    <a:pt x="51178" y="51643"/>
                  </a:moveTo>
                  <a:cubicBezTo>
                    <a:pt x="51178" y="59677"/>
                    <a:pt x="44129" y="65368"/>
                    <a:pt x="33728" y="65368"/>
                  </a:cubicBezTo>
                  <a:cubicBezTo>
                    <a:pt x="26546" y="65368"/>
                    <a:pt x="21555" y="61868"/>
                    <a:pt x="21555" y="55883"/>
                  </a:cubicBezTo>
                  <a:lnTo>
                    <a:pt x="21555" y="55589"/>
                  </a:lnTo>
                  <a:cubicBezTo>
                    <a:pt x="21555" y="48579"/>
                    <a:pt x="27422" y="44785"/>
                    <a:pt x="36947" y="44785"/>
                  </a:cubicBezTo>
                  <a:cubicBezTo>
                    <a:pt x="41842" y="44746"/>
                    <a:pt x="46689" y="45741"/>
                    <a:pt x="51168" y="477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D4795770-F71D-8858-801A-41EA91DCD913}"/>
                </a:ext>
              </a:extLst>
            </p:cNvPr>
            <p:cNvSpPr/>
            <p:nvPr/>
          </p:nvSpPr>
          <p:spPr>
            <a:xfrm>
              <a:off x="6744957" y="3700512"/>
              <a:ext cx="71999" cy="79814"/>
            </a:xfrm>
            <a:custGeom>
              <a:avLst/>
              <a:gdLst>
                <a:gd name="connsiteX0" fmla="*/ 45310 w 71999"/>
                <a:gd name="connsiteY0" fmla="*/ 47 h 79814"/>
                <a:gd name="connsiteX1" fmla="*/ 22288 w 71999"/>
                <a:gd name="connsiteY1" fmla="*/ 12605 h 79814"/>
                <a:gd name="connsiteX2" fmla="*/ 22288 w 71999"/>
                <a:gd name="connsiteY2" fmla="*/ 1556 h 79814"/>
                <a:gd name="connsiteX3" fmla="*/ 0 w 71999"/>
                <a:gd name="connsiteY3" fmla="*/ 1556 h 79814"/>
                <a:gd name="connsiteX4" fmla="*/ 0 w 71999"/>
                <a:gd name="connsiteY4" fmla="*/ 79815 h 79814"/>
                <a:gd name="connsiteX5" fmla="*/ 22288 w 71999"/>
                <a:gd name="connsiteY5" fmla="*/ 79815 h 79814"/>
                <a:gd name="connsiteX6" fmla="*/ 22288 w 71999"/>
                <a:gd name="connsiteY6" fmla="*/ 36185 h 79814"/>
                <a:gd name="connsiteX7" fmla="*/ 36224 w 71999"/>
                <a:gd name="connsiteY7" fmla="*/ 20279 h 79814"/>
                <a:gd name="connsiteX8" fmla="*/ 49711 w 71999"/>
                <a:gd name="connsiteY8" fmla="*/ 36185 h 79814"/>
                <a:gd name="connsiteX9" fmla="*/ 49711 w 71999"/>
                <a:gd name="connsiteY9" fmla="*/ 79815 h 79814"/>
                <a:gd name="connsiteX10" fmla="*/ 71999 w 71999"/>
                <a:gd name="connsiteY10" fmla="*/ 79815 h 79814"/>
                <a:gd name="connsiteX11" fmla="*/ 71999 w 71999"/>
                <a:gd name="connsiteY11" fmla="*/ 29061 h 79814"/>
                <a:gd name="connsiteX12" fmla="*/ 45330 w 71999"/>
                <a:gd name="connsiteY12" fmla="*/ 0 h 79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1999" h="79814">
                  <a:moveTo>
                    <a:pt x="45310" y="47"/>
                  </a:moveTo>
                  <a:cubicBezTo>
                    <a:pt x="36011" y="137"/>
                    <a:pt x="27371" y="4850"/>
                    <a:pt x="22288" y="12605"/>
                  </a:cubicBezTo>
                  <a:lnTo>
                    <a:pt x="22288" y="1556"/>
                  </a:lnTo>
                  <a:lnTo>
                    <a:pt x="0" y="1556"/>
                  </a:lnTo>
                  <a:lnTo>
                    <a:pt x="0" y="79815"/>
                  </a:lnTo>
                  <a:lnTo>
                    <a:pt x="22288" y="79815"/>
                  </a:lnTo>
                  <a:lnTo>
                    <a:pt x="22288" y="36185"/>
                  </a:lnTo>
                  <a:cubicBezTo>
                    <a:pt x="22288" y="25675"/>
                    <a:pt x="27718" y="20279"/>
                    <a:pt x="36224" y="20279"/>
                  </a:cubicBezTo>
                  <a:cubicBezTo>
                    <a:pt x="44729" y="20279"/>
                    <a:pt x="49711" y="25675"/>
                    <a:pt x="49711" y="36185"/>
                  </a:cubicBezTo>
                  <a:lnTo>
                    <a:pt x="49711" y="79815"/>
                  </a:lnTo>
                  <a:lnTo>
                    <a:pt x="71999" y="79815"/>
                  </a:lnTo>
                  <a:lnTo>
                    <a:pt x="71999" y="29061"/>
                  </a:lnTo>
                  <a:cubicBezTo>
                    <a:pt x="71999" y="11097"/>
                    <a:pt x="62179" y="0"/>
                    <a:pt x="45330" y="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14E32BE5-2170-0B5B-7041-17E0D325805E}"/>
                </a:ext>
              </a:extLst>
            </p:cNvPr>
            <p:cNvSpPr/>
            <p:nvPr/>
          </p:nvSpPr>
          <p:spPr>
            <a:xfrm>
              <a:off x="6833520" y="3673689"/>
              <a:ext cx="82562" cy="108046"/>
            </a:xfrm>
            <a:custGeom>
              <a:avLst/>
              <a:gdLst>
                <a:gd name="connsiteX0" fmla="*/ 60274 w 82562"/>
                <a:gd name="connsiteY0" fmla="*/ 38546 h 108046"/>
                <a:gd name="connsiteX1" fmla="*/ 35785 w 82562"/>
                <a:gd name="connsiteY1" fmla="*/ 26870 h 108046"/>
                <a:gd name="connsiteX2" fmla="*/ 0 w 82562"/>
                <a:gd name="connsiteY2" fmla="*/ 67314 h 108046"/>
                <a:gd name="connsiteX3" fmla="*/ 0 w 82562"/>
                <a:gd name="connsiteY3" fmla="*/ 67598 h 108046"/>
                <a:gd name="connsiteX4" fmla="*/ 35785 w 82562"/>
                <a:gd name="connsiteY4" fmla="*/ 108042 h 108046"/>
                <a:gd name="connsiteX5" fmla="*/ 60274 w 82562"/>
                <a:gd name="connsiteY5" fmla="*/ 95341 h 108046"/>
                <a:gd name="connsiteX6" fmla="*/ 60274 w 82562"/>
                <a:gd name="connsiteY6" fmla="*/ 106581 h 108046"/>
                <a:gd name="connsiteX7" fmla="*/ 82563 w 82562"/>
                <a:gd name="connsiteY7" fmla="*/ 106581 h 108046"/>
                <a:gd name="connsiteX8" fmla="*/ 82563 w 82562"/>
                <a:gd name="connsiteY8" fmla="*/ 0 h 108046"/>
                <a:gd name="connsiteX9" fmla="*/ 60274 w 82562"/>
                <a:gd name="connsiteY9" fmla="*/ 0 h 108046"/>
                <a:gd name="connsiteX10" fmla="*/ 60560 w 82562"/>
                <a:gd name="connsiteY10" fmla="*/ 67598 h 108046"/>
                <a:gd name="connsiteX11" fmla="*/ 43886 w 82562"/>
                <a:gd name="connsiteY11" fmla="*/ 89095 h 108046"/>
                <a:gd name="connsiteX12" fmla="*/ 22298 w 82562"/>
                <a:gd name="connsiteY12" fmla="*/ 72492 h 108046"/>
                <a:gd name="connsiteX13" fmla="*/ 22298 w 82562"/>
                <a:gd name="connsiteY13" fmla="*/ 67598 h 108046"/>
                <a:gd name="connsiteX14" fmla="*/ 22298 w 82562"/>
                <a:gd name="connsiteY14" fmla="*/ 67314 h 108046"/>
                <a:gd name="connsiteX15" fmla="*/ 38972 w 82562"/>
                <a:gd name="connsiteY15" fmla="*/ 45817 h 108046"/>
                <a:gd name="connsiteX16" fmla="*/ 60560 w 82562"/>
                <a:gd name="connsiteY16" fmla="*/ 62420 h 108046"/>
                <a:gd name="connsiteX17" fmla="*/ 60560 w 82562"/>
                <a:gd name="connsiteY17" fmla="*/ 67314 h 108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2562" h="108046">
                  <a:moveTo>
                    <a:pt x="60274" y="38546"/>
                  </a:moveTo>
                  <a:cubicBezTo>
                    <a:pt x="54430" y="31011"/>
                    <a:pt x="45345" y="26679"/>
                    <a:pt x="35785" y="26870"/>
                  </a:cubicBezTo>
                  <a:cubicBezTo>
                    <a:pt x="17164" y="26870"/>
                    <a:pt x="0" y="41174"/>
                    <a:pt x="0" y="67314"/>
                  </a:cubicBezTo>
                  <a:lnTo>
                    <a:pt x="0" y="67598"/>
                  </a:lnTo>
                  <a:cubicBezTo>
                    <a:pt x="0" y="93729"/>
                    <a:pt x="17450" y="108042"/>
                    <a:pt x="35785" y="108042"/>
                  </a:cubicBezTo>
                  <a:cubicBezTo>
                    <a:pt x="45585" y="108225"/>
                    <a:pt x="54808" y="103442"/>
                    <a:pt x="60274" y="95341"/>
                  </a:cubicBezTo>
                  <a:lnTo>
                    <a:pt x="60274" y="106581"/>
                  </a:lnTo>
                  <a:lnTo>
                    <a:pt x="82563" y="106581"/>
                  </a:lnTo>
                  <a:lnTo>
                    <a:pt x="82563" y="0"/>
                  </a:lnTo>
                  <a:lnTo>
                    <a:pt x="60274" y="0"/>
                  </a:lnTo>
                  <a:close/>
                  <a:moveTo>
                    <a:pt x="60560" y="67598"/>
                  </a:moveTo>
                  <a:cubicBezTo>
                    <a:pt x="61917" y="78119"/>
                    <a:pt x="54452" y="87744"/>
                    <a:pt x="43886" y="89095"/>
                  </a:cubicBezTo>
                  <a:cubicBezTo>
                    <a:pt x="33320" y="90447"/>
                    <a:pt x="23655" y="83013"/>
                    <a:pt x="22298" y="72492"/>
                  </a:cubicBezTo>
                  <a:cubicBezTo>
                    <a:pt x="22088" y="70868"/>
                    <a:pt x="22088" y="69223"/>
                    <a:pt x="22298" y="67598"/>
                  </a:cubicBezTo>
                  <a:lnTo>
                    <a:pt x="22298" y="67314"/>
                  </a:lnTo>
                  <a:cubicBezTo>
                    <a:pt x="20941" y="56793"/>
                    <a:pt x="28406" y="47168"/>
                    <a:pt x="38972" y="45817"/>
                  </a:cubicBezTo>
                  <a:cubicBezTo>
                    <a:pt x="49538" y="44465"/>
                    <a:pt x="59203" y="51899"/>
                    <a:pt x="60560" y="62420"/>
                  </a:cubicBezTo>
                  <a:cubicBezTo>
                    <a:pt x="60770" y="64044"/>
                    <a:pt x="60770" y="65689"/>
                    <a:pt x="60560" y="673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1013584C-9819-8AA2-4D0F-0E817CB4D99C}"/>
                </a:ext>
              </a:extLst>
            </p:cNvPr>
            <p:cNvSpPr/>
            <p:nvPr/>
          </p:nvSpPr>
          <p:spPr>
            <a:xfrm>
              <a:off x="5275935" y="3208596"/>
              <a:ext cx="572395" cy="377530"/>
            </a:xfrm>
            <a:custGeom>
              <a:avLst/>
              <a:gdLst>
                <a:gd name="connsiteX0" fmla="*/ 512559 w 572395"/>
                <a:gd name="connsiteY0" fmla="*/ 298625 h 377530"/>
                <a:gd name="connsiteX1" fmla="*/ 382972 w 572395"/>
                <a:gd name="connsiteY1" fmla="*/ 221561 h 377530"/>
                <a:gd name="connsiteX2" fmla="*/ 355930 w 572395"/>
                <a:gd name="connsiteY2" fmla="*/ 200694 h 377530"/>
                <a:gd name="connsiteX3" fmla="*/ 363055 w 572395"/>
                <a:gd name="connsiteY3" fmla="*/ 201292 h 377530"/>
                <a:gd name="connsiteX4" fmla="*/ 348596 w 572395"/>
                <a:gd name="connsiteY4" fmla="*/ 194653 h 377530"/>
                <a:gd name="connsiteX5" fmla="*/ 353587 w 572395"/>
                <a:gd name="connsiteY5" fmla="*/ 192955 h 377530"/>
                <a:gd name="connsiteX6" fmla="*/ 342767 w 572395"/>
                <a:gd name="connsiteY6" fmla="*/ 189284 h 377530"/>
                <a:gd name="connsiteX7" fmla="*/ 348167 w 572395"/>
                <a:gd name="connsiteY7" fmla="*/ 186277 h 377530"/>
                <a:gd name="connsiteX8" fmla="*/ 332737 w 572395"/>
                <a:gd name="connsiteY8" fmla="*/ 183432 h 377530"/>
                <a:gd name="connsiteX9" fmla="*/ 345119 w 572395"/>
                <a:gd name="connsiteY9" fmla="*/ 181023 h 377530"/>
                <a:gd name="connsiteX10" fmla="*/ 323536 w 572395"/>
                <a:gd name="connsiteY10" fmla="*/ 178623 h 377530"/>
                <a:gd name="connsiteX11" fmla="*/ 336099 w 572395"/>
                <a:gd name="connsiteY11" fmla="*/ 174772 h 377530"/>
                <a:gd name="connsiteX12" fmla="*/ 320640 w 572395"/>
                <a:gd name="connsiteY12" fmla="*/ 171405 h 377530"/>
                <a:gd name="connsiteX13" fmla="*/ 328689 w 572395"/>
                <a:gd name="connsiteY13" fmla="*/ 165800 h 377530"/>
                <a:gd name="connsiteX14" fmla="*/ 314201 w 572395"/>
                <a:gd name="connsiteY14" fmla="*/ 169025 h 377530"/>
                <a:gd name="connsiteX15" fmla="*/ 315154 w 572395"/>
                <a:gd name="connsiteY15" fmla="*/ 154892 h 377530"/>
                <a:gd name="connsiteX16" fmla="*/ 304362 w 572395"/>
                <a:gd name="connsiteY16" fmla="*/ 167886 h 377530"/>
                <a:gd name="connsiteX17" fmla="*/ 308229 w 572395"/>
                <a:gd name="connsiteY17" fmla="*/ 158591 h 377530"/>
                <a:gd name="connsiteX18" fmla="*/ 295847 w 572395"/>
                <a:gd name="connsiteY18" fmla="*/ 164813 h 377530"/>
                <a:gd name="connsiteX19" fmla="*/ 292989 w 572395"/>
                <a:gd name="connsiteY19" fmla="*/ 163561 h 377530"/>
                <a:gd name="connsiteX20" fmla="*/ 291741 w 572395"/>
                <a:gd name="connsiteY20" fmla="*/ 160479 h 377530"/>
                <a:gd name="connsiteX21" fmla="*/ 290789 w 572395"/>
                <a:gd name="connsiteY21" fmla="*/ 152891 h 377530"/>
                <a:gd name="connsiteX22" fmla="*/ 289055 w 572395"/>
                <a:gd name="connsiteY22" fmla="*/ 137905 h 377530"/>
                <a:gd name="connsiteX23" fmla="*/ 292789 w 572395"/>
                <a:gd name="connsiteY23" fmla="*/ 122729 h 377530"/>
                <a:gd name="connsiteX24" fmla="*/ 301362 w 572395"/>
                <a:gd name="connsiteY24" fmla="*/ 116697 h 377530"/>
                <a:gd name="connsiteX25" fmla="*/ 308753 w 572395"/>
                <a:gd name="connsiteY25" fmla="*/ 106520 h 377530"/>
                <a:gd name="connsiteX26" fmla="*/ 329013 w 572395"/>
                <a:gd name="connsiteY26" fmla="*/ 62890 h 377530"/>
                <a:gd name="connsiteX27" fmla="*/ 343129 w 572395"/>
                <a:gd name="connsiteY27" fmla="*/ 50645 h 377530"/>
                <a:gd name="connsiteX28" fmla="*/ 361064 w 572395"/>
                <a:gd name="connsiteY28" fmla="*/ 45362 h 377530"/>
                <a:gd name="connsiteX29" fmla="*/ 369865 w 572395"/>
                <a:gd name="connsiteY29" fmla="*/ 44366 h 377530"/>
                <a:gd name="connsiteX30" fmla="*/ 374837 w 572395"/>
                <a:gd name="connsiteY30" fmla="*/ 41065 h 377530"/>
                <a:gd name="connsiteX31" fmla="*/ 377647 w 572395"/>
                <a:gd name="connsiteY31" fmla="*/ 39946 h 377530"/>
                <a:gd name="connsiteX32" fmla="*/ 380067 w 572395"/>
                <a:gd name="connsiteY32" fmla="*/ 32434 h 377530"/>
                <a:gd name="connsiteX33" fmla="*/ 376923 w 572395"/>
                <a:gd name="connsiteY33" fmla="*/ 29958 h 377530"/>
                <a:gd name="connsiteX34" fmla="*/ 362312 w 572395"/>
                <a:gd name="connsiteY34" fmla="*/ 16765 h 377530"/>
                <a:gd name="connsiteX35" fmla="*/ 356283 w 572395"/>
                <a:gd name="connsiteY35" fmla="*/ 11529 h 377530"/>
                <a:gd name="connsiteX36" fmla="*/ 347253 w 572395"/>
                <a:gd name="connsiteY36" fmla="*/ 5222 h 377530"/>
                <a:gd name="connsiteX37" fmla="*/ 337433 w 572395"/>
                <a:gd name="connsiteY37" fmla="*/ 91 h 377530"/>
                <a:gd name="connsiteX38" fmla="*/ 324231 w 572395"/>
                <a:gd name="connsiteY38" fmla="*/ 5706 h 377530"/>
                <a:gd name="connsiteX39" fmla="*/ 304905 w 572395"/>
                <a:gd name="connsiteY39" fmla="*/ 4899 h 377530"/>
                <a:gd name="connsiteX40" fmla="*/ 280911 w 572395"/>
                <a:gd name="connsiteY40" fmla="*/ 16281 h 377530"/>
                <a:gd name="connsiteX41" fmla="*/ 264643 w 572395"/>
                <a:gd name="connsiteY41" fmla="*/ 18368 h 377530"/>
                <a:gd name="connsiteX42" fmla="*/ 243869 w 572395"/>
                <a:gd name="connsiteY42" fmla="*/ 24647 h 377530"/>
                <a:gd name="connsiteX43" fmla="*/ 207159 w 572395"/>
                <a:gd name="connsiteY43" fmla="*/ 26610 h 377530"/>
                <a:gd name="connsiteX44" fmla="*/ 172622 w 572395"/>
                <a:gd name="connsiteY44" fmla="*/ 23822 h 377530"/>
                <a:gd name="connsiteX45" fmla="*/ 140484 w 572395"/>
                <a:gd name="connsiteY45" fmla="*/ 20929 h 377530"/>
                <a:gd name="connsiteX46" fmla="*/ 114214 w 572395"/>
                <a:gd name="connsiteY46" fmla="*/ 32642 h 377530"/>
                <a:gd name="connsiteX47" fmla="*/ 109376 w 572395"/>
                <a:gd name="connsiteY47" fmla="*/ 85406 h 377530"/>
                <a:gd name="connsiteX48" fmla="*/ 108928 w 572395"/>
                <a:gd name="connsiteY48" fmla="*/ 105097 h 377530"/>
                <a:gd name="connsiteX49" fmla="*/ 109452 w 572395"/>
                <a:gd name="connsiteY49" fmla="*/ 115407 h 377530"/>
                <a:gd name="connsiteX50" fmla="*/ 113957 w 572395"/>
                <a:gd name="connsiteY50" fmla="*/ 109469 h 377530"/>
                <a:gd name="connsiteX51" fmla="*/ 112833 w 572395"/>
                <a:gd name="connsiteY51" fmla="*/ 117494 h 377530"/>
                <a:gd name="connsiteX52" fmla="*/ 116643 w 572395"/>
                <a:gd name="connsiteY52" fmla="*/ 114126 h 377530"/>
                <a:gd name="connsiteX53" fmla="*/ 116643 w 572395"/>
                <a:gd name="connsiteY53" fmla="*/ 114620 h 377530"/>
                <a:gd name="connsiteX54" fmla="*/ 115481 w 572395"/>
                <a:gd name="connsiteY54" fmla="*/ 130990 h 377530"/>
                <a:gd name="connsiteX55" fmla="*/ 113824 w 572395"/>
                <a:gd name="connsiteY55" fmla="*/ 143397 h 377530"/>
                <a:gd name="connsiteX56" fmla="*/ 112233 w 572395"/>
                <a:gd name="connsiteY56" fmla="*/ 150728 h 377530"/>
                <a:gd name="connsiteX57" fmla="*/ 103556 w 572395"/>
                <a:gd name="connsiteY57" fmla="*/ 153422 h 377530"/>
                <a:gd name="connsiteX58" fmla="*/ 107928 w 572395"/>
                <a:gd name="connsiteY58" fmla="*/ 143624 h 377530"/>
                <a:gd name="connsiteX59" fmla="*/ 95688 w 572395"/>
                <a:gd name="connsiteY59" fmla="*/ 154532 h 377530"/>
                <a:gd name="connsiteX60" fmla="*/ 96498 w 572395"/>
                <a:gd name="connsiteY60" fmla="*/ 143624 h 377530"/>
                <a:gd name="connsiteX61" fmla="*/ 87801 w 572395"/>
                <a:gd name="connsiteY61" fmla="*/ 157102 h 377530"/>
                <a:gd name="connsiteX62" fmla="*/ 72981 w 572395"/>
                <a:gd name="connsiteY62" fmla="*/ 152445 h 377530"/>
                <a:gd name="connsiteX63" fmla="*/ 80715 w 572395"/>
                <a:gd name="connsiteY63" fmla="*/ 160469 h 377530"/>
                <a:gd name="connsiteX64" fmla="*/ 67037 w 572395"/>
                <a:gd name="connsiteY64" fmla="*/ 160232 h 377530"/>
                <a:gd name="connsiteX65" fmla="*/ 73943 w 572395"/>
                <a:gd name="connsiteY65" fmla="*/ 164529 h 377530"/>
                <a:gd name="connsiteX66" fmla="*/ 61427 w 572395"/>
                <a:gd name="connsiteY66" fmla="*/ 167109 h 377530"/>
                <a:gd name="connsiteX67" fmla="*/ 66885 w 572395"/>
                <a:gd name="connsiteY67" fmla="*/ 168749 h 377530"/>
                <a:gd name="connsiteX68" fmla="*/ 0 w 572395"/>
                <a:gd name="connsiteY68" fmla="*/ 220489 h 377530"/>
                <a:gd name="connsiteX69" fmla="*/ 243754 w 572395"/>
                <a:gd name="connsiteY69" fmla="*/ 377520 h 377530"/>
                <a:gd name="connsiteX70" fmla="*/ 389153 w 572395"/>
                <a:gd name="connsiteY70" fmla="*/ 336830 h 377530"/>
                <a:gd name="connsiteX71" fmla="*/ 508778 w 572395"/>
                <a:gd name="connsiteY71" fmla="*/ 377169 h 377530"/>
                <a:gd name="connsiteX72" fmla="*/ 572395 w 572395"/>
                <a:gd name="connsiteY72" fmla="*/ 355875 h 377530"/>
                <a:gd name="connsiteX73" fmla="*/ 572395 w 572395"/>
                <a:gd name="connsiteY73" fmla="*/ 266177 h 377530"/>
                <a:gd name="connsiteX74" fmla="*/ 512550 w 572395"/>
                <a:gd name="connsiteY74" fmla="*/ 298625 h 377530"/>
                <a:gd name="connsiteX75" fmla="*/ 188500 w 572395"/>
                <a:gd name="connsiteY75" fmla="*/ 66740 h 377530"/>
                <a:gd name="connsiteX76" fmla="*/ 226428 w 572395"/>
                <a:gd name="connsiteY76" fmla="*/ 66977 h 377530"/>
                <a:gd name="connsiteX77" fmla="*/ 245631 w 572395"/>
                <a:gd name="connsiteY77" fmla="*/ 64692 h 377530"/>
                <a:gd name="connsiteX78" fmla="*/ 257232 w 572395"/>
                <a:gd name="connsiteY78" fmla="*/ 54742 h 377530"/>
                <a:gd name="connsiteX79" fmla="*/ 279816 w 572395"/>
                <a:gd name="connsiteY79" fmla="*/ 58308 h 377530"/>
                <a:gd name="connsiteX80" fmla="*/ 284417 w 572395"/>
                <a:gd name="connsiteY80" fmla="*/ 62463 h 377530"/>
                <a:gd name="connsiteX81" fmla="*/ 294065 w 572395"/>
                <a:gd name="connsiteY81" fmla="*/ 71426 h 377530"/>
                <a:gd name="connsiteX82" fmla="*/ 292618 w 572395"/>
                <a:gd name="connsiteY82" fmla="*/ 77800 h 377530"/>
                <a:gd name="connsiteX83" fmla="*/ 289836 w 572395"/>
                <a:gd name="connsiteY83" fmla="*/ 80209 h 377530"/>
                <a:gd name="connsiteX84" fmla="*/ 285731 w 572395"/>
                <a:gd name="connsiteY84" fmla="*/ 78881 h 377530"/>
                <a:gd name="connsiteX85" fmla="*/ 278482 w 572395"/>
                <a:gd name="connsiteY85" fmla="*/ 79251 h 377530"/>
                <a:gd name="connsiteX86" fmla="*/ 269672 w 572395"/>
                <a:gd name="connsiteY86" fmla="*/ 103665 h 377530"/>
                <a:gd name="connsiteX87" fmla="*/ 266871 w 572395"/>
                <a:gd name="connsiteY87" fmla="*/ 113453 h 377530"/>
                <a:gd name="connsiteX88" fmla="*/ 273539 w 572395"/>
                <a:gd name="connsiteY88" fmla="*/ 117247 h 377530"/>
                <a:gd name="connsiteX89" fmla="*/ 275958 w 572395"/>
                <a:gd name="connsiteY89" fmla="*/ 127595 h 377530"/>
                <a:gd name="connsiteX90" fmla="*/ 278816 w 572395"/>
                <a:gd name="connsiteY90" fmla="*/ 139622 h 377530"/>
                <a:gd name="connsiteX91" fmla="*/ 278654 w 572395"/>
                <a:gd name="connsiteY91" fmla="*/ 154133 h 377530"/>
                <a:gd name="connsiteX92" fmla="*/ 275072 w 572395"/>
                <a:gd name="connsiteY92" fmla="*/ 155736 h 377530"/>
                <a:gd name="connsiteX93" fmla="*/ 269872 w 572395"/>
                <a:gd name="connsiteY93" fmla="*/ 146356 h 377530"/>
                <a:gd name="connsiteX94" fmla="*/ 268672 w 572395"/>
                <a:gd name="connsiteY94" fmla="*/ 153090 h 377530"/>
                <a:gd name="connsiteX95" fmla="*/ 261423 w 572395"/>
                <a:gd name="connsiteY95" fmla="*/ 144430 h 377530"/>
                <a:gd name="connsiteX96" fmla="*/ 261309 w 572395"/>
                <a:gd name="connsiteY96" fmla="*/ 151165 h 377530"/>
                <a:gd name="connsiteX97" fmla="*/ 253937 w 572395"/>
                <a:gd name="connsiteY97" fmla="*/ 143311 h 377530"/>
                <a:gd name="connsiteX98" fmla="*/ 254289 w 572395"/>
                <a:gd name="connsiteY98" fmla="*/ 149438 h 377530"/>
                <a:gd name="connsiteX99" fmla="*/ 245555 w 572395"/>
                <a:gd name="connsiteY99" fmla="*/ 147172 h 377530"/>
                <a:gd name="connsiteX100" fmla="*/ 247660 w 572395"/>
                <a:gd name="connsiteY100" fmla="*/ 141870 h 377530"/>
                <a:gd name="connsiteX101" fmla="*/ 238477 w 572395"/>
                <a:gd name="connsiteY101" fmla="*/ 145237 h 377530"/>
                <a:gd name="connsiteX102" fmla="*/ 242668 w 572395"/>
                <a:gd name="connsiteY102" fmla="*/ 138180 h 377530"/>
                <a:gd name="connsiteX103" fmla="*/ 231724 w 572395"/>
                <a:gd name="connsiteY103" fmla="*/ 144117 h 377530"/>
                <a:gd name="connsiteX104" fmla="*/ 234020 w 572395"/>
                <a:gd name="connsiteY104" fmla="*/ 136615 h 377530"/>
                <a:gd name="connsiteX105" fmla="*/ 227771 w 572395"/>
                <a:gd name="connsiteY105" fmla="*/ 138512 h 377530"/>
                <a:gd name="connsiteX106" fmla="*/ 224914 w 572395"/>
                <a:gd name="connsiteY106" fmla="*/ 117987 h 377530"/>
                <a:gd name="connsiteX107" fmla="*/ 232801 w 572395"/>
                <a:gd name="connsiteY107" fmla="*/ 116166 h 377530"/>
                <a:gd name="connsiteX108" fmla="*/ 256003 w 572395"/>
                <a:gd name="connsiteY108" fmla="*/ 108445 h 377530"/>
                <a:gd name="connsiteX109" fmla="*/ 259299 w 572395"/>
                <a:gd name="connsiteY109" fmla="*/ 100990 h 377530"/>
                <a:gd name="connsiteX110" fmla="*/ 255489 w 572395"/>
                <a:gd name="connsiteY110" fmla="*/ 102128 h 377530"/>
                <a:gd name="connsiteX111" fmla="*/ 243773 w 572395"/>
                <a:gd name="connsiteY111" fmla="*/ 96722 h 377530"/>
                <a:gd name="connsiteX112" fmla="*/ 239678 w 572395"/>
                <a:gd name="connsiteY112" fmla="*/ 91031 h 377530"/>
                <a:gd name="connsiteX113" fmla="*/ 246345 w 572395"/>
                <a:gd name="connsiteY113" fmla="*/ 78843 h 377530"/>
                <a:gd name="connsiteX114" fmla="*/ 230476 w 572395"/>
                <a:gd name="connsiteY114" fmla="*/ 86839 h 377530"/>
                <a:gd name="connsiteX115" fmla="*/ 214046 w 572395"/>
                <a:gd name="connsiteY115" fmla="*/ 85037 h 377530"/>
                <a:gd name="connsiteX116" fmla="*/ 187242 w 572395"/>
                <a:gd name="connsiteY116" fmla="*/ 83083 h 377530"/>
                <a:gd name="connsiteX117" fmla="*/ 154781 w 572395"/>
                <a:gd name="connsiteY117" fmla="*/ 81186 h 377530"/>
                <a:gd name="connsiteX118" fmla="*/ 188433 w 572395"/>
                <a:gd name="connsiteY118" fmla="*/ 66759 h 377530"/>
                <a:gd name="connsiteX119" fmla="*/ 208436 w 572395"/>
                <a:gd name="connsiteY119" fmla="*/ 140817 h 377530"/>
                <a:gd name="connsiteX120" fmla="*/ 207064 w 572395"/>
                <a:gd name="connsiteY120" fmla="*/ 133608 h 377530"/>
                <a:gd name="connsiteX121" fmla="*/ 201711 w 572395"/>
                <a:gd name="connsiteY121" fmla="*/ 140513 h 377530"/>
                <a:gd name="connsiteX122" fmla="*/ 195996 w 572395"/>
                <a:gd name="connsiteY122" fmla="*/ 140219 h 377530"/>
                <a:gd name="connsiteX123" fmla="*/ 202711 w 572395"/>
                <a:gd name="connsiteY123" fmla="*/ 122331 h 377530"/>
                <a:gd name="connsiteX124" fmla="*/ 211169 w 572395"/>
                <a:gd name="connsiteY124" fmla="*/ 120529 h 377530"/>
                <a:gd name="connsiteX125" fmla="*/ 219466 w 572395"/>
                <a:gd name="connsiteY125" fmla="*/ 135780 h 377530"/>
                <a:gd name="connsiteX126" fmla="*/ 222942 w 572395"/>
                <a:gd name="connsiteY126" fmla="*/ 140902 h 377530"/>
                <a:gd name="connsiteX127" fmla="*/ 219475 w 572395"/>
                <a:gd name="connsiteY127" fmla="*/ 142031 h 377530"/>
                <a:gd name="connsiteX128" fmla="*/ 215932 w 572395"/>
                <a:gd name="connsiteY128" fmla="*/ 136577 h 377530"/>
                <a:gd name="connsiteX129" fmla="*/ 214798 w 572395"/>
                <a:gd name="connsiteY129" fmla="*/ 141187 h 377530"/>
                <a:gd name="connsiteX130" fmla="*/ 214684 w 572395"/>
                <a:gd name="connsiteY130" fmla="*/ 133248 h 377530"/>
                <a:gd name="connsiteX131" fmla="*/ 208445 w 572395"/>
                <a:gd name="connsiteY131" fmla="*/ 140836 h 377530"/>
                <a:gd name="connsiteX132" fmla="*/ 153067 w 572395"/>
                <a:gd name="connsiteY132" fmla="*/ 123697 h 377530"/>
                <a:gd name="connsiteX133" fmla="*/ 189795 w 572395"/>
                <a:gd name="connsiteY133" fmla="*/ 124645 h 377530"/>
                <a:gd name="connsiteX134" fmla="*/ 190157 w 572395"/>
                <a:gd name="connsiteY134" fmla="*/ 139441 h 377530"/>
                <a:gd name="connsiteX135" fmla="*/ 190157 w 572395"/>
                <a:gd name="connsiteY135" fmla="*/ 140067 h 377530"/>
                <a:gd name="connsiteX136" fmla="*/ 184166 w 572395"/>
                <a:gd name="connsiteY136" fmla="*/ 139954 h 377530"/>
                <a:gd name="connsiteX137" fmla="*/ 187300 w 572395"/>
                <a:gd name="connsiteY137" fmla="*/ 136406 h 377530"/>
                <a:gd name="connsiteX138" fmla="*/ 178841 w 572395"/>
                <a:gd name="connsiteY138" fmla="*/ 139688 h 377530"/>
                <a:gd name="connsiteX139" fmla="*/ 181861 w 572395"/>
                <a:gd name="connsiteY139" fmla="*/ 133191 h 377530"/>
                <a:gd name="connsiteX140" fmla="*/ 173164 w 572395"/>
                <a:gd name="connsiteY140" fmla="*/ 139925 h 377530"/>
                <a:gd name="connsiteX141" fmla="*/ 175822 w 572395"/>
                <a:gd name="connsiteY141" fmla="*/ 132944 h 377530"/>
                <a:gd name="connsiteX142" fmla="*/ 167973 w 572395"/>
                <a:gd name="connsiteY142" fmla="*/ 140162 h 377530"/>
                <a:gd name="connsiteX143" fmla="*/ 168783 w 572395"/>
                <a:gd name="connsiteY143" fmla="*/ 133713 h 377530"/>
                <a:gd name="connsiteX144" fmla="*/ 164230 w 572395"/>
                <a:gd name="connsiteY144" fmla="*/ 139935 h 377530"/>
                <a:gd name="connsiteX145" fmla="*/ 156982 w 572395"/>
                <a:gd name="connsiteY145" fmla="*/ 137649 h 377530"/>
                <a:gd name="connsiteX146" fmla="*/ 159610 w 572395"/>
                <a:gd name="connsiteY146" fmla="*/ 141291 h 377530"/>
                <a:gd name="connsiteX147" fmla="*/ 156334 w 572395"/>
                <a:gd name="connsiteY147" fmla="*/ 141708 h 377530"/>
                <a:gd name="connsiteX148" fmla="*/ 156334 w 572395"/>
                <a:gd name="connsiteY148" fmla="*/ 141651 h 377530"/>
                <a:gd name="connsiteX149" fmla="*/ 153124 w 572395"/>
                <a:gd name="connsiteY149" fmla="*/ 123763 h 377530"/>
                <a:gd name="connsiteX150" fmla="*/ 130159 w 572395"/>
                <a:gd name="connsiteY150" fmla="*/ 128240 h 377530"/>
                <a:gd name="connsiteX151" fmla="*/ 136246 w 572395"/>
                <a:gd name="connsiteY151" fmla="*/ 120159 h 377530"/>
                <a:gd name="connsiteX152" fmla="*/ 136817 w 572395"/>
                <a:gd name="connsiteY152" fmla="*/ 119969 h 377530"/>
                <a:gd name="connsiteX153" fmla="*/ 138208 w 572395"/>
                <a:gd name="connsiteY153" fmla="*/ 128505 h 377530"/>
                <a:gd name="connsiteX154" fmla="*/ 146047 w 572395"/>
                <a:gd name="connsiteY154" fmla="*/ 143197 h 377530"/>
                <a:gd name="connsiteX155" fmla="*/ 141094 w 572395"/>
                <a:gd name="connsiteY155" fmla="*/ 144004 h 377530"/>
                <a:gd name="connsiteX156" fmla="*/ 142723 w 572395"/>
                <a:gd name="connsiteY156" fmla="*/ 140371 h 377530"/>
                <a:gd name="connsiteX157" fmla="*/ 135150 w 572395"/>
                <a:gd name="connsiteY157" fmla="*/ 145028 h 377530"/>
                <a:gd name="connsiteX158" fmla="*/ 138694 w 572395"/>
                <a:gd name="connsiteY158" fmla="*/ 138294 h 377530"/>
                <a:gd name="connsiteX159" fmla="*/ 129035 w 572395"/>
                <a:gd name="connsiteY159" fmla="*/ 145995 h 377530"/>
                <a:gd name="connsiteX160" fmla="*/ 131769 w 572395"/>
                <a:gd name="connsiteY160" fmla="*/ 137981 h 377530"/>
                <a:gd name="connsiteX161" fmla="*/ 123901 w 572395"/>
                <a:gd name="connsiteY161" fmla="*/ 146109 h 377530"/>
                <a:gd name="connsiteX162" fmla="*/ 125616 w 572395"/>
                <a:gd name="connsiteY162" fmla="*/ 139214 h 377530"/>
                <a:gd name="connsiteX163" fmla="*/ 130159 w 572395"/>
                <a:gd name="connsiteY163" fmla="*/ 128278 h 377530"/>
                <a:gd name="connsiteX164" fmla="*/ 113881 w 572395"/>
                <a:gd name="connsiteY164" fmla="*/ 82485 h 377530"/>
                <a:gd name="connsiteX165" fmla="*/ 115119 w 572395"/>
                <a:gd name="connsiteY165" fmla="*/ 48843 h 377530"/>
                <a:gd name="connsiteX166" fmla="*/ 115814 w 572395"/>
                <a:gd name="connsiteY166" fmla="*/ 66940 h 377530"/>
                <a:gd name="connsiteX167" fmla="*/ 123063 w 572395"/>
                <a:gd name="connsiteY167" fmla="*/ 91866 h 377530"/>
                <a:gd name="connsiteX168" fmla="*/ 119796 w 572395"/>
                <a:gd name="connsiteY168" fmla="*/ 107620 h 377530"/>
                <a:gd name="connsiteX169" fmla="*/ 119243 w 572395"/>
                <a:gd name="connsiteY169" fmla="*/ 108768 h 377530"/>
                <a:gd name="connsiteX170" fmla="*/ 119682 w 572395"/>
                <a:gd name="connsiteY170" fmla="*/ 100411 h 377530"/>
                <a:gd name="connsiteX171" fmla="*/ 113881 w 572395"/>
                <a:gd name="connsiteY171" fmla="*/ 82485 h 377530"/>
                <a:gd name="connsiteX172" fmla="*/ 244545 w 572395"/>
                <a:gd name="connsiteY172" fmla="*/ 298464 h 377530"/>
                <a:gd name="connsiteX173" fmla="*/ 114329 w 572395"/>
                <a:gd name="connsiteY173" fmla="*/ 236509 h 377530"/>
                <a:gd name="connsiteX174" fmla="*/ 188566 w 572395"/>
                <a:gd name="connsiteY174" fmla="*/ 220489 h 377530"/>
                <a:gd name="connsiteX175" fmla="*/ 320097 w 572395"/>
                <a:gd name="connsiteY175" fmla="*/ 282434 h 377530"/>
                <a:gd name="connsiteX176" fmla="*/ 244535 w 572395"/>
                <a:gd name="connsiteY176" fmla="*/ 298464 h 377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</a:cxnLst>
              <a:rect l="l" t="t" r="r" b="b"/>
              <a:pathLst>
                <a:path w="572395" h="377530">
                  <a:moveTo>
                    <a:pt x="512559" y="298625"/>
                  </a:moveTo>
                  <a:cubicBezTo>
                    <a:pt x="474545" y="298625"/>
                    <a:pt x="436483" y="265096"/>
                    <a:pt x="382972" y="221561"/>
                  </a:cubicBezTo>
                  <a:cubicBezTo>
                    <a:pt x="374158" y="214352"/>
                    <a:pt x="365141" y="207394"/>
                    <a:pt x="355930" y="200694"/>
                  </a:cubicBezTo>
                  <a:cubicBezTo>
                    <a:pt x="358316" y="200726"/>
                    <a:pt x="360697" y="200925"/>
                    <a:pt x="363055" y="201292"/>
                  </a:cubicBezTo>
                  <a:cubicBezTo>
                    <a:pt x="359023" y="197669"/>
                    <a:pt x="353980" y="195354"/>
                    <a:pt x="348596" y="194653"/>
                  </a:cubicBezTo>
                  <a:cubicBezTo>
                    <a:pt x="350135" y="193774"/>
                    <a:pt x="351830" y="193198"/>
                    <a:pt x="353587" y="192955"/>
                  </a:cubicBezTo>
                  <a:cubicBezTo>
                    <a:pt x="350492" y="190564"/>
                    <a:pt x="346684" y="189272"/>
                    <a:pt x="342767" y="189284"/>
                  </a:cubicBezTo>
                  <a:cubicBezTo>
                    <a:pt x="344164" y="187690"/>
                    <a:pt x="346072" y="186628"/>
                    <a:pt x="348167" y="186277"/>
                  </a:cubicBezTo>
                  <a:cubicBezTo>
                    <a:pt x="343255" y="184349"/>
                    <a:pt x="338016" y="183383"/>
                    <a:pt x="332737" y="183432"/>
                  </a:cubicBezTo>
                  <a:cubicBezTo>
                    <a:pt x="334175" y="180947"/>
                    <a:pt x="341957" y="180406"/>
                    <a:pt x="345119" y="181023"/>
                  </a:cubicBezTo>
                  <a:cubicBezTo>
                    <a:pt x="338467" y="177603"/>
                    <a:pt x="330781" y="176748"/>
                    <a:pt x="323536" y="178623"/>
                  </a:cubicBezTo>
                  <a:cubicBezTo>
                    <a:pt x="326891" y="175458"/>
                    <a:pt x="331537" y="174034"/>
                    <a:pt x="336099" y="174772"/>
                  </a:cubicBezTo>
                  <a:cubicBezTo>
                    <a:pt x="331665" y="171504"/>
                    <a:pt x="326040" y="170279"/>
                    <a:pt x="320640" y="171405"/>
                  </a:cubicBezTo>
                  <a:cubicBezTo>
                    <a:pt x="322729" y="168808"/>
                    <a:pt x="325522" y="166863"/>
                    <a:pt x="328689" y="165800"/>
                  </a:cubicBezTo>
                  <a:cubicBezTo>
                    <a:pt x="323659" y="165595"/>
                    <a:pt x="318664" y="166707"/>
                    <a:pt x="314201" y="169025"/>
                  </a:cubicBezTo>
                  <a:cubicBezTo>
                    <a:pt x="317564" y="161437"/>
                    <a:pt x="316716" y="157017"/>
                    <a:pt x="315154" y="154892"/>
                  </a:cubicBezTo>
                  <a:cubicBezTo>
                    <a:pt x="314692" y="161066"/>
                    <a:pt x="310365" y="166276"/>
                    <a:pt x="304362" y="167886"/>
                  </a:cubicBezTo>
                  <a:cubicBezTo>
                    <a:pt x="303702" y="164300"/>
                    <a:pt x="305216" y="160662"/>
                    <a:pt x="308229" y="158591"/>
                  </a:cubicBezTo>
                  <a:cubicBezTo>
                    <a:pt x="303441" y="158965"/>
                    <a:pt x="298993" y="161200"/>
                    <a:pt x="295847" y="164813"/>
                  </a:cubicBezTo>
                  <a:cubicBezTo>
                    <a:pt x="294894" y="164377"/>
                    <a:pt x="293942" y="163979"/>
                    <a:pt x="292989" y="163561"/>
                  </a:cubicBezTo>
                  <a:cubicBezTo>
                    <a:pt x="292463" y="162581"/>
                    <a:pt x="292045" y="161548"/>
                    <a:pt x="291741" y="160479"/>
                  </a:cubicBezTo>
                  <a:cubicBezTo>
                    <a:pt x="290981" y="158024"/>
                    <a:pt x="290659" y="155456"/>
                    <a:pt x="290789" y="152891"/>
                  </a:cubicBezTo>
                  <a:cubicBezTo>
                    <a:pt x="289749" y="147959"/>
                    <a:pt x="289168" y="142943"/>
                    <a:pt x="289055" y="137905"/>
                  </a:cubicBezTo>
                  <a:cubicBezTo>
                    <a:pt x="289550" y="132442"/>
                    <a:pt x="292246" y="126523"/>
                    <a:pt x="292789" y="122729"/>
                  </a:cubicBezTo>
                  <a:cubicBezTo>
                    <a:pt x="295855" y="121030"/>
                    <a:pt x="298729" y="119008"/>
                    <a:pt x="301362" y="116697"/>
                  </a:cubicBezTo>
                  <a:cubicBezTo>
                    <a:pt x="304269" y="113647"/>
                    <a:pt x="306755" y="110224"/>
                    <a:pt x="308753" y="106520"/>
                  </a:cubicBezTo>
                  <a:cubicBezTo>
                    <a:pt x="310753" y="102887"/>
                    <a:pt x="316316" y="77752"/>
                    <a:pt x="329013" y="62890"/>
                  </a:cubicBezTo>
                  <a:cubicBezTo>
                    <a:pt x="332889" y="58346"/>
                    <a:pt x="337909" y="50161"/>
                    <a:pt x="343129" y="50645"/>
                  </a:cubicBezTo>
                  <a:cubicBezTo>
                    <a:pt x="349564" y="51213"/>
                    <a:pt x="355975" y="49325"/>
                    <a:pt x="361064" y="45362"/>
                  </a:cubicBezTo>
                  <a:cubicBezTo>
                    <a:pt x="363903" y="44456"/>
                    <a:pt x="366894" y="44117"/>
                    <a:pt x="369865" y="44366"/>
                  </a:cubicBezTo>
                  <a:cubicBezTo>
                    <a:pt x="372111" y="44629"/>
                    <a:pt x="374217" y="43231"/>
                    <a:pt x="374837" y="41065"/>
                  </a:cubicBezTo>
                  <a:cubicBezTo>
                    <a:pt x="375909" y="41232"/>
                    <a:pt x="376987" y="40803"/>
                    <a:pt x="377647" y="39946"/>
                  </a:cubicBezTo>
                  <a:cubicBezTo>
                    <a:pt x="379647" y="36512"/>
                    <a:pt x="381029" y="34777"/>
                    <a:pt x="380067" y="32434"/>
                  </a:cubicBezTo>
                  <a:cubicBezTo>
                    <a:pt x="379638" y="31372"/>
                    <a:pt x="377885" y="30708"/>
                    <a:pt x="376923" y="29958"/>
                  </a:cubicBezTo>
                  <a:cubicBezTo>
                    <a:pt x="372339" y="25256"/>
                    <a:pt x="367459" y="20849"/>
                    <a:pt x="362312" y="16765"/>
                  </a:cubicBezTo>
                  <a:cubicBezTo>
                    <a:pt x="360138" y="15217"/>
                    <a:pt x="358119" y="13463"/>
                    <a:pt x="356283" y="11529"/>
                  </a:cubicBezTo>
                  <a:cubicBezTo>
                    <a:pt x="353604" y="8992"/>
                    <a:pt x="350561" y="6866"/>
                    <a:pt x="347253" y="5222"/>
                  </a:cubicBezTo>
                  <a:cubicBezTo>
                    <a:pt x="344986" y="4093"/>
                    <a:pt x="343386" y="-716"/>
                    <a:pt x="337433" y="91"/>
                  </a:cubicBezTo>
                  <a:cubicBezTo>
                    <a:pt x="333223" y="660"/>
                    <a:pt x="331203" y="5544"/>
                    <a:pt x="324231" y="5706"/>
                  </a:cubicBezTo>
                  <a:cubicBezTo>
                    <a:pt x="317814" y="5017"/>
                    <a:pt x="311358" y="4747"/>
                    <a:pt x="304905" y="4899"/>
                  </a:cubicBezTo>
                  <a:cubicBezTo>
                    <a:pt x="296384" y="7487"/>
                    <a:pt x="288298" y="11323"/>
                    <a:pt x="280911" y="16281"/>
                  </a:cubicBezTo>
                  <a:cubicBezTo>
                    <a:pt x="275445" y="16587"/>
                    <a:pt x="270008" y="17284"/>
                    <a:pt x="264643" y="18368"/>
                  </a:cubicBezTo>
                  <a:cubicBezTo>
                    <a:pt x="257842" y="20847"/>
                    <a:pt x="250906" y="22944"/>
                    <a:pt x="243869" y="24647"/>
                  </a:cubicBezTo>
                  <a:cubicBezTo>
                    <a:pt x="238001" y="25387"/>
                    <a:pt x="224819" y="26221"/>
                    <a:pt x="207159" y="26610"/>
                  </a:cubicBezTo>
                  <a:cubicBezTo>
                    <a:pt x="195594" y="26519"/>
                    <a:pt x="184051" y="25587"/>
                    <a:pt x="172622" y="23822"/>
                  </a:cubicBezTo>
                  <a:cubicBezTo>
                    <a:pt x="168888" y="23347"/>
                    <a:pt x="151581" y="21925"/>
                    <a:pt x="140484" y="20929"/>
                  </a:cubicBezTo>
                  <a:cubicBezTo>
                    <a:pt x="130220" y="19654"/>
                    <a:pt x="120095" y="24168"/>
                    <a:pt x="114214" y="32642"/>
                  </a:cubicBezTo>
                  <a:cubicBezTo>
                    <a:pt x="101651" y="51252"/>
                    <a:pt x="108280" y="72659"/>
                    <a:pt x="109376" y="85406"/>
                  </a:cubicBezTo>
                  <a:cubicBezTo>
                    <a:pt x="109833" y="90642"/>
                    <a:pt x="103661" y="95555"/>
                    <a:pt x="108928" y="105097"/>
                  </a:cubicBezTo>
                  <a:cubicBezTo>
                    <a:pt x="110757" y="108250"/>
                    <a:pt x="110952" y="112086"/>
                    <a:pt x="109452" y="115407"/>
                  </a:cubicBezTo>
                  <a:cubicBezTo>
                    <a:pt x="111778" y="114208"/>
                    <a:pt x="113435" y="112025"/>
                    <a:pt x="113957" y="109469"/>
                  </a:cubicBezTo>
                  <a:cubicBezTo>
                    <a:pt x="115091" y="111556"/>
                    <a:pt x="113395" y="116450"/>
                    <a:pt x="112833" y="117494"/>
                  </a:cubicBezTo>
                  <a:cubicBezTo>
                    <a:pt x="114289" y="116598"/>
                    <a:pt x="115578" y="115459"/>
                    <a:pt x="116643" y="114126"/>
                  </a:cubicBezTo>
                  <a:lnTo>
                    <a:pt x="116643" y="114620"/>
                  </a:lnTo>
                  <a:cubicBezTo>
                    <a:pt x="116668" y="120098"/>
                    <a:pt x="116279" y="125570"/>
                    <a:pt x="115481" y="130990"/>
                  </a:cubicBezTo>
                  <a:cubicBezTo>
                    <a:pt x="115033" y="134111"/>
                    <a:pt x="114529" y="139233"/>
                    <a:pt x="113824" y="143397"/>
                  </a:cubicBezTo>
                  <a:cubicBezTo>
                    <a:pt x="113418" y="145866"/>
                    <a:pt x="112887" y="148313"/>
                    <a:pt x="112233" y="150728"/>
                  </a:cubicBezTo>
                  <a:cubicBezTo>
                    <a:pt x="109376" y="151573"/>
                    <a:pt x="106518" y="152455"/>
                    <a:pt x="103556" y="153422"/>
                  </a:cubicBezTo>
                  <a:cubicBezTo>
                    <a:pt x="104043" y="149807"/>
                    <a:pt x="105560" y="146407"/>
                    <a:pt x="107928" y="143624"/>
                  </a:cubicBezTo>
                  <a:cubicBezTo>
                    <a:pt x="102632" y="145625"/>
                    <a:pt x="98270" y="149512"/>
                    <a:pt x="95688" y="154532"/>
                  </a:cubicBezTo>
                  <a:cubicBezTo>
                    <a:pt x="94893" y="150894"/>
                    <a:pt x="95175" y="147106"/>
                    <a:pt x="96498" y="143624"/>
                  </a:cubicBezTo>
                  <a:cubicBezTo>
                    <a:pt x="91697" y="146572"/>
                    <a:pt x="88499" y="151529"/>
                    <a:pt x="87801" y="157102"/>
                  </a:cubicBezTo>
                  <a:cubicBezTo>
                    <a:pt x="83586" y="153823"/>
                    <a:pt x="78323" y="152169"/>
                    <a:pt x="72981" y="152445"/>
                  </a:cubicBezTo>
                  <a:cubicBezTo>
                    <a:pt x="80477" y="156059"/>
                    <a:pt x="80715" y="160469"/>
                    <a:pt x="80715" y="160469"/>
                  </a:cubicBezTo>
                  <a:cubicBezTo>
                    <a:pt x="76481" y="158122"/>
                    <a:pt x="71350" y="158033"/>
                    <a:pt x="67037" y="160232"/>
                  </a:cubicBezTo>
                  <a:cubicBezTo>
                    <a:pt x="69979" y="160217"/>
                    <a:pt x="72667" y="161889"/>
                    <a:pt x="73943" y="164529"/>
                  </a:cubicBezTo>
                  <a:cubicBezTo>
                    <a:pt x="69593" y="163463"/>
                    <a:pt x="64993" y="164411"/>
                    <a:pt x="61427" y="167109"/>
                  </a:cubicBezTo>
                  <a:cubicBezTo>
                    <a:pt x="63411" y="166597"/>
                    <a:pt x="65516" y="167230"/>
                    <a:pt x="66885" y="168749"/>
                  </a:cubicBezTo>
                  <a:cubicBezTo>
                    <a:pt x="41506" y="181632"/>
                    <a:pt x="18811" y="199189"/>
                    <a:pt x="0" y="220489"/>
                  </a:cubicBezTo>
                  <a:cubicBezTo>
                    <a:pt x="35709" y="318619"/>
                    <a:pt x="123958" y="377520"/>
                    <a:pt x="243754" y="377520"/>
                  </a:cubicBezTo>
                  <a:cubicBezTo>
                    <a:pt x="295118" y="377983"/>
                    <a:pt x="345552" y="363869"/>
                    <a:pt x="389153" y="336830"/>
                  </a:cubicBezTo>
                  <a:cubicBezTo>
                    <a:pt x="423773" y="362473"/>
                    <a:pt x="465634" y="376589"/>
                    <a:pt x="508778" y="377169"/>
                  </a:cubicBezTo>
                  <a:cubicBezTo>
                    <a:pt x="531941" y="378454"/>
                    <a:pt x="554715" y="370831"/>
                    <a:pt x="572395" y="355875"/>
                  </a:cubicBezTo>
                  <a:lnTo>
                    <a:pt x="572395" y="266177"/>
                  </a:lnTo>
                  <a:cubicBezTo>
                    <a:pt x="558727" y="279893"/>
                    <a:pt x="544439" y="298625"/>
                    <a:pt x="512550" y="298625"/>
                  </a:cubicBezTo>
                  <a:moveTo>
                    <a:pt x="188500" y="66740"/>
                  </a:moveTo>
                  <a:cubicBezTo>
                    <a:pt x="193453" y="66854"/>
                    <a:pt x="223209" y="67461"/>
                    <a:pt x="226428" y="66977"/>
                  </a:cubicBezTo>
                  <a:cubicBezTo>
                    <a:pt x="235668" y="65593"/>
                    <a:pt x="243011" y="65858"/>
                    <a:pt x="245631" y="64692"/>
                  </a:cubicBezTo>
                  <a:cubicBezTo>
                    <a:pt x="247393" y="63904"/>
                    <a:pt x="252155" y="57938"/>
                    <a:pt x="257232" y="54742"/>
                  </a:cubicBezTo>
                  <a:cubicBezTo>
                    <a:pt x="261614" y="51973"/>
                    <a:pt x="275215" y="48036"/>
                    <a:pt x="279816" y="58308"/>
                  </a:cubicBezTo>
                  <a:cubicBezTo>
                    <a:pt x="281835" y="60044"/>
                    <a:pt x="283626" y="61894"/>
                    <a:pt x="284417" y="62463"/>
                  </a:cubicBezTo>
                  <a:cubicBezTo>
                    <a:pt x="287560" y="64872"/>
                    <a:pt x="293942" y="69946"/>
                    <a:pt x="294065" y="71426"/>
                  </a:cubicBezTo>
                  <a:cubicBezTo>
                    <a:pt x="294208" y="72649"/>
                    <a:pt x="295427" y="76083"/>
                    <a:pt x="292618" y="77800"/>
                  </a:cubicBezTo>
                  <a:cubicBezTo>
                    <a:pt x="291875" y="78255"/>
                    <a:pt x="292503" y="79602"/>
                    <a:pt x="289836" y="80209"/>
                  </a:cubicBezTo>
                  <a:cubicBezTo>
                    <a:pt x="288325" y="80583"/>
                    <a:pt x="286733" y="80068"/>
                    <a:pt x="285731" y="78881"/>
                  </a:cubicBezTo>
                  <a:cubicBezTo>
                    <a:pt x="285731" y="78881"/>
                    <a:pt x="279930" y="79365"/>
                    <a:pt x="278482" y="79251"/>
                  </a:cubicBezTo>
                  <a:cubicBezTo>
                    <a:pt x="280140" y="87588"/>
                    <a:pt x="271291" y="98581"/>
                    <a:pt x="269672" y="103665"/>
                  </a:cubicBezTo>
                  <a:cubicBezTo>
                    <a:pt x="269265" y="107055"/>
                    <a:pt x="268319" y="110358"/>
                    <a:pt x="266871" y="113453"/>
                  </a:cubicBezTo>
                  <a:cubicBezTo>
                    <a:pt x="270567" y="115350"/>
                    <a:pt x="273539" y="117247"/>
                    <a:pt x="273539" y="117247"/>
                  </a:cubicBezTo>
                  <a:cubicBezTo>
                    <a:pt x="273539" y="117247"/>
                    <a:pt x="275149" y="122777"/>
                    <a:pt x="275958" y="127595"/>
                  </a:cubicBezTo>
                  <a:cubicBezTo>
                    <a:pt x="276768" y="132413"/>
                    <a:pt x="278521" y="135325"/>
                    <a:pt x="278816" y="139622"/>
                  </a:cubicBezTo>
                  <a:cubicBezTo>
                    <a:pt x="279314" y="144449"/>
                    <a:pt x="279260" y="149318"/>
                    <a:pt x="278654" y="154133"/>
                  </a:cubicBezTo>
                  <a:cubicBezTo>
                    <a:pt x="277335" y="154329"/>
                    <a:pt x="276095" y="154884"/>
                    <a:pt x="275072" y="155736"/>
                  </a:cubicBezTo>
                  <a:cubicBezTo>
                    <a:pt x="274221" y="152199"/>
                    <a:pt x="272424" y="148958"/>
                    <a:pt x="269872" y="146356"/>
                  </a:cubicBezTo>
                  <a:cubicBezTo>
                    <a:pt x="270520" y="151478"/>
                    <a:pt x="268672" y="153090"/>
                    <a:pt x="268672" y="153090"/>
                  </a:cubicBezTo>
                  <a:cubicBezTo>
                    <a:pt x="267248" y="149506"/>
                    <a:pt x="264707" y="146471"/>
                    <a:pt x="261423" y="144430"/>
                  </a:cubicBezTo>
                  <a:cubicBezTo>
                    <a:pt x="262335" y="146592"/>
                    <a:pt x="262294" y="149035"/>
                    <a:pt x="261309" y="151165"/>
                  </a:cubicBezTo>
                  <a:cubicBezTo>
                    <a:pt x="259614" y="147929"/>
                    <a:pt x="257065" y="145214"/>
                    <a:pt x="253937" y="143311"/>
                  </a:cubicBezTo>
                  <a:cubicBezTo>
                    <a:pt x="254581" y="145290"/>
                    <a:pt x="254702" y="147400"/>
                    <a:pt x="254289" y="149438"/>
                  </a:cubicBezTo>
                  <a:cubicBezTo>
                    <a:pt x="251412" y="148635"/>
                    <a:pt x="248501" y="147880"/>
                    <a:pt x="245555" y="147172"/>
                  </a:cubicBezTo>
                  <a:cubicBezTo>
                    <a:pt x="245156" y="145147"/>
                    <a:pt x="245978" y="143076"/>
                    <a:pt x="247660" y="141870"/>
                  </a:cubicBezTo>
                  <a:cubicBezTo>
                    <a:pt x="244300" y="141900"/>
                    <a:pt x="241055" y="143090"/>
                    <a:pt x="238477" y="145237"/>
                  </a:cubicBezTo>
                  <a:cubicBezTo>
                    <a:pt x="238679" y="142358"/>
                    <a:pt x="240232" y="139743"/>
                    <a:pt x="242668" y="138180"/>
                  </a:cubicBezTo>
                  <a:cubicBezTo>
                    <a:pt x="238243" y="138176"/>
                    <a:pt x="234120" y="140413"/>
                    <a:pt x="231724" y="144117"/>
                  </a:cubicBezTo>
                  <a:cubicBezTo>
                    <a:pt x="231493" y="141416"/>
                    <a:pt x="232315" y="138729"/>
                    <a:pt x="234020" y="136615"/>
                  </a:cubicBezTo>
                  <a:cubicBezTo>
                    <a:pt x="231872" y="137010"/>
                    <a:pt x="229776" y="137647"/>
                    <a:pt x="227771" y="138512"/>
                  </a:cubicBezTo>
                  <a:cubicBezTo>
                    <a:pt x="225821" y="131845"/>
                    <a:pt x="224858" y="124931"/>
                    <a:pt x="224914" y="117987"/>
                  </a:cubicBezTo>
                  <a:cubicBezTo>
                    <a:pt x="226409" y="117152"/>
                    <a:pt x="226276" y="117370"/>
                    <a:pt x="232801" y="116166"/>
                  </a:cubicBezTo>
                  <a:cubicBezTo>
                    <a:pt x="236449" y="115492"/>
                    <a:pt x="248993" y="117114"/>
                    <a:pt x="256003" y="108445"/>
                  </a:cubicBezTo>
                  <a:cubicBezTo>
                    <a:pt x="258861" y="107497"/>
                    <a:pt x="258699" y="103039"/>
                    <a:pt x="259299" y="100990"/>
                  </a:cubicBezTo>
                  <a:cubicBezTo>
                    <a:pt x="259794" y="99330"/>
                    <a:pt x="256489" y="101113"/>
                    <a:pt x="255489" y="102128"/>
                  </a:cubicBezTo>
                  <a:cubicBezTo>
                    <a:pt x="251080" y="101705"/>
                    <a:pt x="246948" y="99798"/>
                    <a:pt x="243773" y="96722"/>
                  </a:cubicBezTo>
                  <a:cubicBezTo>
                    <a:pt x="241116" y="92871"/>
                    <a:pt x="240268" y="92605"/>
                    <a:pt x="239678" y="91031"/>
                  </a:cubicBezTo>
                  <a:cubicBezTo>
                    <a:pt x="243807" y="88334"/>
                    <a:pt x="246309" y="83760"/>
                    <a:pt x="246345" y="78843"/>
                  </a:cubicBezTo>
                  <a:cubicBezTo>
                    <a:pt x="240832" y="81043"/>
                    <a:pt x="235522" y="83718"/>
                    <a:pt x="230476" y="86839"/>
                  </a:cubicBezTo>
                  <a:cubicBezTo>
                    <a:pt x="229029" y="86241"/>
                    <a:pt x="218818" y="85890"/>
                    <a:pt x="214046" y="85037"/>
                  </a:cubicBezTo>
                  <a:cubicBezTo>
                    <a:pt x="205218" y="83353"/>
                    <a:pt x="196223" y="82697"/>
                    <a:pt x="187242" y="83083"/>
                  </a:cubicBezTo>
                  <a:cubicBezTo>
                    <a:pt x="178670" y="83083"/>
                    <a:pt x="167316" y="80598"/>
                    <a:pt x="154781" y="81186"/>
                  </a:cubicBezTo>
                  <a:cubicBezTo>
                    <a:pt x="162244" y="70290"/>
                    <a:pt x="175356" y="64669"/>
                    <a:pt x="188433" y="66759"/>
                  </a:cubicBezTo>
                  <a:moveTo>
                    <a:pt x="208436" y="140817"/>
                  </a:moveTo>
                  <a:cubicBezTo>
                    <a:pt x="207008" y="138702"/>
                    <a:pt x="206513" y="136097"/>
                    <a:pt x="207064" y="133608"/>
                  </a:cubicBezTo>
                  <a:cubicBezTo>
                    <a:pt x="204715" y="135416"/>
                    <a:pt x="202872" y="137793"/>
                    <a:pt x="201711" y="140513"/>
                  </a:cubicBezTo>
                  <a:cubicBezTo>
                    <a:pt x="199806" y="140390"/>
                    <a:pt x="197901" y="140305"/>
                    <a:pt x="195996" y="140219"/>
                  </a:cubicBezTo>
                  <a:cubicBezTo>
                    <a:pt x="197661" y="134058"/>
                    <a:pt x="199910" y="128069"/>
                    <a:pt x="202711" y="122331"/>
                  </a:cubicBezTo>
                  <a:cubicBezTo>
                    <a:pt x="205574" y="121952"/>
                    <a:pt x="208402" y="121349"/>
                    <a:pt x="211169" y="120529"/>
                  </a:cubicBezTo>
                  <a:cubicBezTo>
                    <a:pt x="211169" y="120529"/>
                    <a:pt x="218342" y="133532"/>
                    <a:pt x="219466" y="135780"/>
                  </a:cubicBezTo>
                  <a:cubicBezTo>
                    <a:pt x="220504" y="137857"/>
                    <a:pt x="222047" y="138749"/>
                    <a:pt x="222942" y="140902"/>
                  </a:cubicBezTo>
                  <a:cubicBezTo>
                    <a:pt x="221037" y="141945"/>
                    <a:pt x="219885" y="142609"/>
                    <a:pt x="219475" y="142031"/>
                  </a:cubicBezTo>
                  <a:cubicBezTo>
                    <a:pt x="219135" y="139791"/>
                    <a:pt x="217844" y="137804"/>
                    <a:pt x="215932" y="136577"/>
                  </a:cubicBezTo>
                  <a:cubicBezTo>
                    <a:pt x="215944" y="138183"/>
                    <a:pt x="215555" y="139768"/>
                    <a:pt x="214798" y="141187"/>
                  </a:cubicBezTo>
                  <a:cubicBezTo>
                    <a:pt x="214798" y="141187"/>
                    <a:pt x="212503" y="135894"/>
                    <a:pt x="214684" y="133248"/>
                  </a:cubicBezTo>
                  <a:cubicBezTo>
                    <a:pt x="211527" y="134666"/>
                    <a:pt x="209218" y="137474"/>
                    <a:pt x="208445" y="140836"/>
                  </a:cubicBezTo>
                  <a:moveTo>
                    <a:pt x="153067" y="123697"/>
                  </a:moveTo>
                  <a:cubicBezTo>
                    <a:pt x="164919" y="127772"/>
                    <a:pt x="177746" y="128103"/>
                    <a:pt x="189795" y="124645"/>
                  </a:cubicBezTo>
                  <a:cubicBezTo>
                    <a:pt x="189468" y="129578"/>
                    <a:pt x="189589" y="134530"/>
                    <a:pt x="190157" y="139441"/>
                  </a:cubicBezTo>
                  <a:lnTo>
                    <a:pt x="190157" y="140067"/>
                  </a:lnTo>
                  <a:cubicBezTo>
                    <a:pt x="188166" y="140011"/>
                    <a:pt x="186185" y="139954"/>
                    <a:pt x="184166" y="139954"/>
                  </a:cubicBezTo>
                  <a:cubicBezTo>
                    <a:pt x="184306" y="138210"/>
                    <a:pt x="185581" y="136767"/>
                    <a:pt x="187300" y="136406"/>
                  </a:cubicBezTo>
                  <a:cubicBezTo>
                    <a:pt x="184113" y="136069"/>
                    <a:pt x="180959" y="137292"/>
                    <a:pt x="178841" y="139688"/>
                  </a:cubicBezTo>
                  <a:cubicBezTo>
                    <a:pt x="179047" y="137236"/>
                    <a:pt x="180116" y="134934"/>
                    <a:pt x="181861" y="133191"/>
                  </a:cubicBezTo>
                  <a:cubicBezTo>
                    <a:pt x="178097" y="134029"/>
                    <a:pt x="174907" y="136499"/>
                    <a:pt x="173164" y="139925"/>
                  </a:cubicBezTo>
                  <a:cubicBezTo>
                    <a:pt x="173164" y="139925"/>
                    <a:pt x="173050" y="134870"/>
                    <a:pt x="175822" y="132944"/>
                  </a:cubicBezTo>
                  <a:cubicBezTo>
                    <a:pt x="172034" y="133656"/>
                    <a:pt x="168986" y="136458"/>
                    <a:pt x="167973" y="140162"/>
                  </a:cubicBezTo>
                  <a:cubicBezTo>
                    <a:pt x="167973" y="140162"/>
                    <a:pt x="167021" y="135629"/>
                    <a:pt x="168783" y="133713"/>
                  </a:cubicBezTo>
                  <a:cubicBezTo>
                    <a:pt x="166050" y="134556"/>
                    <a:pt x="164199" y="137086"/>
                    <a:pt x="164230" y="139935"/>
                  </a:cubicBezTo>
                  <a:cubicBezTo>
                    <a:pt x="162266" y="138153"/>
                    <a:pt x="159617" y="137318"/>
                    <a:pt x="156982" y="137649"/>
                  </a:cubicBezTo>
                  <a:cubicBezTo>
                    <a:pt x="158191" y="138047"/>
                    <a:pt x="159020" y="139470"/>
                    <a:pt x="159610" y="141291"/>
                  </a:cubicBezTo>
                  <a:cubicBezTo>
                    <a:pt x="158553" y="141405"/>
                    <a:pt x="157420" y="141566"/>
                    <a:pt x="156334" y="141708"/>
                  </a:cubicBezTo>
                  <a:lnTo>
                    <a:pt x="156334" y="141651"/>
                  </a:lnTo>
                  <a:cubicBezTo>
                    <a:pt x="153591" y="136109"/>
                    <a:pt x="152479" y="129908"/>
                    <a:pt x="153124" y="123763"/>
                  </a:cubicBezTo>
                  <a:moveTo>
                    <a:pt x="130159" y="128240"/>
                  </a:moveTo>
                  <a:cubicBezTo>
                    <a:pt x="131754" y="125247"/>
                    <a:pt x="133807" y="122521"/>
                    <a:pt x="136246" y="120159"/>
                  </a:cubicBezTo>
                  <a:cubicBezTo>
                    <a:pt x="136432" y="120083"/>
                    <a:pt x="136623" y="120020"/>
                    <a:pt x="136817" y="119969"/>
                  </a:cubicBezTo>
                  <a:cubicBezTo>
                    <a:pt x="136019" y="122881"/>
                    <a:pt x="136526" y="125994"/>
                    <a:pt x="138208" y="128505"/>
                  </a:cubicBezTo>
                  <a:cubicBezTo>
                    <a:pt x="139379" y="130649"/>
                    <a:pt x="143027" y="137393"/>
                    <a:pt x="146047" y="143197"/>
                  </a:cubicBezTo>
                  <a:cubicBezTo>
                    <a:pt x="144389" y="143463"/>
                    <a:pt x="142780" y="143691"/>
                    <a:pt x="141094" y="144004"/>
                  </a:cubicBezTo>
                  <a:cubicBezTo>
                    <a:pt x="141443" y="142715"/>
                    <a:pt x="141992" y="141490"/>
                    <a:pt x="142723" y="140371"/>
                  </a:cubicBezTo>
                  <a:cubicBezTo>
                    <a:pt x="139559" y="140515"/>
                    <a:pt x="136696" y="142276"/>
                    <a:pt x="135150" y="145028"/>
                  </a:cubicBezTo>
                  <a:cubicBezTo>
                    <a:pt x="135153" y="142341"/>
                    <a:pt x="136476" y="139825"/>
                    <a:pt x="138694" y="138294"/>
                  </a:cubicBezTo>
                  <a:cubicBezTo>
                    <a:pt x="134763" y="139825"/>
                    <a:pt x="131395" y="142511"/>
                    <a:pt x="129035" y="145995"/>
                  </a:cubicBezTo>
                  <a:cubicBezTo>
                    <a:pt x="129117" y="143111"/>
                    <a:pt x="130070" y="140318"/>
                    <a:pt x="131769" y="137981"/>
                  </a:cubicBezTo>
                  <a:cubicBezTo>
                    <a:pt x="128543" y="140040"/>
                    <a:pt x="125849" y="142824"/>
                    <a:pt x="123901" y="146109"/>
                  </a:cubicBezTo>
                  <a:cubicBezTo>
                    <a:pt x="124387" y="143672"/>
                    <a:pt x="125035" y="141234"/>
                    <a:pt x="125616" y="139214"/>
                  </a:cubicBezTo>
                  <a:cubicBezTo>
                    <a:pt x="126733" y="135417"/>
                    <a:pt x="128256" y="131751"/>
                    <a:pt x="130159" y="128278"/>
                  </a:cubicBezTo>
                  <a:moveTo>
                    <a:pt x="113881" y="82485"/>
                  </a:moveTo>
                  <a:cubicBezTo>
                    <a:pt x="111613" y="71332"/>
                    <a:pt x="112037" y="59801"/>
                    <a:pt x="115119" y="48843"/>
                  </a:cubicBezTo>
                  <a:cubicBezTo>
                    <a:pt x="114701" y="54882"/>
                    <a:pt x="114935" y="60949"/>
                    <a:pt x="115814" y="66940"/>
                  </a:cubicBezTo>
                  <a:cubicBezTo>
                    <a:pt x="117222" y="75507"/>
                    <a:pt x="119656" y="83875"/>
                    <a:pt x="123063" y="91866"/>
                  </a:cubicBezTo>
                  <a:cubicBezTo>
                    <a:pt x="124199" y="97341"/>
                    <a:pt x="123017" y="103041"/>
                    <a:pt x="119796" y="107620"/>
                  </a:cubicBezTo>
                  <a:lnTo>
                    <a:pt x="119243" y="108768"/>
                  </a:lnTo>
                  <a:cubicBezTo>
                    <a:pt x="119851" y="106025"/>
                    <a:pt x="119999" y="103202"/>
                    <a:pt x="119682" y="100411"/>
                  </a:cubicBezTo>
                  <a:cubicBezTo>
                    <a:pt x="119243" y="95669"/>
                    <a:pt x="115957" y="91429"/>
                    <a:pt x="113881" y="82485"/>
                  </a:cubicBezTo>
                  <a:moveTo>
                    <a:pt x="244545" y="298464"/>
                  </a:moveTo>
                  <a:cubicBezTo>
                    <a:pt x="193186" y="298464"/>
                    <a:pt x="145961" y="280073"/>
                    <a:pt x="114329" y="236509"/>
                  </a:cubicBezTo>
                  <a:cubicBezTo>
                    <a:pt x="137255" y="224832"/>
                    <a:pt x="162843" y="219311"/>
                    <a:pt x="188566" y="220489"/>
                  </a:cubicBezTo>
                  <a:cubicBezTo>
                    <a:pt x="240249" y="220489"/>
                    <a:pt x="276035" y="248185"/>
                    <a:pt x="320097" y="282434"/>
                  </a:cubicBezTo>
                  <a:cubicBezTo>
                    <a:pt x="296550" y="293690"/>
                    <a:pt x="270645" y="299185"/>
                    <a:pt x="244535" y="298464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096316C0-4B22-BB49-4E96-32BE5CF38574}"/>
                </a:ext>
              </a:extLst>
            </p:cNvPr>
            <p:cNvSpPr/>
            <p:nvPr/>
          </p:nvSpPr>
          <p:spPr>
            <a:xfrm>
              <a:off x="5257800" y="3054350"/>
              <a:ext cx="524379" cy="410436"/>
            </a:xfrm>
            <a:custGeom>
              <a:avLst/>
              <a:gdLst>
                <a:gd name="connsiteX0" fmla="*/ 260985 w 524379"/>
                <a:gd name="connsiteY0" fmla="*/ 79672 h 410436"/>
                <a:gd name="connsiteX1" fmla="*/ 430530 w 524379"/>
                <a:gd name="connsiteY1" fmla="*/ 267092 h 410436"/>
                <a:gd name="connsiteX2" fmla="*/ 412575 w 524379"/>
                <a:gd name="connsiteY2" fmla="*/ 353679 h 410436"/>
                <a:gd name="connsiteX3" fmla="*/ 485061 w 524379"/>
                <a:gd name="connsiteY3" fmla="*/ 410436 h 410436"/>
                <a:gd name="connsiteX4" fmla="*/ 524380 w 524379"/>
                <a:gd name="connsiteY4" fmla="*/ 265319 h 410436"/>
                <a:gd name="connsiteX5" fmla="*/ 262766 w 524379"/>
                <a:gd name="connsiteY5" fmla="*/ 0 h 410436"/>
                <a:gd name="connsiteX6" fmla="*/ 0 w 524379"/>
                <a:gd name="connsiteY6" fmla="*/ 268420 h 410436"/>
                <a:gd name="connsiteX7" fmla="*/ 9573 w 524379"/>
                <a:gd name="connsiteY7" fmla="*/ 347694 h 410436"/>
                <a:gd name="connsiteX8" fmla="*/ 97012 w 524379"/>
                <a:gd name="connsiteY8" fmla="*/ 290728 h 410436"/>
                <a:gd name="connsiteX9" fmla="*/ 260985 w 524379"/>
                <a:gd name="connsiteY9" fmla="*/ 79672 h 410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4379" h="410436">
                  <a:moveTo>
                    <a:pt x="260985" y="79672"/>
                  </a:moveTo>
                  <a:cubicBezTo>
                    <a:pt x="360493" y="79672"/>
                    <a:pt x="430530" y="151387"/>
                    <a:pt x="430530" y="267092"/>
                  </a:cubicBezTo>
                  <a:cubicBezTo>
                    <a:pt x="430530" y="285455"/>
                    <a:pt x="427673" y="325661"/>
                    <a:pt x="412575" y="353679"/>
                  </a:cubicBezTo>
                  <a:cubicBezTo>
                    <a:pt x="418290" y="358260"/>
                    <a:pt x="472259" y="403778"/>
                    <a:pt x="485061" y="410436"/>
                  </a:cubicBezTo>
                  <a:cubicBezTo>
                    <a:pt x="510720" y="366334"/>
                    <a:pt x="524280" y="316288"/>
                    <a:pt x="524380" y="265319"/>
                  </a:cubicBezTo>
                  <a:cubicBezTo>
                    <a:pt x="524389" y="107046"/>
                    <a:pt x="419310" y="0"/>
                    <a:pt x="262766" y="0"/>
                  </a:cubicBezTo>
                  <a:cubicBezTo>
                    <a:pt x="111119" y="0"/>
                    <a:pt x="0" y="113078"/>
                    <a:pt x="0" y="268420"/>
                  </a:cubicBezTo>
                  <a:cubicBezTo>
                    <a:pt x="434" y="295103"/>
                    <a:pt x="3642" y="321670"/>
                    <a:pt x="9573" y="347694"/>
                  </a:cubicBezTo>
                  <a:cubicBezTo>
                    <a:pt x="34518" y="322973"/>
                    <a:pt x="64273" y="303588"/>
                    <a:pt x="97012" y="290728"/>
                  </a:cubicBezTo>
                  <a:cubicBezTo>
                    <a:pt x="88316" y="188008"/>
                    <a:pt x="135950" y="79672"/>
                    <a:pt x="260985" y="79672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96B9A375-D875-57D1-58AF-7E040833C4E7}"/>
                </a:ext>
              </a:extLst>
            </p:cNvPr>
            <p:cNvSpPr/>
            <p:nvPr/>
          </p:nvSpPr>
          <p:spPr>
            <a:xfrm>
              <a:off x="6566125" y="3054957"/>
              <a:ext cx="370979" cy="531844"/>
            </a:xfrm>
            <a:custGeom>
              <a:avLst/>
              <a:gdLst>
                <a:gd name="connsiteX0" fmla="*/ 370980 w 370979"/>
                <a:gd name="connsiteY0" fmla="*/ 376936 h 531844"/>
                <a:gd name="connsiteX1" fmla="*/ 226371 w 370979"/>
                <a:gd name="connsiteY1" fmla="*/ 230320 h 531844"/>
                <a:gd name="connsiteX2" fmla="*/ 195129 w 370979"/>
                <a:gd name="connsiteY2" fmla="*/ 221783 h 531844"/>
                <a:gd name="connsiteX3" fmla="*/ 99755 w 370979"/>
                <a:gd name="connsiteY3" fmla="*/ 153037 h 531844"/>
                <a:gd name="connsiteX4" fmla="*/ 206997 w 370979"/>
                <a:gd name="connsiteY4" fmla="*/ 80564 h 531844"/>
                <a:gd name="connsiteX5" fmla="*/ 310448 w 370979"/>
                <a:gd name="connsiteY5" fmla="*/ 114026 h 531844"/>
                <a:gd name="connsiteX6" fmla="*/ 365693 w 370979"/>
                <a:gd name="connsiteY6" fmla="*/ 46532 h 531844"/>
                <a:gd name="connsiteX7" fmla="*/ 210950 w 370979"/>
                <a:gd name="connsiteY7" fmla="*/ 0 h 531844"/>
                <a:gd name="connsiteX8" fmla="*/ 5620 w 370979"/>
                <a:gd name="connsiteY8" fmla="*/ 163347 h 531844"/>
                <a:gd name="connsiteX9" fmla="*/ 159506 w 370979"/>
                <a:gd name="connsiteY9" fmla="*/ 301522 h 531844"/>
                <a:gd name="connsiteX10" fmla="*/ 276816 w 370979"/>
                <a:gd name="connsiteY10" fmla="*/ 383148 h 531844"/>
                <a:gd name="connsiteX11" fmla="*/ 167459 w 370979"/>
                <a:gd name="connsiteY11" fmla="*/ 451221 h 531844"/>
                <a:gd name="connsiteX12" fmla="*/ 55626 w 370979"/>
                <a:gd name="connsiteY12" fmla="*/ 413898 h 531844"/>
                <a:gd name="connsiteX13" fmla="*/ 0 w 370979"/>
                <a:gd name="connsiteY13" fmla="*/ 482492 h 531844"/>
                <a:gd name="connsiteX14" fmla="*/ 169802 w 370979"/>
                <a:gd name="connsiteY14" fmla="*/ 531813 h 531844"/>
                <a:gd name="connsiteX15" fmla="*/ 370970 w 370979"/>
                <a:gd name="connsiteY15" fmla="*/ 376955 h 531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70979" h="531844">
                  <a:moveTo>
                    <a:pt x="370980" y="376936"/>
                  </a:moveTo>
                  <a:cubicBezTo>
                    <a:pt x="370980" y="304851"/>
                    <a:pt x="325031" y="258233"/>
                    <a:pt x="226371" y="230320"/>
                  </a:cubicBezTo>
                  <a:cubicBezTo>
                    <a:pt x="215979" y="227396"/>
                    <a:pt x="205564" y="224551"/>
                    <a:pt x="195129" y="221783"/>
                  </a:cubicBezTo>
                  <a:cubicBezTo>
                    <a:pt x="137703" y="206418"/>
                    <a:pt x="99755" y="196260"/>
                    <a:pt x="99755" y="153037"/>
                  </a:cubicBezTo>
                  <a:cubicBezTo>
                    <a:pt x="99755" y="110356"/>
                    <a:pt x="143856" y="80564"/>
                    <a:pt x="206997" y="80564"/>
                  </a:cubicBezTo>
                  <a:cubicBezTo>
                    <a:pt x="244053" y="81240"/>
                    <a:pt x="280068" y="92889"/>
                    <a:pt x="310448" y="114026"/>
                  </a:cubicBezTo>
                  <a:cubicBezTo>
                    <a:pt x="332356" y="87279"/>
                    <a:pt x="365693" y="46532"/>
                    <a:pt x="365693" y="46532"/>
                  </a:cubicBezTo>
                  <a:cubicBezTo>
                    <a:pt x="329051" y="15811"/>
                    <a:pt x="265719" y="0"/>
                    <a:pt x="210950" y="0"/>
                  </a:cubicBezTo>
                  <a:cubicBezTo>
                    <a:pt x="82363" y="0"/>
                    <a:pt x="5620" y="61073"/>
                    <a:pt x="5620" y="163347"/>
                  </a:cubicBezTo>
                  <a:cubicBezTo>
                    <a:pt x="5620" y="232264"/>
                    <a:pt x="54521" y="276217"/>
                    <a:pt x="159506" y="301522"/>
                  </a:cubicBezTo>
                  <a:cubicBezTo>
                    <a:pt x="263481" y="326619"/>
                    <a:pt x="276816" y="358327"/>
                    <a:pt x="276816" y="383148"/>
                  </a:cubicBezTo>
                  <a:cubicBezTo>
                    <a:pt x="276816" y="414799"/>
                    <a:pt x="249526" y="451221"/>
                    <a:pt x="167459" y="451221"/>
                  </a:cubicBezTo>
                  <a:cubicBezTo>
                    <a:pt x="136303" y="451221"/>
                    <a:pt x="88487" y="435391"/>
                    <a:pt x="55626" y="413898"/>
                  </a:cubicBezTo>
                  <a:cubicBezTo>
                    <a:pt x="27051" y="448869"/>
                    <a:pt x="21708" y="455963"/>
                    <a:pt x="0" y="482492"/>
                  </a:cubicBezTo>
                  <a:cubicBezTo>
                    <a:pt x="50363" y="515496"/>
                    <a:pt x="109518" y="532678"/>
                    <a:pt x="169802" y="531813"/>
                  </a:cubicBezTo>
                  <a:cubicBezTo>
                    <a:pt x="350139" y="531813"/>
                    <a:pt x="370970" y="413253"/>
                    <a:pt x="370970" y="376955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77711D6F-52C9-2D1C-2FA6-B34B58D63E52}"/>
                </a:ext>
              </a:extLst>
            </p:cNvPr>
            <p:cNvSpPr/>
            <p:nvPr/>
          </p:nvSpPr>
          <p:spPr>
            <a:xfrm>
              <a:off x="5910129" y="3065874"/>
              <a:ext cx="548649" cy="507001"/>
            </a:xfrm>
            <a:custGeom>
              <a:avLst/>
              <a:gdLst>
                <a:gd name="connsiteX0" fmla="*/ 548650 w 548649"/>
                <a:gd name="connsiteY0" fmla="*/ 506925 h 507001"/>
                <a:gd name="connsiteX1" fmla="*/ 548650 w 548649"/>
                <a:gd name="connsiteY1" fmla="*/ 0 h 507001"/>
                <a:gd name="connsiteX2" fmla="*/ 455428 w 548649"/>
                <a:gd name="connsiteY2" fmla="*/ 180 h 507001"/>
                <a:gd name="connsiteX3" fmla="*/ 273501 w 548649"/>
                <a:gd name="connsiteY3" fmla="*/ 222665 h 507001"/>
                <a:gd name="connsiteX4" fmla="*/ 96974 w 548649"/>
                <a:gd name="connsiteY4" fmla="*/ 123 h 507001"/>
                <a:gd name="connsiteX5" fmla="*/ 0 w 548649"/>
                <a:gd name="connsiteY5" fmla="*/ 123 h 507001"/>
                <a:gd name="connsiteX6" fmla="*/ 0 w 548649"/>
                <a:gd name="connsiteY6" fmla="*/ 507001 h 507001"/>
                <a:gd name="connsiteX7" fmla="*/ 94812 w 548649"/>
                <a:gd name="connsiteY7" fmla="*/ 507001 h 507001"/>
                <a:gd name="connsiteX8" fmla="*/ 94812 w 548649"/>
                <a:gd name="connsiteY8" fmla="*/ 138345 h 507001"/>
                <a:gd name="connsiteX9" fmla="*/ 273358 w 548649"/>
                <a:gd name="connsiteY9" fmla="*/ 358393 h 507001"/>
                <a:gd name="connsiteX10" fmla="*/ 453723 w 548649"/>
                <a:gd name="connsiteY10" fmla="*/ 137966 h 507001"/>
                <a:gd name="connsiteX11" fmla="*/ 453723 w 548649"/>
                <a:gd name="connsiteY11" fmla="*/ 506925 h 507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48649" h="507001">
                  <a:moveTo>
                    <a:pt x="548650" y="506925"/>
                  </a:moveTo>
                  <a:lnTo>
                    <a:pt x="548650" y="0"/>
                  </a:lnTo>
                  <a:lnTo>
                    <a:pt x="455428" y="180"/>
                  </a:lnTo>
                  <a:lnTo>
                    <a:pt x="273501" y="222665"/>
                  </a:lnTo>
                  <a:lnTo>
                    <a:pt x="96974" y="123"/>
                  </a:lnTo>
                  <a:lnTo>
                    <a:pt x="0" y="123"/>
                  </a:lnTo>
                  <a:lnTo>
                    <a:pt x="0" y="507001"/>
                  </a:lnTo>
                  <a:lnTo>
                    <a:pt x="94812" y="507001"/>
                  </a:lnTo>
                  <a:lnTo>
                    <a:pt x="94812" y="138345"/>
                  </a:lnTo>
                  <a:lnTo>
                    <a:pt x="273358" y="358393"/>
                  </a:lnTo>
                  <a:lnTo>
                    <a:pt x="453723" y="137966"/>
                  </a:lnTo>
                  <a:lnTo>
                    <a:pt x="453723" y="5069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</p:grpSp>
      <p:pic>
        <p:nvPicPr>
          <p:cNvPr id="27" name="Graphic 26">
            <a:extLst>
              <a:ext uri="{FF2B5EF4-FFF2-40B4-BE49-F238E27FC236}">
                <a16:creationId xmlns:a16="http://schemas.microsoft.com/office/drawing/2014/main" id="{0E06E68D-377F-61DB-0CDF-63967B0EE7E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45719" y="5338000"/>
            <a:ext cx="5022905" cy="12198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6010D48-F42C-F949-672D-14FA09B08F1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99661" y="588449"/>
            <a:ext cx="3612678" cy="1013079"/>
          </a:xfrm>
          <a:prstGeom prst="rect">
            <a:avLst/>
          </a:prstGeom>
        </p:spPr>
      </p:pic>
      <p:sp>
        <p:nvSpPr>
          <p:cNvPr id="7" name="Hexagon 6">
            <a:extLst>
              <a:ext uri="{FF2B5EF4-FFF2-40B4-BE49-F238E27FC236}">
                <a16:creationId xmlns:a16="http://schemas.microsoft.com/office/drawing/2014/main" id="{75100D68-90B6-BB10-5AC5-953EF8BE364C}"/>
              </a:ext>
            </a:extLst>
          </p:cNvPr>
          <p:cNvSpPr/>
          <p:nvPr userDrawn="1"/>
        </p:nvSpPr>
        <p:spPr>
          <a:xfrm rot="5400000">
            <a:off x="6956988" y="1418546"/>
            <a:ext cx="4185813" cy="3614854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accent5">
              <a:alpha val="70000"/>
            </a:schemeClr>
          </a:solidFill>
          <a:ln w="127000" cap="rnd">
            <a:solidFill>
              <a:schemeClr val="accent5"/>
            </a:solidFill>
            <a:rou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8" name="Hexagon 7">
            <a:extLst>
              <a:ext uri="{FF2B5EF4-FFF2-40B4-BE49-F238E27FC236}">
                <a16:creationId xmlns:a16="http://schemas.microsoft.com/office/drawing/2014/main" id="{CB06AC9D-A79F-36CD-397E-1A6FDD8E65D5}"/>
              </a:ext>
            </a:extLst>
          </p:cNvPr>
          <p:cNvSpPr/>
          <p:nvPr userDrawn="1"/>
        </p:nvSpPr>
        <p:spPr>
          <a:xfrm rot="16200000">
            <a:off x="5934084" y="1351990"/>
            <a:ext cx="2158144" cy="1871375"/>
          </a:xfrm>
          <a:prstGeom prst="hexagon">
            <a:avLst>
              <a:gd name="adj" fmla="val 31760"/>
              <a:gd name="vf" fmla="val 115470"/>
            </a:avLst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10" name="Hexagon 9">
            <a:extLst>
              <a:ext uri="{FF2B5EF4-FFF2-40B4-BE49-F238E27FC236}">
                <a16:creationId xmlns:a16="http://schemas.microsoft.com/office/drawing/2014/main" id="{5C13533A-0CCF-31EF-9DA8-F92C39259C78}"/>
              </a:ext>
            </a:extLst>
          </p:cNvPr>
          <p:cNvSpPr/>
          <p:nvPr userDrawn="1"/>
        </p:nvSpPr>
        <p:spPr>
          <a:xfrm rot="5400000">
            <a:off x="6865381" y="5081501"/>
            <a:ext cx="912744" cy="788243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accent5">
              <a:alpha val="70000"/>
            </a:schemeClr>
          </a:solidFill>
          <a:ln w="57150" cap="rnd">
            <a:solidFill>
              <a:schemeClr val="accent5"/>
            </a:solidFill>
            <a:rou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8" name="Hexagon 27">
            <a:extLst>
              <a:ext uri="{FF2B5EF4-FFF2-40B4-BE49-F238E27FC236}">
                <a16:creationId xmlns:a16="http://schemas.microsoft.com/office/drawing/2014/main" id="{6F295F39-BAAF-ABC4-6779-2A1C221E213D}"/>
              </a:ext>
            </a:extLst>
          </p:cNvPr>
          <p:cNvSpPr/>
          <p:nvPr userDrawn="1"/>
        </p:nvSpPr>
        <p:spPr>
          <a:xfrm rot="5400000">
            <a:off x="10264564" y="698346"/>
            <a:ext cx="912744" cy="788243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accent5">
              <a:alpha val="70000"/>
            </a:schemeClr>
          </a:solidFill>
          <a:ln w="57150" cap="rnd">
            <a:solidFill>
              <a:schemeClr val="accent5"/>
            </a:solidFill>
            <a:rou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027057C0-5827-1493-A36B-1FF6BAC675A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887472" y="1431223"/>
            <a:ext cx="2422382" cy="3565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355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5A5A127-CC8F-A147-D1FF-7BAC819FDEA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1E1C1C-B106-9666-3211-BD5B707F35A0}"/>
              </a:ext>
            </a:extLst>
          </p:cNvPr>
          <p:cNvSpPr/>
          <p:nvPr userDrawn="1"/>
        </p:nvSpPr>
        <p:spPr>
          <a:xfrm>
            <a:off x="105508" y="112102"/>
            <a:ext cx="11969261" cy="663379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58E29B-4F05-7D90-3139-EC8AD125B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731" y="318803"/>
            <a:ext cx="8309112" cy="91764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9A0BCDE-4006-EAC1-D167-A6E65F107D2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50731" y="1549256"/>
            <a:ext cx="5510213" cy="4454525"/>
          </a:xfrm>
        </p:spPr>
        <p:txBody>
          <a:bodyPr>
            <a:normAutofit/>
          </a:bodyPr>
          <a:lstStyle>
            <a:lvl1pPr marL="3429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2400">
                <a:solidFill>
                  <a:schemeClr val="bg1"/>
                </a:solidFill>
              </a:defRPr>
            </a:lvl1pPr>
            <a:lvl2pPr marL="8001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2200">
                <a:solidFill>
                  <a:schemeClr val="bg1"/>
                </a:solidFill>
              </a:defRPr>
            </a:lvl2pPr>
            <a:lvl3pPr marL="12573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2000">
                <a:solidFill>
                  <a:schemeClr val="bg1"/>
                </a:solidFill>
              </a:defRPr>
            </a:lvl3pPr>
            <a:lvl4pPr marL="17145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1800">
                <a:solidFill>
                  <a:schemeClr val="bg1"/>
                </a:solidFill>
              </a:defRPr>
            </a:lvl4pPr>
            <a:lvl5pPr marL="2171700" indent="-342900">
              <a:buClr>
                <a:schemeClr val="bg1"/>
              </a:buClr>
              <a:buSzPct val="80000"/>
              <a:buFont typeface="Courier New" panose="02070309020205020404" pitchFamily="49" charset="0"/>
              <a:buChar char="o"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grpSp>
        <p:nvGrpSpPr>
          <p:cNvPr id="29" name="Graphic 8">
            <a:extLst>
              <a:ext uri="{FF2B5EF4-FFF2-40B4-BE49-F238E27FC236}">
                <a16:creationId xmlns:a16="http://schemas.microsoft.com/office/drawing/2014/main" id="{5AAE0DBD-BAC9-1FF0-64BD-956F47EF638E}"/>
              </a:ext>
            </a:extLst>
          </p:cNvPr>
          <p:cNvGrpSpPr/>
          <p:nvPr userDrawn="1"/>
        </p:nvGrpSpPr>
        <p:grpSpPr>
          <a:xfrm>
            <a:off x="10232718" y="5791201"/>
            <a:ext cx="1296674" cy="578910"/>
            <a:chOff x="5257800" y="3054350"/>
            <a:chExt cx="1679305" cy="749739"/>
          </a:xfrm>
          <a:solidFill>
            <a:schemeClr val="bg1"/>
          </a:solidFill>
        </p:grpSpPr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26858AD6-9C4D-1B43-BDE1-73A6F17990B8}"/>
                </a:ext>
              </a:extLst>
            </p:cNvPr>
            <p:cNvSpPr/>
            <p:nvPr/>
          </p:nvSpPr>
          <p:spPr>
            <a:xfrm>
              <a:off x="5278821" y="3673689"/>
              <a:ext cx="876601" cy="130400"/>
            </a:xfrm>
            <a:custGeom>
              <a:avLst/>
              <a:gdLst>
                <a:gd name="connsiteX0" fmla="*/ 109081 w 876601"/>
                <a:gd name="connsiteY0" fmla="*/ 55439 h 130400"/>
                <a:gd name="connsiteX1" fmla="*/ 109081 w 876601"/>
                <a:gd name="connsiteY1" fmla="*/ 55145 h 130400"/>
                <a:gd name="connsiteX2" fmla="*/ 56725 w 876601"/>
                <a:gd name="connsiteY2" fmla="*/ 2549 h 130400"/>
                <a:gd name="connsiteX3" fmla="*/ 54684 w 876601"/>
                <a:gd name="connsiteY3" fmla="*/ 2580 h 130400"/>
                <a:gd name="connsiteX4" fmla="*/ 25 w 876601"/>
                <a:gd name="connsiteY4" fmla="*/ 53802 h 130400"/>
                <a:gd name="connsiteX5" fmla="*/ 1 w 876601"/>
                <a:gd name="connsiteY5" fmla="*/ 55439 h 130400"/>
                <a:gd name="connsiteX6" fmla="*/ 1 w 876601"/>
                <a:gd name="connsiteY6" fmla="*/ 55723 h 130400"/>
                <a:gd name="connsiteX7" fmla="*/ 52356 w 876601"/>
                <a:gd name="connsiteY7" fmla="*/ 108319 h 130400"/>
                <a:gd name="connsiteX8" fmla="*/ 54407 w 876601"/>
                <a:gd name="connsiteY8" fmla="*/ 108288 h 130400"/>
                <a:gd name="connsiteX9" fmla="*/ 84887 w 876601"/>
                <a:gd name="connsiteY9" fmla="*/ 99524 h 130400"/>
                <a:gd name="connsiteX10" fmla="*/ 96174 w 876601"/>
                <a:gd name="connsiteY10" fmla="*/ 109597 h 130400"/>
                <a:gd name="connsiteX11" fmla="*/ 110548 w 876601"/>
                <a:gd name="connsiteY11" fmla="*/ 93672 h 130400"/>
                <a:gd name="connsiteX12" fmla="*/ 99994 w 876601"/>
                <a:gd name="connsiteY12" fmla="*/ 84766 h 130400"/>
                <a:gd name="connsiteX13" fmla="*/ 109081 w 876601"/>
                <a:gd name="connsiteY13" fmla="*/ 55439 h 130400"/>
                <a:gd name="connsiteX14" fmla="*/ 85478 w 876601"/>
                <a:gd name="connsiteY14" fmla="*/ 55723 h 130400"/>
                <a:gd name="connsiteX15" fmla="*/ 82687 w 876601"/>
                <a:gd name="connsiteY15" fmla="*/ 69742 h 130400"/>
                <a:gd name="connsiteX16" fmla="*/ 65828 w 876601"/>
                <a:gd name="connsiteY16" fmla="*/ 54566 h 130400"/>
                <a:gd name="connsiteX17" fmla="*/ 51464 w 876601"/>
                <a:gd name="connsiteY17" fmla="*/ 70624 h 130400"/>
                <a:gd name="connsiteX18" fmla="*/ 68180 w 876601"/>
                <a:gd name="connsiteY18" fmla="*/ 84785 h 130400"/>
                <a:gd name="connsiteX19" fmla="*/ 26390 w 876601"/>
                <a:gd name="connsiteY19" fmla="*/ 69002 h 130400"/>
                <a:gd name="connsiteX20" fmla="*/ 23613 w 876601"/>
                <a:gd name="connsiteY20" fmla="*/ 55439 h 130400"/>
                <a:gd name="connsiteX21" fmla="*/ 23613 w 876601"/>
                <a:gd name="connsiteY21" fmla="*/ 55145 h 130400"/>
                <a:gd name="connsiteX22" fmla="*/ 53009 w 876601"/>
                <a:gd name="connsiteY22" fmla="*/ 23349 h 130400"/>
                <a:gd name="connsiteX23" fmla="*/ 54407 w 876601"/>
                <a:gd name="connsiteY23" fmla="*/ 23323 h 130400"/>
                <a:gd name="connsiteX24" fmla="*/ 85506 w 876601"/>
                <a:gd name="connsiteY24" fmla="*/ 54443 h 130400"/>
                <a:gd name="connsiteX25" fmla="*/ 85487 w 876601"/>
                <a:gd name="connsiteY25" fmla="*/ 55439 h 130400"/>
                <a:gd name="connsiteX26" fmla="*/ 178023 w 876601"/>
                <a:gd name="connsiteY26" fmla="*/ 71990 h 130400"/>
                <a:gd name="connsiteX27" fmla="*/ 164088 w 876601"/>
                <a:gd name="connsiteY27" fmla="*/ 87905 h 130400"/>
                <a:gd name="connsiteX28" fmla="*/ 150600 w 876601"/>
                <a:gd name="connsiteY28" fmla="*/ 71990 h 130400"/>
                <a:gd name="connsiteX29" fmla="*/ 150600 w 876601"/>
                <a:gd name="connsiteY29" fmla="*/ 28360 h 130400"/>
                <a:gd name="connsiteX30" fmla="*/ 128312 w 876601"/>
                <a:gd name="connsiteY30" fmla="*/ 28360 h 130400"/>
                <a:gd name="connsiteX31" fmla="*/ 128312 w 876601"/>
                <a:gd name="connsiteY31" fmla="*/ 79018 h 130400"/>
                <a:gd name="connsiteX32" fmla="*/ 154982 w 876601"/>
                <a:gd name="connsiteY32" fmla="*/ 108070 h 130400"/>
                <a:gd name="connsiteX33" fmla="*/ 178004 w 876601"/>
                <a:gd name="connsiteY33" fmla="*/ 95512 h 130400"/>
                <a:gd name="connsiteX34" fmla="*/ 178004 w 876601"/>
                <a:gd name="connsiteY34" fmla="*/ 106609 h 130400"/>
                <a:gd name="connsiteX35" fmla="*/ 200283 w 876601"/>
                <a:gd name="connsiteY35" fmla="*/ 106609 h 130400"/>
                <a:gd name="connsiteX36" fmla="*/ 200283 w 876601"/>
                <a:gd name="connsiteY36" fmla="*/ 28350 h 130400"/>
                <a:gd name="connsiteX37" fmla="*/ 178023 w 876601"/>
                <a:gd name="connsiteY37" fmla="*/ 28350 h 130400"/>
                <a:gd name="connsiteX38" fmla="*/ 253566 w 876601"/>
                <a:gd name="connsiteY38" fmla="*/ 27449 h 130400"/>
                <a:gd name="connsiteX39" fmla="*/ 223086 w 876601"/>
                <a:gd name="connsiteY39" fmla="*/ 33728 h 130400"/>
                <a:gd name="connsiteX40" fmla="*/ 228658 w 876601"/>
                <a:gd name="connsiteY40" fmla="*/ 50668 h 130400"/>
                <a:gd name="connsiteX41" fmla="*/ 250356 w 876601"/>
                <a:gd name="connsiteY41" fmla="*/ 46438 h 130400"/>
                <a:gd name="connsiteX42" fmla="*/ 267224 w 876601"/>
                <a:gd name="connsiteY42" fmla="*/ 60741 h 130400"/>
                <a:gd name="connsiteX43" fmla="*/ 267224 w 876601"/>
                <a:gd name="connsiteY43" fmla="*/ 62059 h 130400"/>
                <a:gd name="connsiteX44" fmla="*/ 248012 w 876601"/>
                <a:gd name="connsiteY44" fmla="*/ 58853 h 130400"/>
                <a:gd name="connsiteX45" fmla="*/ 216342 w 876601"/>
                <a:gd name="connsiteY45" fmla="*/ 83817 h 130400"/>
                <a:gd name="connsiteX46" fmla="*/ 216342 w 876601"/>
                <a:gd name="connsiteY46" fmla="*/ 84102 h 130400"/>
                <a:gd name="connsiteX47" fmla="*/ 240759 w 876601"/>
                <a:gd name="connsiteY47" fmla="*/ 108198 h 130400"/>
                <a:gd name="connsiteX48" fmla="*/ 243326 w 876601"/>
                <a:gd name="connsiteY48" fmla="*/ 108051 h 130400"/>
                <a:gd name="connsiteX49" fmla="*/ 267072 w 876601"/>
                <a:gd name="connsiteY49" fmla="*/ 98120 h 130400"/>
                <a:gd name="connsiteX50" fmla="*/ 267072 w 876601"/>
                <a:gd name="connsiteY50" fmla="*/ 106590 h 130400"/>
                <a:gd name="connsiteX51" fmla="*/ 288627 w 876601"/>
                <a:gd name="connsiteY51" fmla="*/ 106590 h 130400"/>
                <a:gd name="connsiteX52" fmla="*/ 288627 w 876601"/>
                <a:gd name="connsiteY52" fmla="*/ 61215 h 130400"/>
                <a:gd name="connsiteX53" fmla="*/ 280121 w 876601"/>
                <a:gd name="connsiteY53" fmla="*/ 36251 h 130400"/>
                <a:gd name="connsiteX54" fmla="*/ 253585 w 876601"/>
                <a:gd name="connsiteY54" fmla="*/ 27487 h 130400"/>
                <a:gd name="connsiteX55" fmla="*/ 267510 w 876601"/>
                <a:gd name="connsiteY55" fmla="*/ 79027 h 130400"/>
                <a:gd name="connsiteX56" fmla="*/ 250060 w 876601"/>
                <a:gd name="connsiteY56" fmla="*/ 92752 h 130400"/>
                <a:gd name="connsiteX57" fmla="*/ 237887 w 876601"/>
                <a:gd name="connsiteY57" fmla="*/ 83267 h 130400"/>
                <a:gd name="connsiteX58" fmla="*/ 237887 w 876601"/>
                <a:gd name="connsiteY58" fmla="*/ 82973 h 130400"/>
                <a:gd name="connsiteX59" fmla="*/ 253280 w 876601"/>
                <a:gd name="connsiteY59" fmla="*/ 72170 h 130400"/>
                <a:gd name="connsiteX60" fmla="*/ 267501 w 876601"/>
                <a:gd name="connsiteY60" fmla="*/ 75091 h 130400"/>
                <a:gd name="connsiteX61" fmla="*/ 309363 w 876601"/>
                <a:gd name="connsiteY61" fmla="*/ 0 h 130400"/>
                <a:gd name="connsiteX62" fmla="*/ 331652 w 876601"/>
                <a:gd name="connsiteY62" fmla="*/ 0 h 130400"/>
                <a:gd name="connsiteX63" fmla="*/ 331652 w 876601"/>
                <a:gd name="connsiteY63" fmla="*/ 106590 h 130400"/>
                <a:gd name="connsiteX64" fmla="*/ 309363 w 876601"/>
                <a:gd name="connsiteY64" fmla="*/ 106590 h 130400"/>
                <a:gd name="connsiteX65" fmla="*/ 352692 w 876601"/>
                <a:gd name="connsiteY65" fmla="*/ 0 h 130400"/>
                <a:gd name="connsiteX66" fmla="*/ 376152 w 876601"/>
                <a:gd name="connsiteY66" fmla="*/ 0 h 130400"/>
                <a:gd name="connsiteX67" fmla="*/ 376152 w 876601"/>
                <a:gd name="connsiteY67" fmla="*/ 19709 h 130400"/>
                <a:gd name="connsiteX68" fmla="*/ 352692 w 876601"/>
                <a:gd name="connsiteY68" fmla="*/ 19709 h 130400"/>
                <a:gd name="connsiteX69" fmla="*/ 353273 w 876601"/>
                <a:gd name="connsiteY69" fmla="*/ 28331 h 130400"/>
                <a:gd name="connsiteX70" fmla="*/ 375562 w 876601"/>
                <a:gd name="connsiteY70" fmla="*/ 28331 h 130400"/>
                <a:gd name="connsiteX71" fmla="*/ 375562 w 876601"/>
                <a:gd name="connsiteY71" fmla="*/ 106590 h 130400"/>
                <a:gd name="connsiteX72" fmla="*/ 353273 w 876601"/>
                <a:gd name="connsiteY72" fmla="*/ 106590 h 130400"/>
                <a:gd name="connsiteX73" fmla="*/ 422539 w 876601"/>
                <a:gd name="connsiteY73" fmla="*/ 8347 h 130400"/>
                <a:gd name="connsiteX74" fmla="*/ 400251 w 876601"/>
                <a:gd name="connsiteY74" fmla="*/ 8347 h 130400"/>
                <a:gd name="connsiteX75" fmla="*/ 400251 w 876601"/>
                <a:gd name="connsiteY75" fmla="*/ 28350 h 130400"/>
                <a:gd name="connsiteX76" fmla="*/ 390868 w 876601"/>
                <a:gd name="connsiteY76" fmla="*/ 28350 h 130400"/>
                <a:gd name="connsiteX77" fmla="*/ 390868 w 876601"/>
                <a:gd name="connsiteY77" fmla="*/ 47320 h 130400"/>
                <a:gd name="connsiteX78" fmla="*/ 400251 w 876601"/>
                <a:gd name="connsiteY78" fmla="*/ 47320 h 130400"/>
                <a:gd name="connsiteX79" fmla="*/ 400251 w 876601"/>
                <a:gd name="connsiteY79" fmla="*/ 84405 h 130400"/>
                <a:gd name="connsiteX80" fmla="*/ 423111 w 876601"/>
                <a:gd name="connsiteY80" fmla="*/ 107909 h 130400"/>
                <a:gd name="connsiteX81" fmla="*/ 440703 w 876601"/>
                <a:gd name="connsiteY81" fmla="*/ 103385 h 130400"/>
                <a:gd name="connsiteX82" fmla="*/ 440703 w 876601"/>
                <a:gd name="connsiteY82" fmla="*/ 85572 h 130400"/>
                <a:gd name="connsiteX83" fmla="*/ 429702 w 876601"/>
                <a:gd name="connsiteY83" fmla="*/ 88342 h 130400"/>
                <a:gd name="connsiteX84" fmla="*/ 422520 w 876601"/>
                <a:gd name="connsiteY84" fmla="*/ 80754 h 130400"/>
                <a:gd name="connsiteX85" fmla="*/ 422520 w 876601"/>
                <a:gd name="connsiteY85" fmla="*/ 47320 h 130400"/>
                <a:gd name="connsiteX86" fmla="*/ 440999 w 876601"/>
                <a:gd name="connsiteY86" fmla="*/ 47320 h 130400"/>
                <a:gd name="connsiteX87" fmla="*/ 440999 w 876601"/>
                <a:gd name="connsiteY87" fmla="*/ 28350 h 130400"/>
                <a:gd name="connsiteX88" fmla="*/ 422520 w 876601"/>
                <a:gd name="connsiteY88" fmla="*/ 28350 h 130400"/>
                <a:gd name="connsiteX89" fmla="*/ 492957 w 876601"/>
                <a:gd name="connsiteY89" fmla="*/ 81617 h 130400"/>
                <a:gd name="connsiteX90" fmla="*/ 475069 w 876601"/>
                <a:gd name="connsiteY90" fmla="*/ 28322 h 130400"/>
                <a:gd name="connsiteX91" fmla="*/ 451466 w 876601"/>
                <a:gd name="connsiteY91" fmla="*/ 28322 h 130400"/>
                <a:gd name="connsiteX92" fmla="*/ 482261 w 876601"/>
                <a:gd name="connsiteY92" fmla="*/ 106884 h 130400"/>
                <a:gd name="connsiteX93" fmla="*/ 474488 w 876601"/>
                <a:gd name="connsiteY93" fmla="*/ 111997 h 130400"/>
                <a:gd name="connsiteX94" fmla="*/ 464963 w 876601"/>
                <a:gd name="connsiteY94" fmla="*/ 108933 h 130400"/>
                <a:gd name="connsiteX95" fmla="*/ 457486 w 876601"/>
                <a:gd name="connsiteY95" fmla="*/ 124991 h 130400"/>
                <a:gd name="connsiteX96" fmla="*/ 477279 w 876601"/>
                <a:gd name="connsiteY96" fmla="*/ 130397 h 130400"/>
                <a:gd name="connsiteX97" fmla="*/ 503082 w 876601"/>
                <a:gd name="connsiteY97" fmla="*/ 108497 h 130400"/>
                <a:gd name="connsiteX98" fmla="*/ 533286 w 876601"/>
                <a:gd name="connsiteY98" fmla="*/ 28341 h 130400"/>
                <a:gd name="connsiteX99" fmla="*/ 510112 w 876601"/>
                <a:gd name="connsiteY99" fmla="*/ 28341 h 130400"/>
                <a:gd name="connsiteX100" fmla="*/ 645015 w 876601"/>
                <a:gd name="connsiteY100" fmla="*/ 47595 h 130400"/>
                <a:gd name="connsiteX101" fmla="*/ 618030 w 876601"/>
                <a:gd name="connsiteY101" fmla="*/ 4373 h 130400"/>
                <a:gd name="connsiteX102" fmla="*/ 593694 w 876601"/>
                <a:gd name="connsiteY102" fmla="*/ 4373 h 130400"/>
                <a:gd name="connsiteX103" fmla="*/ 593694 w 876601"/>
                <a:gd name="connsiteY103" fmla="*/ 106581 h 130400"/>
                <a:gd name="connsiteX104" fmla="*/ 615830 w 876601"/>
                <a:gd name="connsiteY104" fmla="*/ 106581 h 130400"/>
                <a:gd name="connsiteX105" fmla="*/ 615830 w 876601"/>
                <a:gd name="connsiteY105" fmla="*/ 40301 h 130400"/>
                <a:gd name="connsiteX106" fmla="*/ 644405 w 876601"/>
                <a:gd name="connsiteY106" fmla="*/ 83523 h 130400"/>
                <a:gd name="connsiteX107" fmla="*/ 644995 w 876601"/>
                <a:gd name="connsiteY107" fmla="*/ 83523 h 130400"/>
                <a:gd name="connsiteX108" fmla="*/ 673885 w 876601"/>
                <a:gd name="connsiteY108" fmla="*/ 39893 h 130400"/>
                <a:gd name="connsiteX109" fmla="*/ 673885 w 876601"/>
                <a:gd name="connsiteY109" fmla="*/ 106619 h 130400"/>
                <a:gd name="connsiteX110" fmla="*/ 696316 w 876601"/>
                <a:gd name="connsiteY110" fmla="*/ 106619 h 130400"/>
                <a:gd name="connsiteX111" fmla="*/ 696316 w 876601"/>
                <a:gd name="connsiteY111" fmla="*/ 4382 h 130400"/>
                <a:gd name="connsiteX112" fmla="*/ 671970 w 876601"/>
                <a:gd name="connsiteY112" fmla="*/ 4382 h 130400"/>
                <a:gd name="connsiteX113" fmla="*/ 754581 w 876601"/>
                <a:gd name="connsiteY113" fmla="*/ 26870 h 130400"/>
                <a:gd name="connsiteX114" fmla="*/ 715677 w 876601"/>
                <a:gd name="connsiteY114" fmla="*/ 66076 h 130400"/>
                <a:gd name="connsiteX115" fmla="*/ 715719 w 876601"/>
                <a:gd name="connsiteY115" fmla="*/ 67655 h 130400"/>
                <a:gd name="connsiteX116" fmla="*/ 715719 w 876601"/>
                <a:gd name="connsiteY116" fmla="*/ 67940 h 130400"/>
                <a:gd name="connsiteX117" fmla="*/ 758132 w 876601"/>
                <a:gd name="connsiteY117" fmla="*/ 108374 h 130400"/>
                <a:gd name="connsiteX118" fmla="*/ 788890 w 876601"/>
                <a:gd name="connsiteY118" fmla="*/ 93786 h 130400"/>
                <a:gd name="connsiteX119" fmla="*/ 776136 w 876601"/>
                <a:gd name="connsiteY119" fmla="*/ 82546 h 130400"/>
                <a:gd name="connsiteX120" fmla="*/ 757086 w 876601"/>
                <a:gd name="connsiteY120" fmla="*/ 90570 h 130400"/>
                <a:gd name="connsiteX121" fmla="*/ 737874 w 876601"/>
                <a:gd name="connsiteY121" fmla="*/ 75243 h 130400"/>
                <a:gd name="connsiteX122" fmla="*/ 792576 w 876601"/>
                <a:gd name="connsiteY122" fmla="*/ 75243 h 130400"/>
                <a:gd name="connsiteX123" fmla="*/ 792862 w 876601"/>
                <a:gd name="connsiteY123" fmla="*/ 69400 h 130400"/>
                <a:gd name="connsiteX124" fmla="*/ 754600 w 876601"/>
                <a:gd name="connsiteY124" fmla="*/ 26908 h 130400"/>
                <a:gd name="connsiteX125" fmla="*/ 737588 w 876601"/>
                <a:gd name="connsiteY125" fmla="*/ 61367 h 130400"/>
                <a:gd name="connsiteX126" fmla="*/ 754600 w 876601"/>
                <a:gd name="connsiteY126" fmla="*/ 44721 h 130400"/>
                <a:gd name="connsiteX127" fmla="*/ 771164 w 876601"/>
                <a:gd name="connsiteY127" fmla="*/ 61367 h 130400"/>
                <a:gd name="connsiteX128" fmla="*/ 841449 w 876601"/>
                <a:gd name="connsiteY128" fmla="*/ 27449 h 130400"/>
                <a:gd name="connsiteX129" fmla="*/ 810969 w 876601"/>
                <a:gd name="connsiteY129" fmla="*/ 33728 h 130400"/>
                <a:gd name="connsiteX130" fmla="*/ 816541 w 876601"/>
                <a:gd name="connsiteY130" fmla="*/ 50668 h 130400"/>
                <a:gd name="connsiteX131" fmla="*/ 838248 w 876601"/>
                <a:gd name="connsiteY131" fmla="*/ 46438 h 130400"/>
                <a:gd name="connsiteX132" fmla="*/ 855107 w 876601"/>
                <a:gd name="connsiteY132" fmla="*/ 60741 h 130400"/>
                <a:gd name="connsiteX133" fmla="*/ 855107 w 876601"/>
                <a:gd name="connsiteY133" fmla="*/ 62059 h 130400"/>
                <a:gd name="connsiteX134" fmla="*/ 835905 w 876601"/>
                <a:gd name="connsiteY134" fmla="*/ 58853 h 130400"/>
                <a:gd name="connsiteX135" fmla="*/ 804225 w 876601"/>
                <a:gd name="connsiteY135" fmla="*/ 83817 h 130400"/>
                <a:gd name="connsiteX136" fmla="*/ 804225 w 876601"/>
                <a:gd name="connsiteY136" fmla="*/ 84102 h 130400"/>
                <a:gd name="connsiteX137" fmla="*/ 828642 w 876601"/>
                <a:gd name="connsiteY137" fmla="*/ 108198 h 130400"/>
                <a:gd name="connsiteX138" fmla="*/ 831209 w 876601"/>
                <a:gd name="connsiteY138" fmla="*/ 108051 h 130400"/>
                <a:gd name="connsiteX139" fmla="*/ 854965 w 876601"/>
                <a:gd name="connsiteY139" fmla="*/ 98120 h 130400"/>
                <a:gd name="connsiteX140" fmla="*/ 854965 w 876601"/>
                <a:gd name="connsiteY140" fmla="*/ 106590 h 130400"/>
                <a:gd name="connsiteX141" fmla="*/ 876520 w 876601"/>
                <a:gd name="connsiteY141" fmla="*/ 106590 h 130400"/>
                <a:gd name="connsiteX142" fmla="*/ 876520 w 876601"/>
                <a:gd name="connsiteY142" fmla="*/ 61215 h 130400"/>
                <a:gd name="connsiteX143" fmla="*/ 868014 w 876601"/>
                <a:gd name="connsiteY143" fmla="*/ 36251 h 130400"/>
                <a:gd name="connsiteX144" fmla="*/ 841477 w 876601"/>
                <a:gd name="connsiteY144" fmla="*/ 27487 h 130400"/>
                <a:gd name="connsiteX145" fmla="*/ 855412 w 876601"/>
                <a:gd name="connsiteY145" fmla="*/ 79027 h 130400"/>
                <a:gd name="connsiteX146" fmla="*/ 837962 w 876601"/>
                <a:gd name="connsiteY146" fmla="*/ 92752 h 130400"/>
                <a:gd name="connsiteX147" fmla="*/ 825789 w 876601"/>
                <a:gd name="connsiteY147" fmla="*/ 83267 h 130400"/>
                <a:gd name="connsiteX148" fmla="*/ 825789 w 876601"/>
                <a:gd name="connsiteY148" fmla="*/ 82973 h 130400"/>
                <a:gd name="connsiteX149" fmla="*/ 841182 w 876601"/>
                <a:gd name="connsiteY149" fmla="*/ 72170 h 130400"/>
                <a:gd name="connsiteX150" fmla="*/ 855403 w 876601"/>
                <a:gd name="connsiteY150" fmla="*/ 75091 h 13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876601" h="130400">
                  <a:moveTo>
                    <a:pt x="109081" y="55439"/>
                  </a:moveTo>
                  <a:lnTo>
                    <a:pt x="109081" y="55145"/>
                  </a:lnTo>
                  <a:cubicBezTo>
                    <a:pt x="109209" y="26224"/>
                    <a:pt x="85768" y="2677"/>
                    <a:pt x="56725" y="2549"/>
                  </a:cubicBezTo>
                  <a:cubicBezTo>
                    <a:pt x="56044" y="2546"/>
                    <a:pt x="55364" y="2557"/>
                    <a:pt x="54684" y="2580"/>
                  </a:cubicBezTo>
                  <a:cubicBezTo>
                    <a:pt x="25385" y="1695"/>
                    <a:pt x="914" y="24628"/>
                    <a:pt x="25" y="53802"/>
                  </a:cubicBezTo>
                  <a:cubicBezTo>
                    <a:pt x="8" y="54347"/>
                    <a:pt x="0" y="54893"/>
                    <a:pt x="1" y="55439"/>
                  </a:cubicBezTo>
                  <a:lnTo>
                    <a:pt x="1" y="55723"/>
                  </a:lnTo>
                  <a:cubicBezTo>
                    <a:pt x="-127" y="84644"/>
                    <a:pt x="23313" y="108192"/>
                    <a:pt x="52356" y="108319"/>
                  </a:cubicBezTo>
                  <a:cubicBezTo>
                    <a:pt x="53040" y="108322"/>
                    <a:pt x="53724" y="108312"/>
                    <a:pt x="54407" y="108288"/>
                  </a:cubicBezTo>
                  <a:cubicBezTo>
                    <a:pt x="65204" y="108357"/>
                    <a:pt x="75790" y="105314"/>
                    <a:pt x="84887" y="99524"/>
                  </a:cubicBezTo>
                  <a:lnTo>
                    <a:pt x="96174" y="109597"/>
                  </a:lnTo>
                  <a:lnTo>
                    <a:pt x="110548" y="93672"/>
                  </a:lnTo>
                  <a:lnTo>
                    <a:pt x="99994" y="84766"/>
                  </a:lnTo>
                  <a:cubicBezTo>
                    <a:pt x="105891" y="76111"/>
                    <a:pt x="109055" y="65898"/>
                    <a:pt x="109081" y="55439"/>
                  </a:cubicBezTo>
                  <a:moveTo>
                    <a:pt x="85478" y="55723"/>
                  </a:moveTo>
                  <a:cubicBezTo>
                    <a:pt x="85507" y="60536"/>
                    <a:pt x="84557" y="65304"/>
                    <a:pt x="82687" y="69742"/>
                  </a:cubicBezTo>
                  <a:lnTo>
                    <a:pt x="65828" y="54566"/>
                  </a:lnTo>
                  <a:lnTo>
                    <a:pt x="51464" y="70624"/>
                  </a:lnTo>
                  <a:lnTo>
                    <a:pt x="68180" y="84785"/>
                  </a:lnTo>
                  <a:cubicBezTo>
                    <a:pt x="52264" y="91918"/>
                    <a:pt x="33554" y="84852"/>
                    <a:pt x="26390" y="69002"/>
                  </a:cubicBezTo>
                  <a:cubicBezTo>
                    <a:pt x="24465" y="64742"/>
                    <a:pt x="23516" y="60109"/>
                    <a:pt x="23613" y="55439"/>
                  </a:cubicBezTo>
                  <a:lnTo>
                    <a:pt x="23613" y="55145"/>
                  </a:lnTo>
                  <a:cubicBezTo>
                    <a:pt x="22913" y="38281"/>
                    <a:pt x="36074" y="24046"/>
                    <a:pt x="53009" y="23349"/>
                  </a:cubicBezTo>
                  <a:cubicBezTo>
                    <a:pt x="53475" y="23330"/>
                    <a:pt x="53941" y="23321"/>
                    <a:pt x="54407" y="23323"/>
                  </a:cubicBezTo>
                  <a:cubicBezTo>
                    <a:pt x="71625" y="23365"/>
                    <a:pt x="85548" y="37298"/>
                    <a:pt x="85506" y="54443"/>
                  </a:cubicBezTo>
                  <a:cubicBezTo>
                    <a:pt x="85505" y="54775"/>
                    <a:pt x="85499" y="55107"/>
                    <a:pt x="85487" y="55439"/>
                  </a:cubicBezTo>
                  <a:close/>
                  <a:moveTo>
                    <a:pt x="178023" y="71990"/>
                  </a:moveTo>
                  <a:cubicBezTo>
                    <a:pt x="178023" y="82499"/>
                    <a:pt x="172594" y="87905"/>
                    <a:pt x="164088" y="87905"/>
                  </a:cubicBezTo>
                  <a:cubicBezTo>
                    <a:pt x="155582" y="87905"/>
                    <a:pt x="150600" y="82499"/>
                    <a:pt x="150600" y="71990"/>
                  </a:cubicBezTo>
                  <a:lnTo>
                    <a:pt x="150600" y="28360"/>
                  </a:lnTo>
                  <a:lnTo>
                    <a:pt x="128312" y="28360"/>
                  </a:lnTo>
                  <a:lnTo>
                    <a:pt x="128312" y="79018"/>
                  </a:lnTo>
                  <a:cubicBezTo>
                    <a:pt x="128312" y="96982"/>
                    <a:pt x="138132" y="108070"/>
                    <a:pt x="154982" y="108070"/>
                  </a:cubicBezTo>
                  <a:cubicBezTo>
                    <a:pt x="164282" y="107980"/>
                    <a:pt x="172921" y="103268"/>
                    <a:pt x="178004" y="95512"/>
                  </a:cubicBezTo>
                  <a:lnTo>
                    <a:pt x="178004" y="106609"/>
                  </a:lnTo>
                  <a:lnTo>
                    <a:pt x="200283" y="106609"/>
                  </a:lnTo>
                  <a:lnTo>
                    <a:pt x="200283" y="28350"/>
                  </a:lnTo>
                  <a:lnTo>
                    <a:pt x="178023" y="28350"/>
                  </a:lnTo>
                  <a:close/>
                  <a:moveTo>
                    <a:pt x="253566" y="27449"/>
                  </a:moveTo>
                  <a:cubicBezTo>
                    <a:pt x="243059" y="27216"/>
                    <a:pt x="232637" y="29363"/>
                    <a:pt x="223086" y="33728"/>
                  </a:cubicBezTo>
                  <a:lnTo>
                    <a:pt x="228658" y="50668"/>
                  </a:lnTo>
                  <a:cubicBezTo>
                    <a:pt x="235550" y="47883"/>
                    <a:pt x="242917" y="46446"/>
                    <a:pt x="250356" y="46438"/>
                  </a:cubicBezTo>
                  <a:cubicBezTo>
                    <a:pt x="261500" y="46438"/>
                    <a:pt x="267224" y="51550"/>
                    <a:pt x="267224" y="60741"/>
                  </a:cubicBezTo>
                  <a:lnTo>
                    <a:pt x="267224" y="62059"/>
                  </a:lnTo>
                  <a:cubicBezTo>
                    <a:pt x="261058" y="59881"/>
                    <a:pt x="254555" y="58796"/>
                    <a:pt x="248012" y="58853"/>
                  </a:cubicBezTo>
                  <a:cubicBezTo>
                    <a:pt x="229391" y="58853"/>
                    <a:pt x="216342" y="66735"/>
                    <a:pt x="216342" y="83817"/>
                  </a:cubicBezTo>
                  <a:lnTo>
                    <a:pt x="216342" y="84102"/>
                  </a:lnTo>
                  <a:cubicBezTo>
                    <a:pt x="216402" y="97470"/>
                    <a:pt x="227334" y="108258"/>
                    <a:pt x="240759" y="108198"/>
                  </a:cubicBezTo>
                  <a:cubicBezTo>
                    <a:pt x="241617" y="108194"/>
                    <a:pt x="242474" y="108145"/>
                    <a:pt x="243326" y="108051"/>
                  </a:cubicBezTo>
                  <a:cubicBezTo>
                    <a:pt x="252333" y="108437"/>
                    <a:pt x="261043" y="104795"/>
                    <a:pt x="267072" y="98120"/>
                  </a:cubicBezTo>
                  <a:lnTo>
                    <a:pt x="267072" y="106590"/>
                  </a:lnTo>
                  <a:lnTo>
                    <a:pt x="288627" y="106590"/>
                  </a:lnTo>
                  <a:lnTo>
                    <a:pt x="288627" y="61215"/>
                  </a:lnTo>
                  <a:cubicBezTo>
                    <a:pt x="289270" y="52094"/>
                    <a:pt x="286205" y="43099"/>
                    <a:pt x="280121" y="36251"/>
                  </a:cubicBezTo>
                  <a:cubicBezTo>
                    <a:pt x="272807" y="29917"/>
                    <a:pt x="263251" y="26761"/>
                    <a:pt x="253585" y="27487"/>
                  </a:cubicBezTo>
                  <a:moveTo>
                    <a:pt x="267510" y="79027"/>
                  </a:moveTo>
                  <a:cubicBezTo>
                    <a:pt x="267510" y="87061"/>
                    <a:pt x="260471" y="92752"/>
                    <a:pt x="250060" y="92752"/>
                  </a:cubicBezTo>
                  <a:cubicBezTo>
                    <a:pt x="242878" y="92752"/>
                    <a:pt x="237887" y="89252"/>
                    <a:pt x="237887" y="83267"/>
                  </a:cubicBezTo>
                  <a:lnTo>
                    <a:pt x="237887" y="82973"/>
                  </a:lnTo>
                  <a:cubicBezTo>
                    <a:pt x="237887" y="75964"/>
                    <a:pt x="243755" y="72170"/>
                    <a:pt x="253280" y="72170"/>
                  </a:cubicBezTo>
                  <a:cubicBezTo>
                    <a:pt x="258174" y="72129"/>
                    <a:pt x="263022" y="73125"/>
                    <a:pt x="267501" y="75091"/>
                  </a:cubicBezTo>
                  <a:close/>
                  <a:moveTo>
                    <a:pt x="309363" y="0"/>
                  </a:moveTo>
                  <a:lnTo>
                    <a:pt x="331652" y="0"/>
                  </a:lnTo>
                  <a:lnTo>
                    <a:pt x="331652" y="106590"/>
                  </a:lnTo>
                  <a:lnTo>
                    <a:pt x="309363" y="106590"/>
                  </a:lnTo>
                  <a:close/>
                  <a:moveTo>
                    <a:pt x="352692" y="0"/>
                  </a:moveTo>
                  <a:lnTo>
                    <a:pt x="376152" y="0"/>
                  </a:lnTo>
                  <a:lnTo>
                    <a:pt x="376152" y="19709"/>
                  </a:lnTo>
                  <a:lnTo>
                    <a:pt x="352692" y="19709"/>
                  </a:lnTo>
                  <a:close/>
                  <a:moveTo>
                    <a:pt x="353273" y="28331"/>
                  </a:moveTo>
                  <a:lnTo>
                    <a:pt x="375562" y="28331"/>
                  </a:lnTo>
                  <a:lnTo>
                    <a:pt x="375562" y="106590"/>
                  </a:lnTo>
                  <a:lnTo>
                    <a:pt x="353273" y="106590"/>
                  </a:lnTo>
                  <a:close/>
                  <a:moveTo>
                    <a:pt x="422539" y="8347"/>
                  </a:moveTo>
                  <a:lnTo>
                    <a:pt x="400251" y="8347"/>
                  </a:lnTo>
                  <a:lnTo>
                    <a:pt x="400251" y="28350"/>
                  </a:lnTo>
                  <a:lnTo>
                    <a:pt x="390868" y="28350"/>
                  </a:lnTo>
                  <a:lnTo>
                    <a:pt x="390868" y="47320"/>
                  </a:lnTo>
                  <a:lnTo>
                    <a:pt x="400251" y="47320"/>
                  </a:lnTo>
                  <a:lnTo>
                    <a:pt x="400251" y="84405"/>
                  </a:lnTo>
                  <a:cubicBezTo>
                    <a:pt x="400251" y="102512"/>
                    <a:pt x="409490" y="107909"/>
                    <a:pt x="423111" y="107909"/>
                  </a:cubicBezTo>
                  <a:cubicBezTo>
                    <a:pt x="429285" y="108079"/>
                    <a:pt x="435383" y="106511"/>
                    <a:pt x="440703" y="103385"/>
                  </a:cubicBezTo>
                  <a:lnTo>
                    <a:pt x="440703" y="85572"/>
                  </a:lnTo>
                  <a:cubicBezTo>
                    <a:pt x="437331" y="87409"/>
                    <a:pt x="433545" y="88362"/>
                    <a:pt x="429702" y="88342"/>
                  </a:cubicBezTo>
                  <a:cubicBezTo>
                    <a:pt x="424720" y="88342"/>
                    <a:pt x="422520" y="85857"/>
                    <a:pt x="422520" y="80754"/>
                  </a:cubicBezTo>
                  <a:lnTo>
                    <a:pt x="422520" y="47320"/>
                  </a:lnTo>
                  <a:lnTo>
                    <a:pt x="440999" y="47320"/>
                  </a:lnTo>
                  <a:lnTo>
                    <a:pt x="440999" y="28350"/>
                  </a:lnTo>
                  <a:lnTo>
                    <a:pt x="422520" y="28350"/>
                  </a:lnTo>
                  <a:close/>
                  <a:moveTo>
                    <a:pt x="492957" y="81617"/>
                  </a:moveTo>
                  <a:lnTo>
                    <a:pt x="475069" y="28322"/>
                  </a:lnTo>
                  <a:lnTo>
                    <a:pt x="451466" y="28322"/>
                  </a:lnTo>
                  <a:lnTo>
                    <a:pt x="482261" y="106884"/>
                  </a:lnTo>
                  <a:cubicBezTo>
                    <a:pt x="481189" y="110188"/>
                    <a:pt x="477961" y="112311"/>
                    <a:pt x="474488" y="111997"/>
                  </a:cubicBezTo>
                  <a:cubicBezTo>
                    <a:pt x="471106" y="111786"/>
                    <a:pt x="467830" y="110733"/>
                    <a:pt x="464963" y="108933"/>
                  </a:cubicBezTo>
                  <a:lnTo>
                    <a:pt x="457486" y="124991"/>
                  </a:lnTo>
                  <a:cubicBezTo>
                    <a:pt x="463438" y="128621"/>
                    <a:pt x="470301" y="130496"/>
                    <a:pt x="477279" y="130397"/>
                  </a:cubicBezTo>
                  <a:cubicBezTo>
                    <a:pt x="490614" y="130397"/>
                    <a:pt x="497072" y="124412"/>
                    <a:pt x="503082" y="108497"/>
                  </a:cubicBezTo>
                  <a:lnTo>
                    <a:pt x="533286" y="28341"/>
                  </a:lnTo>
                  <a:lnTo>
                    <a:pt x="510112" y="28341"/>
                  </a:lnTo>
                  <a:close/>
                  <a:moveTo>
                    <a:pt x="645015" y="47595"/>
                  </a:moveTo>
                  <a:lnTo>
                    <a:pt x="618030" y="4373"/>
                  </a:lnTo>
                  <a:lnTo>
                    <a:pt x="593694" y="4373"/>
                  </a:lnTo>
                  <a:lnTo>
                    <a:pt x="593694" y="106581"/>
                  </a:lnTo>
                  <a:lnTo>
                    <a:pt x="615830" y="106581"/>
                  </a:lnTo>
                  <a:lnTo>
                    <a:pt x="615830" y="40301"/>
                  </a:lnTo>
                  <a:lnTo>
                    <a:pt x="644405" y="83523"/>
                  </a:lnTo>
                  <a:lnTo>
                    <a:pt x="644995" y="83523"/>
                  </a:lnTo>
                  <a:lnTo>
                    <a:pt x="673885" y="39893"/>
                  </a:lnTo>
                  <a:lnTo>
                    <a:pt x="673885" y="106619"/>
                  </a:lnTo>
                  <a:lnTo>
                    <a:pt x="696316" y="106619"/>
                  </a:lnTo>
                  <a:lnTo>
                    <a:pt x="696316" y="4382"/>
                  </a:lnTo>
                  <a:lnTo>
                    <a:pt x="671970" y="4382"/>
                  </a:lnTo>
                  <a:close/>
                  <a:moveTo>
                    <a:pt x="754581" y="26870"/>
                  </a:moveTo>
                  <a:cubicBezTo>
                    <a:pt x="732966" y="26999"/>
                    <a:pt x="715548" y="44552"/>
                    <a:pt x="715677" y="66076"/>
                  </a:cubicBezTo>
                  <a:cubicBezTo>
                    <a:pt x="715680" y="66602"/>
                    <a:pt x="715694" y="67129"/>
                    <a:pt x="715719" y="67655"/>
                  </a:cubicBezTo>
                  <a:lnTo>
                    <a:pt x="715719" y="67940"/>
                  </a:lnTo>
                  <a:cubicBezTo>
                    <a:pt x="716218" y="90768"/>
                    <a:pt x="735207" y="108871"/>
                    <a:pt x="758132" y="108374"/>
                  </a:cubicBezTo>
                  <a:cubicBezTo>
                    <a:pt x="770008" y="108117"/>
                    <a:pt x="781205" y="102806"/>
                    <a:pt x="788890" y="93786"/>
                  </a:cubicBezTo>
                  <a:lnTo>
                    <a:pt x="776136" y="82546"/>
                  </a:lnTo>
                  <a:cubicBezTo>
                    <a:pt x="771193" y="87758"/>
                    <a:pt x="764284" y="90669"/>
                    <a:pt x="757086" y="90570"/>
                  </a:cubicBezTo>
                  <a:cubicBezTo>
                    <a:pt x="747661" y="91188"/>
                    <a:pt x="739324" y="84536"/>
                    <a:pt x="737874" y="75243"/>
                  </a:cubicBezTo>
                  <a:lnTo>
                    <a:pt x="792576" y="75243"/>
                  </a:lnTo>
                  <a:cubicBezTo>
                    <a:pt x="792719" y="73194"/>
                    <a:pt x="792862" y="71146"/>
                    <a:pt x="792862" y="69400"/>
                  </a:cubicBezTo>
                  <a:cubicBezTo>
                    <a:pt x="792862" y="47206"/>
                    <a:pt x="780831" y="26908"/>
                    <a:pt x="754600" y="26908"/>
                  </a:cubicBezTo>
                  <a:moveTo>
                    <a:pt x="737588" y="61367"/>
                  </a:moveTo>
                  <a:cubicBezTo>
                    <a:pt x="738008" y="52239"/>
                    <a:pt x="745427" y="44979"/>
                    <a:pt x="754600" y="44721"/>
                  </a:cubicBezTo>
                  <a:cubicBezTo>
                    <a:pt x="763742" y="44875"/>
                    <a:pt x="771093" y="52262"/>
                    <a:pt x="771164" y="61367"/>
                  </a:cubicBezTo>
                  <a:close/>
                  <a:moveTo>
                    <a:pt x="841449" y="27449"/>
                  </a:moveTo>
                  <a:cubicBezTo>
                    <a:pt x="830942" y="27216"/>
                    <a:pt x="820520" y="29363"/>
                    <a:pt x="810969" y="33728"/>
                  </a:cubicBezTo>
                  <a:lnTo>
                    <a:pt x="816541" y="50668"/>
                  </a:lnTo>
                  <a:cubicBezTo>
                    <a:pt x="823436" y="47882"/>
                    <a:pt x="830807" y="46446"/>
                    <a:pt x="838248" y="46438"/>
                  </a:cubicBezTo>
                  <a:cubicBezTo>
                    <a:pt x="849392" y="46438"/>
                    <a:pt x="855107" y="51550"/>
                    <a:pt x="855107" y="60741"/>
                  </a:cubicBezTo>
                  <a:lnTo>
                    <a:pt x="855107" y="62059"/>
                  </a:lnTo>
                  <a:cubicBezTo>
                    <a:pt x="848944" y="59881"/>
                    <a:pt x="842445" y="58796"/>
                    <a:pt x="835905" y="58853"/>
                  </a:cubicBezTo>
                  <a:cubicBezTo>
                    <a:pt x="817284" y="58853"/>
                    <a:pt x="804225" y="66735"/>
                    <a:pt x="804225" y="83817"/>
                  </a:cubicBezTo>
                  <a:lnTo>
                    <a:pt x="804225" y="84102"/>
                  </a:lnTo>
                  <a:cubicBezTo>
                    <a:pt x="804285" y="97470"/>
                    <a:pt x="815217" y="108258"/>
                    <a:pt x="828642" y="108198"/>
                  </a:cubicBezTo>
                  <a:cubicBezTo>
                    <a:pt x="829500" y="108194"/>
                    <a:pt x="830357" y="108145"/>
                    <a:pt x="831209" y="108051"/>
                  </a:cubicBezTo>
                  <a:cubicBezTo>
                    <a:pt x="840220" y="108440"/>
                    <a:pt x="848933" y="104797"/>
                    <a:pt x="854965" y="98120"/>
                  </a:cubicBezTo>
                  <a:lnTo>
                    <a:pt x="854965" y="106590"/>
                  </a:lnTo>
                  <a:lnTo>
                    <a:pt x="876520" y="106590"/>
                  </a:lnTo>
                  <a:lnTo>
                    <a:pt x="876520" y="61215"/>
                  </a:lnTo>
                  <a:cubicBezTo>
                    <a:pt x="877155" y="52095"/>
                    <a:pt x="874091" y="43103"/>
                    <a:pt x="868014" y="36251"/>
                  </a:cubicBezTo>
                  <a:cubicBezTo>
                    <a:pt x="860698" y="29919"/>
                    <a:pt x="851143" y="26763"/>
                    <a:pt x="841477" y="27487"/>
                  </a:cubicBezTo>
                  <a:moveTo>
                    <a:pt x="855412" y="79027"/>
                  </a:moveTo>
                  <a:cubicBezTo>
                    <a:pt x="855412" y="87061"/>
                    <a:pt x="848364" y="92752"/>
                    <a:pt x="837962" y="92752"/>
                  </a:cubicBezTo>
                  <a:cubicBezTo>
                    <a:pt x="830781" y="92752"/>
                    <a:pt x="825789" y="89252"/>
                    <a:pt x="825789" y="83267"/>
                  </a:cubicBezTo>
                  <a:lnTo>
                    <a:pt x="825789" y="82973"/>
                  </a:lnTo>
                  <a:cubicBezTo>
                    <a:pt x="825789" y="75964"/>
                    <a:pt x="831657" y="72170"/>
                    <a:pt x="841182" y="72170"/>
                  </a:cubicBezTo>
                  <a:cubicBezTo>
                    <a:pt x="846076" y="72131"/>
                    <a:pt x="850923" y="73127"/>
                    <a:pt x="855403" y="750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ED51BDC3-5A8E-06D1-1535-496E5524E2BA}"/>
                </a:ext>
              </a:extLst>
            </p:cNvPr>
            <p:cNvSpPr/>
            <p:nvPr/>
          </p:nvSpPr>
          <p:spPr>
            <a:xfrm>
              <a:off x="6168599" y="3682035"/>
              <a:ext cx="50091" cy="99574"/>
            </a:xfrm>
            <a:custGeom>
              <a:avLst/>
              <a:gdLst>
                <a:gd name="connsiteX0" fmla="*/ 31671 w 50091"/>
                <a:gd name="connsiteY0" fmla="*/ 0 h 99574"/>
                <a:gd name="connsiteX1" fmla="*/ 9382 w 50091"/>
                <a:gd name="connsiteY1" fmla="*/ 0 h 99574"/>
                <a:gd name="connsiteX2" fmla="*/ 9382 w 50091"/>
                <a:gd name="connsiteY2" fmla="*/ 20003 h 99574"/>
                <a:gd name="connsiteX3" fmla="*/ 0 w 50091"/>
                <a:gd name="connsiteY3" fmla="*/ 20003 h 99574"/>
                <a:gd name="connsiteX4" fmla="*/ 0 w 50091"/>
                <a:gd name="connsiteY4" fmla="*/ 38973 h 99574"/>
                <a:gd name="connsiteX5" fmla="*/ 9382 w 50091"/>
                <a:gd name="connsiteY5" fmla="*/ 38973 h 99574"/>
                <a:gd name="connsiteX6" fmla="*/ 9382 w 50091"/>
                <a:gd name="connsiteY6" fmla="*/ 76059 h 99574"/>
                <a:gd name="connsiteX7" fmla="*/ 32242 w 50091"/>
                <a:gd name="connsiteY7" fmla="*/ 99562 h 99574"/>
                <a:gd name="connsiteX8" fmla="*/ 49844 w 50091"/>
                <a:gd name="connsiteY8" fmla="*/ 95038 h 99574"/>
                <a:gd name="connsiteX9" fmla="*/ 49844 w 50091"/>
                <a:gd name="connsiteY9" fmla="*/ 77225 h 99574"/>
                <a:gd name="connsiteX10" fmla="*/ 38852 w 50091"/>
                <a:gd name="connsiteY10" fmla="*/ 79995 h 99574"/>
                <a:gd name="connsiteX11" fmla="*/ 31671 w 50091"/>
                <a:gd name="connsiteY11" fmla="*/ 72407 h 99574"/>
                <a:gd name="connsiteX12" fmla="*/ 31671 w 50091"/>
                <a:gd name="connsiteY12" fmla="*/ 38973 h 99574"/>
                <a:gd name="connsiteX13" fmla="*/ 50092 w 50091"/>
                <a:gd name="connsiteY13" fmla="*/ 38973 h 99574"/>
                <a:gd name="connsiteX14" fmla="*/ 50092 w 50091"/>
                <a:gd name="connsiteY14" fmla="*/ 20003 h 99574"/>
                <a:gd name="connsiteX15" fmla="*/ 31623 w 50091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091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20" y="99733"/>
                    <a:pt x="44521" y="98165"/>
                    <a:pt x="49844" y="95038"/>
                  </a:cubicBezTo>
                  <a:lnTo>
                    <a:pt x="49844" y="77225"/>
                  </a:lnTo>
                  <a:cubicBezTo>
                    <a:pt x="46475" y="79060"/>
                    <a:pt x="42693" y="80013"/>
                    <a:pt x="38852" y="79995"/>
                  </a:cubicBezTo>
                  <a:cubicBezTo>
                    <a:pt x="33861" y="79995"/>
                    <a:pt x="31671" y="77510"/>
                    <a:pt x="31671" y="72407"/>
                  </a:cubicBezTo>
                  <a:lnTo>
                    <a:pt x="31671" y="38973"/>
                  </a:lnTo>
                  <a:lnTo>
                    <a:pt x="50092" y="38973"/>
                  </a:lnTo>
                  <a:lnTo>
                    <a:pt x="50092" y="20003"/>
                  </a:lnTo>
                  <a:lnTo>
                    <a:pt x="31623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EB3E593F-4DB7-0024-7AC1-0F46EE42A9A0}"/>
                </a:ext>
              </a:extLst>
            </p:cNvPr>
            <p:cNvSpPr/>
            <p:nvPr/>
          </p:nvSpPr>
          <p:spPr>
            <a:xfrm>
              <a:off x="6275336" y="3676603"/>
              <a:ext cx="81238" cy="105128"/>
            </a:xfrm>
            <a:custGeom>
              <a:avLst/>
              <a:gdLst>
                <a:gd name="connsiteX0" fmla="*/ 48673 w 81238"/>
                <a:gd name="connsiteY0" fmla="*/ 42499 h 105128"/>
                <a:gd name="connsiteX1" fmla="*/ 26537 w 81238"/>
                <a:gd name="connsiteY1" fmla="*/ 29059 h 105128"/>
                <a:gd name="connsiteX2" fmla="*/ 26537 w 81238"/>
                <a:gd name="connsiteY2" fmla="*/ 28775 h 105128"/>
                <a:gd name="connsiteX3" fmla="*/ 39729 w 81238"/>
                <a:gd name="connsiteY3" fmla="*/ 19869 h 105128"/>
                <a:gd name="connsiteX4" fmla="*/ 66399 w 81238"/>
                <a:gd name="connsiteY4" fmla="*/ 29941 h 105128"/>
                <a:gd name="connsiteX5" fmla="*/ 78124 w 81238"/>
                <a:gd name="connsiteY5" fmla="*/ 13002 h 105128"/>
                <a:gd name="connsiteX6" fmla="*/ 40024 w 81238"/>
                <a:gd name="connsiteY6" fmla="*/ 7 h 105128"/>
                <a:gd name="connsiteX7" fmla="*/ 4096 w 81238"/>
                <a:gd name="connsiteY7" fmla="*/ 30814 h 105128"/>
                <a:gd name="connsiteX8" fmla="*/ 4096 w 81238"/>
                <a:gd name="connsiteY8" fmla="*/ 31108 h 105128"/>
                <a:gd name="connsiteX9" fmla="*/ 38119 w 81238"/>
                <a:gd name="connsiteY9" fmla="*/ 62361 h 105128"/>
                <a:gd name="connsiteX10" fmla="*/ 58798 w 81238"/>
                <a:gd name="connsiteY10" fmla="*/ 75355 h 105128"/>
                <a:gd name="connsiteX11" fmla="*/ 58798 w 81238"/>
                <a:gd name="connsiteY11" fmla="*/ 75639 h 105128"/>
                <a:gd name="connsiteX12" fmla="*/ 43986 w 81238"/>
                <a:gd name="connsiteY12" fmla="*/ 85276 h 105128"/>
                <a:gd name="connsiteX13" fmla="*/ 13335 w 81238"/>
                <a:gd name="connsiteY13" fmla="*/ 72870 h 105128"/>
                <a:gd name="connsiteX14" fmla="*/ 0 w 81238"/>
                <a:gd name="connsiteY14" fmla="*/ 88785 h 105128"/>
                <a:gd name="connsiteX15" fmla="*/ 43558 w 81238"/>
                <a:gd name="connsiteY15" fmla="*/ 105128 h 105128"/>
                <a:gd name="connsiteX16" fmla="*/ 81239 w 81238"/>
                <a:gd name="connsiteY16" fmla="*/ 73448 h 105128"/>
                <a:gd name="connsiteX17" fmla="*/ 81239 w 81238"/>
                <a:gd name="connsiteY17" fmla="*/ 73154 h 105128"/>
                <a:gd name="connsiteX18" fmla="*/ 48682 w 81238"/>
                <a:gd name="connsiteY18" fmla="*/ 42499 h 105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1238" h="105128">
                  <a:moveTo>
                    <a:pt x="48673" y="42499"/>
                  </a:moveTo>
                  <a:cubicBezTo>
                    <a:pt x="30928" y="37966"/>
                    <a:pt x="26537" y="35784"/>
                    <a:pt x="26537" y="29059"/>
                  </a:cubicBezTo>
                  <a:lnTo>
                    <a:pt x="26537" y="28775"/>
                  </a:lnTo>
                  <a:cubicBezTo>
                    <a:pt x="26537" y="23805"/>
                    <a:pt x="31070" y="19869"/>
                    <a:pt x="39729" y="19869"/>
                  </a:cubicBezTo>
                  <a:cubicBezTo>
                    <a:pt x="49436" y="20469"/>
                    <a:pt x="58733" y="23981"/>
                    <a:pt x="66399" y="29941"/>
                  </a:cubicBezTo>
                  <a:lnTo>
                    <a:pt x="78124" y="13002"/>
                  </a:lnTo>
                  <a:cubicBezTo>
                    <a:pt x="67330" y="4386"/>
                    <a:pt x="53856" y="-210"/>
                    <a:pt x="40024" y="7"/>
                  </a:cubicBezTo>
                  <a:cubicBezTo>
                    <a:pt x="19069" y="7"/>
                    <a:pt x="4096" y="12271"/>
                    <a:pt x="4096" y="30814"/>
                  </a:cubicBezTo>
                  <a:lnTo>
                    <a:pt x="4096" y="31108"/>
                  </a:lnTo>
                  <a:cubicBezTo>
                    <a:pt x="4096" y="51406"/>
                    <a:pt x="17431" y="57096"/>
                    <a:pt x="38119" y="62361"/>
                  </a:cubicBezTo>
                  <a:cubicBezTo>
                    <a:pt x="55264" y="66733"/>
                    <a:pt x="58798" y="69654"/>
                    <a:pt x="58798" y="75355"/>
                  </a:cubicBezTo>
                  <a:lnTo>
                    <a:pt x="58798" y="75639"/>
                  </a:lnTo>
                  <a:cubicBezTo>
                    <a:pt x="58798" y="81624"/>
                    <a:pt x="53226" y="85276"/>
                    <a:pt x="43986" y="85276"/>
                  </a:cubicBezTo>
                  <a:cubicBezTo>
                    <a:pt x="32599" y="84967"/>
                    <a:pt x="21710" y="80559"/>
                    <a:pt x="13335" y="72870"/>
                  </a:cubicBezTo>
                  <a:lnTo>
                    <a:pt x="0" y="88785"/>
                  </a:lnTo>
                  <a:cubicBezTo>
                    <a:pt x="12012" y="99372"/>
                    <a:pt x="27516" y="105189"/>
                    <a:pt x="43558" y="105128"/>
                  </a:cubicBezTo>
                  <a:cubicBezTo>
                    <a:pt x="65694" y="105128"/>
                    <a:pt x="81239" y="93746"/>
                    <a:pt x="81239" y="73448"/>
                  </a:cubicBezTo>
                  <a:lnTo>
                    <a:pt x="81239" y="73154"/>
                  </a:lnTo>
                  <a:cubicBezTo>
                    <a:pt x="81239" y="55342"/>
                    <a:pt x="69513" y="47896"/>
                    <a:pt x="48682" y="42499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D1CB6B5E-AC9C-4FEB-51A1-9E18AD460736}"/>
                </a:ext>
              </a:extLst>
            </p:cNvPr>
            <p:cNvSpPr/>
            <p:nvPr/>
          </p:nvSpPr>
          <p:spPr>
            <a:xfrm>
              <a:off x="6369753" y="3700492"/>
              <a:ext cx="73079" cy="81573"/>
            </a:xfrm>
            <a:custGeom>
              <a:avLst/>
              <a:gdLst>
                <a:gd name="connsiteX0" fmla="*/ 42009 w 73079"/>
                <a:gd name="connsiteY0" fmla="*/ 62421 h 81573"/>
                <a:gd name="connsiteX1" fmla="*/ 22004 w 73079"/>
                <a:gd name="connsiteY1" fmla="*/ 42222 h 81573"/>
                <a:gd name="connsiteX2" fmla="*/ 22064 w 73079"/>
                <a:gd name="connsiteY2" fmla="*/ 40805 h 81573"/>
                <a:gd name="connsiteX3" fmla="*/ 22064 w 73079"/>
                <a:gd name="connsiteY3" fmla="*/ 40520 h 81573"/>
                <a:gd name="connsiteX4" fmla="*/ 40739 w 73079"/>
                <a:gd name="connsiteY4" fmla="*/ 19220 h 81573"/>
                <a:gd name="connsiteX5" fmla="*/ 41114 w 73079"/>
                <a:gd name="connsiteY5" fmla="*/ 19198 h 81573"/>
                <a:gd name="connsiteX6" fmla="*/ 59002 w 73079"/>
                <a:gd name="connsiteY6" fmla="*/ 27810 h 81573"/>
                <a:gd name="connsiteX7" fmla="*/ 72642 w 73079"/>
                <a:gd name="connsiteY7" fmla="*/ 13213 h 81573"/>
                <a:gd name="connsiteX8" fmla="*/ 41209 w 73079"/>
                <a:gd name="connsiteY8" fmla="*/ 67 h 81573"/>
                <a:gd name="connsiteX9" fmla="*/ 9 w 73079"/>
                <a:gd name="connsiteY9" fmla="*/ 39378 h 81573"/>
                <a:gd name="connsiteX10" fmla="*/ 4 w 73079"/>
                <a:gd name="connsiteY10" fmla="*/ 40805 h 81573"/>
                <a:gd name="connsiteX11" fmla="*/ 4 w 73079"/>
                <a:gd name="connsiteY11" fmla="*/ 41099 h 81573"/>
                <a:gd name="connsiteX12" fmla="*/ 39655 w 73079"/>
                <a:gd name="connsiteY12" fmla="*/ 81547 h 81573"/>
                <a:gd name="connsiteX13" fmla="*/ 40962 w 73079"/>
                <a:gd name="connsiteY13" fmla="*/ 81542 h 81573"/>
                <a:gd name="connsiteX14" fmla="*/ 73080 w 73079"/>
                <a:gd name="connsiteY14" fmla="*/ 67239 h 81573"/>
                <a:gd name="connsiteX15" fmla="*/ 60031 w 73079"/>
                <a:gd name="connsiteY15" fmla="*/ 54102 h 81573"/>
                <a:gd name="connsiteX16" fmla="*/ 41990 w 73079"/>
                <a:gd name="connsiteY16" fmla="*/ 62421 h 81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3079" h="81573">
                  <a:moveTo>
                    <a:pt x="42009" y="62421"/>
                  </a:moveTo>
                  <a:cubicBezTo>
                    <a:pt x="30884" y="62344"/>
                    <a:pt x="21927" y="53301"/>
                    <a:pt x="22004" y="42222"/>
                  </a:cubicBezTo>
                  <a:cubicBezTo>
                    <a:pt x="22007" y="41749"/>
                    <a:pt x="22027" y="41276"/>
                    <a:pt x="22064" y="40805"/>
                  </a:cubicBezTo>
                  <a:lnTo>
                    <a:pt x="22064" y="40520"/>
                  </a:lnTo>
                  <a:cubicBezTo>
                    <a:pt x="21314" y="29503"/>
                    <a:pt x="29675" y="19967"/>
                    <a:pt x="40739" y="19220"/>
                  </a:cubicBezTo>
                  <a:cubicBezTo>
                    <a:pt x="40864" y="19212"/>
                    <a:pt x="40989" y="19204"/>
                    <a:pt x="41114" y="19198"/>
                  </a:cubicBezTo>
                  <a:cubicBezTo>
                    <a:pt x="48080" y="19218"/>
                    <a:pt x="54661" y="22386"/>
                    <a:pt x="59002" y="27810"/>
                  </a:cubicBezTo>
                  <a:lnTo>
                    <a:pt x="72642" y="13213"/>
                  </a:lnTo>
                  <a:cubicBezTo>
                    <a:pt x="64776" y="4218"/>
                    <a:pt x="53166" y="-637"/>
                    <a:pt x="41209" y="67"/>
                  </a:cubicBezTo>
                  <a:cubicBezTo>
                    <a:pt x="18931" y="-406"/>
                    <a:pt x="485" y="17194"/>
                    <a:pt x="9" y="39378"/>
                  </a:cubicBezTo>
                  <a:cubicBezTo>
                    <a:pt x="-1" y="39854"/>
                    <a:pt x="-3" y="40329"/>
                    <a:pt x="4" y="40805"/>
                  </a:cubicBezTo>
                  <a:lnTo>
                    <a:pt x="4" y="41099"/>
                  </a:lnTo>
                  <a:cubicBezTo>
                    <a:pt x="-264" y="63171"/>
                    <a:pt x="17489" y="81281"/>
                    <a:pt x="39655" y="81547"/>
                  </a:cubicBezTo>
                  <a:cubicBezTo>
                    <a:pt x="40090" y="81553"/>
                    <a:pt x="40526" y="81551"/>
                    <a:pt x="40962" y="81542"/>
                  </a:cubicBezTo>
                  <a:cubicBezTo>
                    <a:pt x="53324" y="82036"/>
                    <a:pt x="65208" y="76744"/>
                    <a:pt x="73080" y="67239"/>
                  </a:cubicBezTo>
                  <a:lnTo>
                    <a:pt x="60031" y="54102"/>
                  </a:lnTo>
                  <a:cubicBezTo>
                    <a:pt x="55435" y="59245"/>
                    <a:pt x="48902" y="62258"/>
                    <a:pt x="41990" y="62421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A78DB158-61F6-E2B5-F3E3-32D44945EB5C}"/>
                </a:ext>
              </a:extLst>
            </p:cNvPr>
            <p:cNvSpPr/>
            <p:nvPr/>
          </p:nvSpPr>
          <p:spPr>
            <a:xfrm>
              <a:off x="6450882" y="3700534"/>
              <a:ext cx="85048" cy="81617"/>
            </a:xfrm>
            <a:custGeom>
              <a:avLst/>
              <a:gdLst>
                <a:gd name="connsiteX0" fmla="*/ 42681 w 85048"/>
                <a:gd name="connsiteY0" fmla="*/ 25 h 81617"/>
                <a:gd name="connsiteX1" fmla="*/ 24 w 85048"/>
                <a:gd name="connsiteY1" fmla="*/ 39655 h 81617"/>
                <a:gd name="connsiteX2" fmla="*/ 0 w 85048"/>
                <a:gd name="connsiteY2" fmla="*/ 40762 h 81617"/>
                <a:gd name="connsiteX3" fmla="*/ 0 w 85048"/>
                <a:gd name="connsiteY3" fmla="*/ 41056 h 81617"/>
                <a:gd name="connsiteX4" fmla="*/ 44344 w 85048"/>
                <a:gd name="connsiteY4" fmla="*/ 81578 h 81617"/>
                <a:gd name="connsiteX5" fmla="*/ 85049 w 85048"/>
                <a:gd name="connsiteY5" fmla="*/ 40762 h 81617"/>
                <a:gd name="connsiteX6" fmla="*/ 85049 w 85048"/>
                <a:gd name="connsiteY6" fmla="*/ 40478 h 81617"/>
                <a:gd name="connsiteX7" fmla="*/ 43986 w 85048"/>
                <a:gd name="connsiteY7" fmla="*/ 7 h 81617"/>
                <a:gd name="connsiteX8" fmla="*/ 42681 w 85048"/>
                <a:gd name="connsiteY8" fmla="*/ 35 h 81617"/>
                <a:gd name="connsiteX9" fmla="*/ 63056 w 85048"/>
                <a:gd name="connsiteY9" fmla="*/ 41066 h 81617"/>
                <a:gd name="connsiteX10" fmla="*/ 44239 w 85048"/>
                <a:gd name="connsiteY10" fmla="*/ 62349 h 81617"/>
                <a:gd name="connsiteX11" fmla="*/ 42681 w 85048"/>
                <a:gd name="connsiteY11" fmla="*/ 62388 h 81617"/>
                <a:gd name="connsiteX12" fmla="*/ 21987 w 85048"/>
                <a:gd name="connsiteY12" fmla="*/ 41396 h 81617"/>
                <a:gd name="connsiteX13" fmla="*/ 22003 w 85048"/>
                <a:gd name="connsiteY13" fmla="*/ 40772 h 81617"/>
                <a:gd name="connsiteX14" fmla="*/ 22003 w 85048"/>
                <a:gd name="connsiteY14" fmla="*/ 40487 h 81617"/>
                <a:gd name="connsiteX15" fmla="*/ 40820 w 85048"/>
                <a:gd name="connsiteY15" fmla="*/ 19204 h 81617"/>
                <a:gd name="connsiteX16" fmla="*/ 42386 w 85048"/>
                <a:gd name="connsiteY16" fmla="*/ 19166 h 81617"/>
                <a:gd name="connsiteX17" fmla="*/ 63080 w 85048"/>
                <a:gd name="connsiteY17" fmla="*/ 40139 h 81617"/>
                <a:gd name="connsiteX18" fmla="*/ 63065 w 85048"/>
                <a:gd name="connsiteY18" fmla="*/ 40772 h 81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5048" h="81617">
                  <a:moveTo>
                    <a:pt x="42681" y="25"/>
                  </a:moveTo>
                  <a:cubicBezTo>
                    <a:pt x="19912" y="-761"/>
                    <a:pt x="813" y="16982"/>
                    <a:pt x="24" y="39655"/>
                  </a:cubicBezTo>
                  <a:cubicBezTo>
                    <a:pt x="11" y="40024"/>
                    <a:pt x="3" y="40393"/>
                    <a:pt x="0" y="40762"/>
                  </a:cubicBezTo>
                  <a:lnTo>
                    <a:pt x="0" y="41056"/>
                  </a:lnTo>
                  <a:cubicBezTo>
                    <a:pt x="1008" y="64440"/>
                    <a:pt x="20862" y="82582"/>
                    <a:pt x="44344" y="81578"/>
                  </a:cubicBezTo>
                  <a:cubicBezTo>
                    <a:pt x="66527" y="80630"/>
                    <a:pt x="84250" y="62858"/>
                    <a:pt x="85049" y="40762"/>
                  </a:cubicBezTo>
                  <a:lnTo>
                    <a:pt x="85049" y="40478"/>
                  </a:lnTo>
                  <a:cubicBezTo>
                    <a:pt x="84933" y="18011"/>
                    <a:pt x="66548" y="-108"/>
                    <a:pt x="43986" y="7"/>
                  </a:cubicBezTo>
                  <a:cubicBezTo>
                    <a:pt x="43551" y="10"/>
                    <a:pt x="43116" y="19"/>
                    <a:pt x="42681" y="35"/>
                  </a:cubicBezTo>
                  <a:moveTo>
                    <a:pt x="63056" y="41066"/>
                  </a:moveTo>
                  <a:cubicBezTo>
                    <a:pt x="63761" y="52117"/>
                    <a:pt x="55337" y="61646"/>
                    <a:pt x="44239" y="62349"/>
                  </a:cubicBezTo>
                  <a:cubicBezTo>
                    <a:pt x="43720" y="62382"/>
                    <a:pt x="43201" y="62395"/>
                    <a:pt x="42681" y="62388"/>
                  </a:cubicBezTo>
                  <a:cubicBezTo>
                    <a:pt x="31146" y="62281"/>
                    <a:pt x="21881" y="52883"/>
                    <a:pt x="21987" y="41396"/>
                  </a:cubicBezTo>
                  <a:cubicBezTo>
                    <a:pt x="21989" y="41188"/>
                    <a:pt x="21994" y="40980"/>
                    <a:pt x="22003" y="40772"/>
                  </a:cubicBezTo>
                  <a:lnTo>
                    <a:pt x="22003" y="40487"/>
                  </a:lnTo>
                  <a:cubicBezTo>
                    <a:pt x="21297" y="29436"/>
                    <a:pt x="29721" y="19907"/>
                    <a:pt x="40820" y="19204"/>
                  </a:cubicBezTo>
                  <a:cubicBezTo>
                    <a:pt x="41341" y="19171"/>
                    <a:pt x="41864" y="19158"/>
                    <a:pt x="42386" y="19166"/>
                  </a:cubicBezTo>
                  <a:cubicBezTo>
                    <a:pt x="53917" y="19267"/>
                    <a:pt x="63182" y="28657"/>
                    <a:pt x="63080" y="40139"/>
                  </a:cubicBezTo>
                  <a:cubicBezTo>
                    <a:pt x="63078" y="40350"/>
                    <a:pt x="63073" y="40561"/>
                    <a:pt x="63065" y="407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98025426-6FA0-6C03-F299-DC11F103082F}"/>
                </a:ext>
              </a:extLst>
            </p:cNvPr>
            <p:cNvSpPr/>
            <p:nvPr/>
          </p:nvSpPr>
          <p:spPr>
            <a:xfrm>
              <a:off x="6545332" y="3682035"/>
              <a:ext cx="50158" cy="99574"/>
            </a:xfrm>
            <a:custGeom>
              <a:avLst/>
              <a:gdLst>
                <a:gd name="connsiteX0" fmla="*/ 31671 w 50158"/>
                <a:gd name="connsiteY0" fmla="*/ 0 h 99574"/>
                <a:gd name="connsiteX1" fmla="*/ 9382 w 50158"/>
                <a:gd name="connsiteY1" fmla="*/ 0 h 99574"/>
                <a:gd name="connsiteX2" fmla="*/ 9382 w 50158"/>
                <a:gd name="connsiteY2" fmla="*/ 20003 h 99574"/>
                <a:gd name="connsiteX3" fmla="*/ 0 w 50158"/>
                <a:gd name="connsiteY3" fmla="*/ 20003 h 99574"/>
                <a:gd name="connsiteX4" fmla="*/ 0 w 50158"/>
                <a:gd name="connsiteY4" fmla="*/ 38973 h 99574"/>
                <a:gd name="connsiteX5" fmla="*/ 9382 w 50158"/>
                <a:gd name="connsiteY5" fmla="*/ 38973 h 99574"/>
                <a:gd name="connsiteX6" fmla="*/ 9382 w 50158"/>
                <a:gd name="connsiteY6" fmla="*/ 76059 h 99574"/>
                <a:gd name="connsiteX7" fmla="*/ 32242 w 50158"/>
                <a:gd name="connsiteY7" fmla="*/ 99562 h 99574"/>
                <a:gd name="connsiteX8" fmla="*/ 49835 w 50158"/>
                <a:gd name="connsiteY8" fmla="*/ 95038 h 99574"/>
                <a:gd name="connsiteX9" fmla="*/ 49835 w 50158"/>
                <a:gd name="connsiteY9" fmla="*/ 77225 h 99574"/>
                <a:gd name="connsiteX10" fmla="*/ 38843 w 50158"/>
                <a:gd name="connsiteY10" fmla="*/ 79995 h 99574"/>
                <a:gd name="connsiteX11" fmla="*/ 31661 w 50158"/>
                <a:gd name="connsiteY11" fmla="*/ 72407 h 99574"/>
                <a:gd name="connsiteX12" fmla="*/ 31661 w 50158"/>
                <a:gd name="connsiteY12" fmla="*/ 38973 h 99574"/>
                <a:gd name="connsiteX13" fmla="*/ 50159 w 50158"/>
                <a:gd name="connsiteY13" fmla="*/ 38973 h 99574"/>
                <a:gd name="connsiteX14" fmla="*/ 50159 w 50158"/>
                <a:gd name="connsiteY14" fmla="*/ 20003 h 99574"/>
                <a:gd name="connsiteX15" fmla="*/ 31690 w 50158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158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17" y="99734"/>
                    <a:pt x="44515" y="98165"/>
                    <a:pt x="49835" y="95038"/>
                  </a:cubicBezTo>
                  <a:lnTo>
                    <a:pt x="49835" y="77225"/>
                  </a:lnTo>
                  <a:cubicBezTo>
                    <a:pt x="46465" y="79060"/>
                    <a:pt x="42683" y="80013"/>
                    <a:pt x="38843" y="79995"/>
                  </a:cubicBezTo>
                  <a:cubicBezTo>
                    <a:pt x="33861" y="79995"/>
                    <a:pt x="31661" y="77510"/>
                    <a:pt x="31661" y="72407"/>
                  </a:cubicBezTo>
                  <a:lnTo>
                    <a:pt x="31661" y="38973"/>
                  </a:lnTo>
                  <a:lnTo>
                    <a:pt x="50159" y="38973"/>
                  </a:lnTo>
                  <a:lnTo>
                    <a:pt x="50159" y="20003"/>
                  </a:lnTo>
                  <a:lnTo>
                    <a:pt x="31690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0899C993-E954-0C0B-AE41-4DE98A92B336}"/>
                </a:ext>
              </a:extLst>
            </p:cNvPr>
            <p:cNvSpPr/>
            <p:nvPr/>
          </p:nvSpPr>
          <p:spPr>
            <a:xfrm>
              <a:off x="6613950" y="3673689"/>
              <a:ext cx="22288" cy="106590"/>
            </a:xfrm>
            <a:custGeom>
              <a:avLst/>
              <a:gdLst>
                <a:gd name="connsiteX0" fmla="*/ 0 w 22288"/>
                <a:gd name="connsiteY0" fmla="*/ 0 h 106590"/>
                <a:gd name="connsiteX1" fmla="*/ 22288 w 22288"/>
                <a:gd name="connsiteY1" fmla="*/ 0 h 106590"/>
                <a:gd name="connsiteX2" fmla="*/ 22288 w 22288"/>
                <a:gd name="connsiteY2" fmla="*/ 106590 h 106590"/>
                <a:gd name="connsiteX3" fmla="*/ 0 w 22288"/>
                <a:gd name="connsiteY3" fmla="*/ 106590 h 106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88" h="106590">
                  <a:moveTo>
                    <a:pt x="0" y="0"/>
                  </a:moveTo>
                  <a:lnTo>
                    <a:pt x="22288" y="0"/>
                  </a:lnTo>
                  <a:lnTo>
                    <a:pt x="22288" y="106590"/>
                  </a:lnTo>
                  <a:lnTo>
                    <a:pt x="0" y="10659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4220280A-C787-E920-5267-DF5F1A9FFE97}"/>
                </a:ext>
              </a:extLst>
            </p:cNvPr>
            <p:cNvSpPr/>
            <p:nvPr/>
          </p:nvSpPr>
          <p:spPr>
            <a:xfrm>
              <a:off x="6652564" y="3701073"/>
              <a:ext cx="72376" cy="80812"/>
            </a:xfrm>
            <a:custGeom>
              <a:avLst/>
              <a:gdLst>
                <a:gd name="connsiteX0" fmla="*/ 37224 w 72376"/>
                <a:gd name="connsiteY0" fmla="*/ 65 h 80812"/>
                <a:gd name="connsiteX1" fmla="*/ 6744 w 72376"/>
                <a:gd name="connsiteY1" fmla="*/ 6344 h 80812"/>
                <a:gd name="connsiteX2" fmla="*/ 12325 w 72376"/>
                <a:gd name="connsiteY2" fmla="*/ 23283 h 80812"/>
                <a:gd name="connsiteX3" fmla="*/ 34023 w 72376"/>
                <a:gd name="connsiteY3" fmla="*/ 19053 h 80812"/>
                <a:gd name="connsiteX4" fmla="*/ 50883 w 72376"/>
                <a:gd name="connsiteY4" fmla="*/ 33356 h 80812"/>
                <a:gd name="connsiteX5" fmla="*/ 50883 w 72376"/>
                <a:gd name="connsiteY5" fmla="*/ 34675 h 80812"/>
                <a:gd name="connsiteX6" fmla="*/ 31680 w 72376"/>
                <a:gd name="connsiteY6" fmla="*/ 31469 h 80812"/>
                <a:gd name="connsiteX7" fmla="*/ 0 w 72376"/>
                <a:gd name="connsiteY7" fmla="*/ 56433 h 80812"/>
                <a:gd name="connsiteX8" fmla="*/ 0 w 72376"/>
                <a:gd name="connsiteY8" fmla="*/ 56717 h 80812"/>
                <a:gd name="connsiteX9" fmla="*/ 24437 w 72376"/>
                <a:gd name="connsiteY9" fmla="*/ 80812 h 80812"/>
                <a:gd name="connsiteX10" fmla="*/ 26984 w 72376"/>
                <a:gd name="connsiteY10" fmla="*/ 80667 h 80812"/>
                <a:gd name="connsiteX11" fmla="*/ 50740 w 72376"/>
                <a:gd name="connsiteY11" fmla="*/ 70736 h 80812"/>
                <a:gd name="connsiteX12" fmla="*/ 50740 w 72376"/>
                <a:gd name="connsiteY12" fmla="*/ 79206 h 80812"/>
                <a:gd name="connsiteX13" fmla="*/ 72295 w 72376"/>
                <a:gd name="connsiteY13" fmla="*/ 79206 h 80812"/>
                <a:gd name="connsiteX14" fmla="*/ 72295 w 72376"/>
                <a:gd name="connsiteY14" fmla="*/ 33830 h 80812"/>
                <a:gd name="connsiteX15" fmla="*/ 63789 w 72376"/>
                <a:gd name="connsiteY15" fmla="*/ 8866 h 80812"/>
                <a:gd name="connsiteX16" fmla="*/ 37252 w 72376"/>
                <a:gd name="connsiteY16" fmla="*/ 102 h 80812"/>
                <a:gd name="connsiteX17" fmla="*/ 51178 w 72376"/>
                <a:gd name="connsiteY17" fmla="*/ 51643 h 80812"/>
                <a:gd name="connsiteX18" fmla="*/ 33728 w 72376"/>
                <a:gd name="connsiteY18" fmla="*/ 65368 h 80812"/>
                <a:gd name="connsiteX19" fmla="*/ 21555 w 72376"/>
                <a:gd name="connsiteY19" fmla="*/ 55883 h 80812"/>
                <a:gd name="connsiteX20" fmla="*/ 21555 w 72376"/>
                <a:gd name="connsiteY20" fmla="*/ 55589 h 80812"/>
                <a:gd name="connsiteX21" fmla="*/ 36947 w 72376"/>
                <a:gd name="connsiteY21" fmla="*/ 44785 h 80812"/>
                <a:gd name="connsiteX22" fmla="*/ 51168 w 72376"/>
                <a:gd name="connsiteY22" fmla="*/ 47707 h 80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2376" h="80812">
                  <a:moveTo>
                    <a:pt x="37224" y="65"/>
                  </a:moveTo>
                  <a:cubicBezTo>
                    <a:pt x="26717" y="-167"/>
                    <a:pt x="16295" y="1980"/>
                    <a:pt x="6744" y="6344"/>
                  </a:cubicBezTo>
                  <a:lnTo>
                    <a:pt x="12325" y="23283"/>
                  </a:lnTo>
                  <a:cubicBezTo>
                    <a:pt x="19217" y="20496"/>
                    <a:pt x="26585" y="19060"/>
                    <a:pt x="34023" y="19053"/>
                  </a:cubicBezTo>
                  <a:cubicBezTo>
                    <a:pt x="45167" y="19053"/>
                    <a:pt x="50883" y="24165"/>
                    <a:pt x="50883" y="33356"/>
                  </a:cubicBezTo>
                  <a:lnTo>
                    <a:pt x="50883" y="34675"/>
                  </a:lnTo>
                  <a:cubicBezTo>
                    <a:pt x="44719" y="32497"/>
                    <a:pt x="38220" y="31412"/>
                    <a:pt x="31680" y="31469"/>
                  </a:cubicBezTo>
                  <a:cubicBezTo>
                    <a:pt x="13059" y="31469"/>
                    <a:pt x="0" y="39351"/>
                    <a:pt x="0" y="56433"/>
                  </a:cubicBezTo>
                  <a:lnTo>
                    <a:pt x="0" y="56717"/>
                  </a:lnTo>
                  <a:cubicBezTo>
                    <a:pt x="66" y="70091"/>
                    <a:pt x="11007" y="80878"/>
                    <a:pt x="24437" y="80812"/>
                  </a:cubicBezTo>
                  <a:cubicBezTo>
                    <a:pt x="25288" y="80808"/>
                    <a:pt x="26138" y="80759"/>
                    <a:pt x="26984" y="80667"/>
                  </a:cubicBezTo>
                  <a:cubicBezTo>
                    <a:pt x="35995" y="81055"/>
                    <a:pt x="44708" y="77413"/>
                    <a:pt x="50740" y="70736"/>
                  </a:cubicBezTo>
                  <a:lnTo>
                    <a:pt x="50740" y="79206"/>
                  </a:lnTo>
                  <a:lnTo>
                    <a:pt x="72295" y="79206"/>
                  </a:lnTo>
                  <a:lnTo>
                    <a:pt x="72295" y="33830"/>
                  </a:lnTo>
                  <a:cubicBezTo>
                    <a:pt x="72930" y="24711"/>
                    <a:pt x="69866" y="15719"/>
                    <a:pt x="63789" y="8866"/>
                  </a:cubicBezTo>
                  <a:cubicBezTo>
                    <a:pt x="56474" y="2532"/>
                    <a:pt x="46918" y="-624"/>
                    <a:pt x="37252" y="102"/>
                  </a:cubicBezTo>
                  <a:moveTo>
                    <a:pt x="51178" y="51643"/>
                  </a:moveTo>
                  <a:cubicBezTo>
                    <a:pt x="51178" y="59677"/>
                    <a:pt x="44129" y="65368"/>
                    <a:pt x="33728" y="65368"/>
                  </a:cubicBezTo>
                  <a:cubicBezTo>
                    <a:pt x="26546" y="65368"/>
                    <a:pt x="21555" y="61868"/>
                    <a:pt x="21555" y="55883"/>
                  </a:cubicBezTo>
                  <a:lnTo>
                    <a:pt x="21555" y="55589"/>
                  </a:lnTo>
                  <a:cubicBezTo>
                    <a:pt x="21555" y="48579"/>
                    <a:pt x="27422" y="44785"/>
                    <a:pt x="36947" y="44785"/>
                  </a:cubicBezTo>
                  <a:cubicBezTo>
                    <a:pt x="41842" y="44746"/>
                    <a:pt x="46689" y="45741"/>
                    <a:pt x="51168" y="477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88FE0123-3AFC-D265-335D-9018678FD04E}"/>
                </a:ext>
              </a:extLst>
            </p:cNvPr>
            <p:cNvSpPr/>
            <p:nvPr/>
          </p:nvSpPr>
          <p:spPr>
            <a:xfrm>
              <a:off x="6744957" y="3700512"/>
              <a:ext cx="71999" cy="79814"/>
            </a:xfrm>
            <a:custGeom>
              <a:avLst/>
              <a:gdLst>
                <a:gd name="connsiteX0" fmla="*/ 45310 w 71999"/>
                <a:gd name="connsiteY0" fmla="*/ 47 h 79814"/>
                <a:gd name="connsiteX1" fmla="*/ 22288 w 71999"/>
                <a:gd name="connsiteY1" fmla="*/ 12605 h 79814"/>
                <a:gd name="connsiteX2" fmla="*/ 22288 w 71999"/>
                <a:gd name="connsiteY2" fmla="*/ 1556 h 79814"/>
                <a:gd name="connsiteX3" fmla="*/ 0 w 71999"/>
                <a:gd name="connsiteY3" fmla="*/ 1556 h 79814"/>
                <a:gd name="connsiteX4" fmla="*/ 0 w 71999"/>
                <a:gd name="connsiteY4" fmla="*/ 79815 h 79814"/>
                <a:gd name="connsiteX5" fmla="*/ 22288 w 71999"/>
                <a:gd name="connsiteY5" fmla="*/ 79815 h 79814"/>
                <a:gd name="connsiteX6" fmla="*/ 22288 w 71999"/>
                <a:gd name="connsiteY6" fmla="*/ 36185 h 79814"/>
                <a:gd name="connsiteX7" fmla="*/ 36224 w 71999"/>
                <a:gd name="connsiteY7" fmla="*/ 20279 h 79814"/>
                <a:gd name="connsiteX8" fmla="*/ 49711 w 71999"/>
                <a:gd name="connsiteY8" fmla="*/ 36185 h 79814"/>
                <a:gd name="connsiteX9" fmla="*/ 49711 w 71999"/>
                <a:gd name="connsiteY9" fmla="*/ 79815 h 79814"/>
                <a:gd name="connsiteX10" fmla="*/ 71999 w 71999"/>
                <a:gd name="connsiteY10" fmla="*/ 79815 h 79814"/>
                <a:gd name="connsiteX11" fmla="*/ 71999 w 71999"/>
                <a:gd name="connsiteY11" fmla="*/ 29061 h 79814"/>
                <a:gd name="connsiteX12" fmla="*/ 45330 w 71999"/>
                <a:gd name="connsiteY12" fmla="*/ 0 h 79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1999" h="79814">
                  <a:moveTo>
                    <a:pt x="45310" y="47"/>
                  </a:moveTo>
                  <a:cubicBezTo>
                    <a:pt x="36011" y="137"/>
                    <a:pt x="27371" y="4850"/>
                    <a:pt x="22288" y="12605"/>
                  </a:cubicBezTo>
                  <a:lnTo>
                    <a:pt x="22288" y="1556"/>
                  </a:lnTo>
                  <a:lnTo>
                    <a:pt x="0" y="1556"/>
                  </a:lnTo>
                  <a:lnTo>
                    <a:pt x="0" y="79815"/>
                  </a:lnTo>
                  <a:lnTo>
                    <a:pt x="22288" y="79815"/>
                  </a:lnTo>
                  <a:lnTo>
                    <a:pt x="22288" y="36185"/>
                  </a:lnTo>
                  <a:cubicBezTo>
                    <a:pt x="22288" y="25675"/>
                    <a:pt x="27718" y="20279"/>
                    <a:pt x="36224" y="20279"/>
                  </a:cubicBezTo>
                  <a:cubicBezTo>
                    <a:pt x="44729" y="20279"/>
                    <a:pt x="49711" y="25675"/>
                    <a:pt x="49711" y="36185"/>
                  </a:cubicBezTo>
                  <a:lnTo>
                    <a:pt x="49711" y="79815"/>
                  </a:lnTo>
                  <a:lnTo>
                    <a:pt x="71999" y="79815"/>
                  </a:lnTo>
                  <a:lnTo>
                    <a:pt x="71999" y="29061"/>
                  </a:lnTo>
                  <a:cubicBezTo>
                    <a:pt x="71999" y="11097"/>
                    <a:pt x="62179" y="0"/>
                    <a:pt x="45330" y="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8C87C1C7-8DAB-BC89-D706-6DA60CEBFBD2}"/>
                </a:ext>
              </a:extLst>
            </p:cNvPr>
            <p:cNvSpPr/>
            <p:nvPr/>
          </p:nvSpPr>
          <p:spPr>
            <a:xfrm>
              <a:off x="6833520" y="3673689"/>
              <a:ext cx="82562" cy="108046"/>
            </a:xfrm>
            <a:custGeom>
              <a:avLst/>
              <a:gdLst>
                <a:gd name="connsiteX0" fmla="*/ 60274 w 82562"/>
                <a:gd name="connsiteY0" fmla="*/ 38546 h 108046"/>
                <a:gd name="connsiteX1" fmla="*/ 35785 w 82562"/>
                <a:gd name="connsiteY1" fmla="*/ 26870 h 108046"/>
                <a:gd name="connsiteX2" fmla="*/ 0 w 82562"/>
                <a:gd name="connsiteY2" fmla="*/ 67314 h 108046"/>
                <a:gd name="connsiteX3" fmla="*/ 0 w 82562"/>
                <a:gd name="connsiteY3" fmla="*/ 67598 h 108046"/>
                <a:gd name="connsiteX4" fmla="*/ 35785 w 82562"/>
                <a:gd name="connsiteY4" fmla="*/ 108042 h 108046"/>
                <a:gd name="connsiteX5" fmla="*/ 60274 w 82562"/>
                <a:gd name="connsiteY5" fmla="*/ 95341 h 108046"/>
                <a:gd name="connsiteX6" fmla="*/ 60274 w 82562"/>
                <a:gd name="connsiteY6" fmla="*/ 106581 h 108046"/>
                <a:gd name="connsiteX7" fmla="*/ 82563 w 82562"/>
                <a:gd name="connsiteY7" fmla="*/ 106581 h 108046"/>
                <a:gd name="connsiteX8" fmla="*/ 82563 w 82562"/>
                <a:gd name="connsiteY8" fmla="*/ 0 h 108046"/>
                <a:gd name="connsiteX9" fmla="*/ 60274 w 82562"/>
                <a:gd name="connsiteY9" fmla="*/ 0 h 108046"/>
                <a:gd name="connsiteX10" fmla="*/ 60560 w 82562"/>
                <a:gd name="connsiteY10" fmla="*/ 67598 h 108046"/>
                <a:gd name="connsiteX11" fmla="*/ 43886 w 82562"/>
                <a:gd name="connsiteY11" fmla="*/ 89095 h 108046"/>
                <a:gd name="connsiteX12" fmla="*/ 22298 w 82562"/>
                <a:gd name="connsiteY12" fmla="*/ 72492 h 108046"/>
                <a:gd name="connsiteX13" fmla="*/ 22298 w 82562"/>
                <a:gd name="connsiteY13" fmla="*/ 67598 h 108046"/>
                <a:gd name="connsiteX14" fmla="*/ 22298 w 82562"/>
                <a:gd name="connsiteY14" fmla="*/ 67314 h 108046"/>
                <a:gd name="connsiteX15" fmla="*/ 38972 w 82562"/>
                <a:gd name="connsiteY15" fmla="*/ 45817 h 108046"/>
                <a:gd name="connsiteX16" fmla="*/ 60560 w 82562"/>
                <a:gd name="connsiteY16" fmla="*/ 62420 h 108046"/>
                <a:gd name="connsiteX17" fmla="*/ 60560 w 82562"/>
                <a:gd name="connsiteY17" fmla="*/ 67314 h 108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2562" h="108046">
                  <a:moveTo>
                    <a:pt x="60274" y="38546"/>
                  </a:moveTo>
                  <a:cubicBezTo>
                    <a:pt x="54430" y="31011"/>
                    <a:pt x="45345" y="26679"/>
                    <a:pt x="35785" y="26870"/>
                  </a:cubicBezTo>
                  <a:cubicBezTo>
                    <a:pt x="17164" y="26870"/>
                    <a:pt x="0" y="41174"/>
                    <a:pt x="0" y="67314"/>
                  </a:cubicBezTo>
                  <a:lnTo>
                    <a:pt x="0" y="67598"/>
                  </a:lnTo>
                  <a:cubicBezTo>
                    <a:pt x="0" y="93729"/>
                    <a:pt x="17450" y="108042"/>
                    <a:pt x="35785" y="108042"/>
                  </a:cubicBezTo>
                  <a:cubicBezTo>
                    <a:pt x="45585" y="108225"/>
                    <a:pt x="54808" y="103442"/>
                    <a:pt x="60274" y="95341"/>
                  </a:cubicBezTo>
                  <a:lnTo>
                    <a:pt x="60274" y="106581"/>
                  </a:lnTo>
                  <a:lnTo>
                    <a:pt x="82563" y="106581"/>
                  </a:lnTo>
                  <a:lnTo>
                    <a:pt x="82563" y="0"/>
                  </a:lnTo>
                  <a:lnTo>
                    <a:pt x="60274" y="0"/>
                  </a:lnTo>
                  <a:close/>
                  <a:moveTo>
                    <a:pt x="60560" y="67598"/>
                  </a:moveTo>
                  <a:cubicBezTo>
                    <a:pt x="61917" y="78119"/>
                    <a:pt x="54452" y="87744"/>
                    <a:pt x="43886" y="89095"/>
                  </a:cubicBezTo>
                  <a:cubicBezTo>
                    <a:pt x="33320" y="90447"/>
                    <a:pt x="23655" y="83013"/>
                    <a:pt x="22298" y="72492"/>
                  </a:cubicBezTo>
                  <a:cubicBezTo>
                    <a:pt x="22088" y="70868"/>
                    <a:pt x="22088" y="69223"/>
                    <a:pt x="22298" y="67598"/>
                  </a:cubicBezTo>
                  <a:lnTo>
                    <a:pt x="22298" y="67314"/>
                  </a:lnTo>
                  <a:cubicBezTo>
                    <a:pt x="20941" y="56793"/>
                    <a:pt x="28406" y="47168"/>
                    <a:pt x="38972" y="45817"/>
                  </a:cubicBezTo>
                  <a:cubicBezTo>
                    <a:pt x="49538" y="44465"/>
                    <a:pt x="59203" y="51899"/>
                    <a:pt x="60560" y="62420"/>
                  </a:cubicBezTo>
                  <a:cubicBezTo>
                    <a:pt x="60770" y="64044"/>
                    <a:pt x="60770" y="65689"/>
                    <a:pt x="60560" y="673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7A23B4D3-F297-0FB2-00EA-0E397AD1A6C1}"/>
                </a:ext>
              </a:extLst>
            </p:cNvPr>
            <p:cNvSpPr/>
            <p:nvPr/>
          </p:nvSpPr>
          <p:spPr>
            <a:xfrm>
              <a:off x="5275935" y="3208596"/>
              <a:ext cx="572395" cy="377530"/>
            </a:xfrm>
            <a:custGeom>
              <a:avLst/>
              <a:gdLst>
                <a:gd name="connsiteX0" fmla="*/ 512559 w 572395"/>
                <a:gd name="connsiteY0" fmla="*/ 298625 h 377530"/>
                <a:gd name="connsiteX1" fmla="*/ 382972 w 572395"/>
                <a:gd name="connsiteY1" fmla="*/ 221561 h 377530"/>
                <a:gd name="connsiteX2" fmla="*/ 355930 w 572395"/>
                <a:gd name="connsiteY2" fmla="*/ 200694 h 377530"/>
                <a:gd name="connsiteX3" fmla="*/ 363055 w 572395"/>
                <a:gd name="connsiteY3" fmla="*/ 201292 h 377530"/>
                <a:gd name="connsiteX4" fmla="*/ 348596 w 572395"/>
                <a:gd name="connsiteY4" fmla="*/ 194653 h 377530"/>
                <a:gd name="connsiteX5" fmla="*/ 353587 w 572395"/>
                <a:gd name="connsiteY5" fmla="*/ 192955 h 377530"/>
                <a:gd name="connsiteX6" fmla="*/ 342767 w 572395"/>
                <a:gd name="connsiteY6" fmla="*/ 189284 h 377530"/>
                <a:gd name="connsiteX7" fmla="*/ 348167 w 572395"/>
                <a:gd name="connsiteY7" fmla="*/ 186277 h 377530"/>
                <a:gd name="connsiteX8" fmla="*/ 332737 w 572395"/>
                <a:gd name="connsiteY8" fmla="*/ 183432 h 377530"/>
                <a:gd name="connsiteX9" fmla="*/ 345119 w 572395"/>
                <a:gd name="connsiteY9" fmla="*/ 181023 h 377530"/>
                <a:gd name="connsiteX10" fmla="*/ 323536 w 572395"/>
                <a:gd name="connsiteY10" fmla="*/ 178623 h 377530"/>
                <a:gd name="connsiteX11" fmla="*/ 336099 w 572395"/>
                <a:gd name="connsiteY11" fmla="*/ 174772 h 377530"/>
                <a:gd name="connsiteX12" fmla="*/ 320640 w 572395"/>
                <a:gd name="connsiteY12" fmla="*/ 171405 h 377530"/>
                <a:gd name="connsiteX13" fmla="*/ 328689 w 572395"/>
                <a:gd name="connsiteY13" fmla="*/ 165800 h 377530"/>
                <a:gd name="connsiteX14" fmla="*/ 314201 w 572395"/>
                <a:gd name="connsiteY14" fmla="*/ 169025 h 377530"/>
                <a:gd name="connsiteX15" fmla="*/ 315154 w 572395"/>
                <a:gd name="connsiteY15" fmla="*/ 154892 h 377530"/>
                <a:gd name="connsiteX16" fmla="*/ 304362 w 572395"/>
                <a:gd name="connsiteY16" fmla="*/ 167886 h 377530"/>
                <a:gd name="connsiteX17" fmla="*/ 308229 w 572395"/>
                <a:gd name="connsiteY17" fmla="*/ 158591 h 377530"/>
                <a:gd name="connsiteX18" fmla="*/ 295847 w 572395"/>
                <a:gd name="connsiteY18" fmla="*/ 164813 h 377530"/>
                <a:gd name="connsiteX19" fmla="*/ 292989 w 572395"/>
                <a:gd name="connsiteY19" fmla="*/ 163561 h 377530"/>
                <a:gd name="connsiteX20" fmla="*/ 291741 w 572395"/>
                <a:gd name="connsiteY20" fmla="*/ 160479 h 377530"/>
                <a:gd name="connsiteX21" fmla="*/ 290789 w 572395"/>
                <a:gd name="connsiteY21" fmla="*/ 152891 h 377530"/>
                <a:gd name="connsiteX22" fmla="*/ 289055 w 572395"/>
                <a:gd name="connsiteY22" fmla="*/ 137905 h 377530"/>
                <a:gd name="connsiteX23" fmla="*/ 292789 w 572395"/>
                <a:gd name="connsiteY23" fmla="*/ 122729 h 377530"/>
                <a:gd name="connsiteX24" fmla="*/ 301362 w 572395"/>
                <a:gd name="connsiteY24" fmla="*/ 116697 h 377530"/>
                <a:gd name="connsiteX25" fmla="*/ 308753 w 572395"/>
                <a:gd name="connsiteY25" fmla="*/ 106520 h 377530"/>
                <a:gd name="connsiteX26" fmla="*/ 329013 w 572395"/>
                <a:gd name="connsiteY26" fmla="*/ 62890 h 377530"/>
                <a:gd name="connsiteX27" fmla="*/ 343129 w 572395"/>
                <a:gd name="connsiteY27" fmla="*/ 50645 h 377530"/>
                <a:gd name="connsiteX28" fmla="*/ 361064 w 572395"/>
                <a:gd name="connsiteY28" fmla="*/ 45362 h 377530"/>
                <a:gd name="connsiteX29" fmla="*/ 369865 w 572395"/>
                <a:gd name="connsiteY29" fmla="*/ 44366 h 377530"/>
                <a:gd name="connsiteX30" fmla="*/ 374837 w 572395"/>
                <a:gd name="connsiteY30" fmla="*/ 41065 h 377530"/>
                <a:gd name="connsiteX31" fmla="*/ 377647 w 572395"/>
                <a:gd name="connsiteY31" fmla="*/ 39946 h 377530"/>
                <a:gd name="connsiteX32" fmla="*/ 380067 w 572395"/>
                <a:gd name="connsiteY32" fmla="*/ 32434 h 377530"/>
                <a:gd name="connsiteX33" fmla="*/ 376923 w 572395"/>
                <a:gd name="connsiteY33" fmla="*/ 29958 h 377530"/>
                <a:gd name="connsiteX34" fmla="*/ 362312 w 572395"/>
                <a:gd name="connsiteY34" fmla="*/ 16765 h 377530"/>
                <a:gd name="connsiteX35" fmla="*/ 356283 w 572395"/>
                <a:gd name="connsiteY35" fmla="*/ 11529 h 377530"/>
                <a:gd name="connsiteX36" fmla="*/ 347253 w 572395"/>
                <a:gd name="connsiteY36" fmla="*/ 5222 h 377530"/>
                <a:gd name="connsiteX37" fmla="*/ 337433 w 572395"/>
                <a:gd name="connsiteY37" fmla="*/ 91 h 377530"/>
                <a:gd name="connsiteX38" fmla="*/ 324231 w 572395"/>
                <a:gd name="connsiteY38" fmla="*/ 5706 h 377530"/>
                <a:gd name="connsiteX39" fmla="*/ 304905 w 572395"/>
                <a:gd name="connsiteY39" fmla="*/ 4899 h 377530"/>
                <a:gd name="connsiteX40" fmla="*/ 280911 w 572395"/>
                <a:gd name="connsiteY40" fmla="*/ 16281 h 377530"/>
                <a:gd name="connsiteX41" fmla="*/ 264643 w 572395"/>
                <a:gd name="connsiteY41" fmla="*/ 18368 h 377530"/>
                <a:gd name="connsiteX42" fmla="*/ 243869 w 572395"/>
                <a:gd name="connsiteY42" fmla="*/ 24647 h 377530"/>
                <a:gd name="connsiteX43" fmla="*/ 207159 w 572395"/>
                <a:gd name="connsiteY43" fmla="*/ 26610 h 377530"/>
                <a:gd name="connsiteX44" fmla="*/ 172622 w 572395"/>
                <a:gd name="connsiteY44" fmla="*/ 23822 h 377530"/>
                <a:gd name="connsiteX45" fmla="*/ 140484 w 572395"/>
                <a:gd name="connsiteY45" fmla="*/ 20929 h 377530"/>
                <a:gd name="connsiteX46" fmla="*/ 114214 w 572395"/>
                <a:gd name="connsiteY46" fmla="*/ 32642 h 377530"/>
                <a:gd name="connsiteX47" fmla="*/ 109376 w 572395"/>
                <a:gd name="connsiteY47" fmla="*/ 85406 h 377530"/>
                <a:gd name="connsiteX48" fmla="*/ 108928 w 572395"/>
                <a:gd name="connsiteY48" fmla="*/ 105097 h 377530"/>
                <a:gd name="connsiteX49" fmla="*/ 109452 w 572395"/>
                <a:gd name="connsiteY49" fmla="*/ 115407 h 377530"/>
                <a:gd name="connsiteX50" fmla="*/ 113957 w 572395"/>
                <a:gd name="connsiteY50" fmla="*/ 109469 h 377530"/>
                <a:gd name="connsiteX51" fmla="*/ 112833 w 572395"/>
                <a:gd name="connsiteY51" fmla="*/ 117494 h 377530"/>
                <a:gd name="connsiteX52" fmla="*/ 116643 w 572395"/>
                <a:gd name="connsiteY52" fmla="*/ 114126 h 377530"/>
                <a:gd name="connsiteX53" fmla="*/ 116643 w 572395"/>
                <a:gd name="connsiteY53" fmla="*/ 114620 h 377530"/>
                <a:gd name="connsiteX54" fmla="*/ 115481 w 572395"/>
                <a:gd name="connsiteY54" fmla="*/ 130990 h 377530"/>
                <a:gd name="connsiteX55" fmla="*/ 113824 w 572395"/>
                <a:gd name="connsiteY55" fmla="*/ 143397 h 377530"/>
                <a:gd name="connsiteX56" fmla="*/ 112233 w 572395"/>
                <a:gd name="connsiteY56" fmla="*/ 150728 h 377530"/>
                <a:gd name="connsiteX57" fmla="*/ 103556 w 572395"/>
                <a:gd name="connsiteY57" fmla="*/ 153422 h 377530"/>
                <a:gd name="connsiteX58" fmla="*/ 107928 w 572395"/>
                <a:gd name="connsiteY58" fmla="*/ 143624 h 377530"/>
                <a:gd name="connsiteX59" fmla="*/ 95688 w 572395"/>
                <a:gd name="connsiteY59" fmla="*/ 154532 h 377530"/>
                <a:gd name="connsiteX60" fmla="*/ 96498 w 572395"/>
                <a:gd name="connsiteY60" fmla="*/ 143624 h 377530"/>
                <a:gd name="connsiteX61" fmla="*/ 87801 w 572395"/>
                <a:gd name="connsiteY61" fmla="*/ 157102 h 377530"/>
                <a:gd name="connsiteX62" fmla="*/ 72981 w 572395"/>
                <a:gd name="connsiteY62" fmla="*/ 152445 h 377530"/>
                <a:gd name="connsiteX63" fmla="*/ 80715 w 572395"/>
                <a:gd name="connsiteY63" fmla="*/ 160469 h 377530"/>
                <a:gd name="connsiteX64" fmla="*/ 67037 w 572395"/>
                <a:gd name="connsiteY64" fmla="*/ 160232 h 377530"/>
                <a:gd name="connsiteX65" fmla="*/ 73943 w 572395"/>
                <a:gd name="connsiteY65" fmla="*/ 164529 h 377530"/>
                <a:gd name="connsiteX66" fmla="*/ 61427 w 572395"/>
                <a:gd name="connsiteY66" fmla="*/ 167109 h 377530"/>
                <a:gd name="connsiteX67" fmla="*/ 66885 w 572395"/>
                <a:gd name="connsiteY67" fmla="*/ 168749 h 377530"/>
                <a:gd name="connsiteX68" fmla="*/ 0 w 572395"/>
                <a:gd name="connsiteY68" fmla="*/ 220489 h 377530"/>
                <a:gd name="connsiteX69" fmla="*/ 243754 w 572395"/>
                <a:gd name="connsiteY69" fmla="*/ 377520 h 377530"/>
                <a:gd name="connsiteX70" fmla="*/ 389153 w 572395"/>
                <a:gd name="connsiteY70" fmla="*/ 336830 h 377530"/>
                <a:gd name="connsiteX71" fmla="*/ 508778 w 572395"/>
                <a:gd name="connsiteY71" fmla="*/ 377169 h 377530"/>
                <a:gd name="connsiteX72" fmla="*/ 572395 w 572395"/>
                <a:gd name="connsiteY72" fmla="*/ 355875 h 377530"/>
                <a:gd name="connsiteX73" fmla="*/ 572395 w 572395"/>
                <a:gd name="connsiteY73" fmla="*/ 266177 h 377530"/>
                <a:gd name="connsiteX74" fmla="*/ 512550 w 572395"/>
                <a:gd name="connsiteY74" fmla="*/ 298625 h 377530"/>
                <a:gd name="connsiteX75" fmla="*/ 188500 w 572395"/>
                <a:gd name="connsiteY75" fmla="*/ 66740 h 377530"/>
                <a:gd name="connsiteX76" fmla="*/ 226428 w 572395"/>
                <a:gd name="connsiteY76" fmla="*/ 66977 h 377530"/>
                <a:gd name="connsiteX77" fmla="*/ 245631 w 572395"/>
                <a:gd name="connsiteY77" fmla="*/ 64692 h 377530"/>
                <a:gd name="connsiteX78" fmla="*/ 257232 w 572395"/>
                <a:gd name="connsiteY78" fmla="*/ 54742 h 377530"/>
                <a:gd name="connsiteX79" fmla="*/ 279816 w 572395"/>
                <a:gd name="connsiteY79" fmla="*/ 58308 h 377530"/>
                <a:gd name="connsiteX80" fmla="*/ 284417 w 572395"/>
                <a:gd name="connsiteY80" fmla="*/ 62463 h 377530"/>
                <a:gd name="connsiteX81" fmla="*/ 294065 w 572395"/>
                <a:gd name="connsiteY81" fmla="*/ 71426 h 377530"/>
                <a:gd name="connsiteX82" fmla="*/ 292618 w 572395"/>
                <a:gd name="connsiteY82" fmla="*/ 77800 h 377530"/>
                <a:gd name="connsiteX83" fmla="*/ 289836 w 572395"/>
                <a:gd name="connsiteY83" fmla="*/ 80209 h 377530"/>
                <a:gd name="connsiteX84" fmla="*/ 285731 w 572395"/>
                <a:gd name="connsiteY84" fmla="*/ 78881 h 377530"/>
                <a:gd name="connsiteX85" fmla="*/ 278482 w 572395"/>
                <a:gd name="connsiteY85" fmla="*/ 79251 h 377530"/>
                <a:gd name="connsiteX86" fmla="*/ 269672 w 572395"/>
                <a:gd name="connsiteY86" fmla="*/ 103665 h 377530"/>
                <a:gd name="connsiteX87" fmla="*/ 266871 w 572395"/>
                <a:gd name="connsiteY87" fmla="*/ 113453 h 377530"/>
                <a:gd name="connsiteX88" fmla="*/ 273539 w 572395"/>
                <a:gd name="connsiteY88" fmla="*/ 117247 h 377530"/>
                <a:gd name="connsiteX89" fmla="*/ 275958 w 572395"/>
                <a:gd name="connsiteY89" fmla="*/ 127595 h 377530"/>
                <a:gd name="connsiteX90" fmla="*/ 278816 w 572395"/>
                <a:gd name="connsiteY90" fmla="*/ 139622 h 377530"/>
                <a:gd name="connsiteX91" fmla="*/ 278654 w 572395"/>
                <a:gd name="connsiteY91" fmla="*/ 154133 h 377530"/>
                <a:gd name="connsiteX92" fmla="*/ 275072 w 572395"/>
                <a:gd name="connsiteY92" fmla="*/ 155736 h 377530"/>
                <a:gd name="connsiteX93" fmla="*/ 269872 w 572395"/>
                <a:gd name="connsiteY93" fmla="*/ 146356 h 377530"/>
                <a:gd name="connsiteX94" fmla="*/ 268672 w 572395"/>
                <a:gd name="connsiteY94" fmla="*/ 153090 h 377530"/>
                <a:gd name="connsiteX95" fmla="*/ 261423 w 572395"/>
                <a:gd name="connsiteY95" fmla="*/ 144430 h 377530"/>
                <a:gd name="connsiteX96" fmla="*/ 261309 w 572395"/>
                <a:gd name="connsiteY96" fmla="*/ 151165 h 377530"/>
                <a:gd name="connsiteX97" fmla="*/ 253937 w 572395"/>
                <a:gd name="connsiteY97" fmla="*/ 143311 h 377530"/>
                <a:gd name="connsiteX98" fmla="*/ 254289 w 572395"/>
                <a:gd name="connsiteY98" fmla="*/ 149438 h 377530"/>
                <a:gd name="connsiteX99" fmla="*/ 245555 w 572395"/>
                <a:gd name="connsiteY99" fmla="*/ 147172 h 377530"/>
                <a:gd name="connsiteX100" fmla="*/ 247660 w 572395"/>
                <a:gd name="connsiteY100" fmla="*/ 141870 h 377530"/>
                <a:gd name="connsiteX101" fmla="*/ 238477 w 572395"/>
                <a:gd name="connsiteY101" fmla="*/ 145237 h 377530"/>
                <a:gd name="connsiteX102" fmla="*/ 242668 w 572395"/>
                <a:gd name="connsiteY102" fmla="*/ 138180 h 377530"/>
                <a:gd name="connsiteX103" fmla="*/ 231724 w 572395"/>
                <a:gd name="connsiteY103" fmla="*/ 144117 h 377530"/>
                <a:gd name="connsiteX104" fmla="*/ 234020 w 572395"/>
                <a:gd name="connsiteY104" fmla="*/ 136615 h 377530"/>
                <a:gd name="connsiteX105" fmla="*/ 227771 w 572395"/>
                <a:gd name="connsiteY105" fmla="*/ 138512 h 377530"/>
                <a:gd name="connsiteX106" fmla="*/ 224914 w 572395"/>
                <a:gd name="connsiteY106" fmla="*/ 117987 h 377530"/>
                <a:gd name="connsiteX107" fmla="*/ 232801 w 572395"/>
                <a:gd name="connsiteY107" fmla="*/ 116166 h 377530"/>
                <a:gd name="connsiteX108" fmla="*/ 256003 w 572395"/>
                <a:gd name="connsiteY108" fmla="*/ 108445 h 377530"/>
                <a:gd name="connsiteX109" fmla="*/ 259299 w 572395"/>
                <a:gd name="connsiteY109" fmla="*/ 100990 h 377530"/>
                <a:gd name="connsiteX110" fmla="*/ 255489 w 572395"/>
                <a:gd name="connsiteY110" fmla="*/ 102128 h 377530"/>
                <a:gd name="connsiteX111" fmla="*/ 243773 w 572395"/>
                <a:gd name="connsiteY111" fmla="*/ 96722 h 377530"/>
                <a:gd name="connsiteX112" fmla="*/ 239678 w 572395"/>
                <a:gd name="connsiteY112" fmla="*/ 91031 h 377530"/>
                <a:gd name="connsiteX113" fmla="*/ 246345 w 572395"/>
                <a:gd name="connsiteY113" fmla="*/ 78843 h 377530"/>
                <a:gd name="connsiteX114" fmla="*/ 230476 w 572395"/>
                <a:gd name="connsiteY114" fmla="*/ 86839 h 377530"/>
                <a:gd name="connsiteX115" fmla="*/ 214046 w 572395"/>
                <a:gd name="connsiteY115" fmla="*/ 85037 h 377530"/>
                <a:gd name="connsiteX116" fmla="*/ 187242 w 572395"/>
                <a:gd name="connsiteY116" fmla="*/ 83083 h 377530"/>
                <a:gd name="connsiteX117" fmla="*/ 154781 w 572395"/>
                <a:gd name="connsiteY117" fmla="*/ 81186 h 377530"/>
                <a:gd name="connsiteX118" fmla="*/ 188433 w 572395"/>
                <a:gd name="connsiteY118" fmla="*/ 66759 h 377530"/>
                <a:gd name="connsiteX119" fmla="*/ 208436 w 572395"/>
                <a:gd name="connsiteY119" fmla="*/ 140817 h 377530"/>
                <a:gd name="connsiteX120" fmla="*/ 207064 w 572395"/>
                <a:gd name="connsiteY120" fmla="*/ 133608 h 377530"/>
                <a:gd name="connsiteX121" fmla="*/ 201711 w 572395"/>
                <a:gd name="connsiteY121" fmla="*/ 140513 h 377530"/>
                <a:gd name="connsiteX122" fmla="*/ 195996 w 572395"/>
                <a:gd name="connsiteY122" fmla="*/ 140219 h 377530"/>
                <a:gd name="connsiteX123" fmla="*/ 202711 w 572395"/>
                <a:gd name="connsiteY123" fmla="*/ 122331 h 377530"/>
                <a:gd name="connsiteX124" fmla="*/ 211169 w 572395"/>
                <a:gd name="connsiteY124" fmla="*/ 120529 h 377530"/>
                <a:gd name="connsiteX125" fmla="*/ 219466 w 572395"/>
                <a:gd name="connsiteY125" fmla="*/ 135780 h 377530"/>
                <a:gd name="connsiteX126" fmla="*/ 222942 w 572395"/>
                <a:gd name="connsiteY126" fmla="*/ 140902 h 377530"/>
                <a:gd name="connsiteX127" fmla="*/ 219475 w 572395"/>
                <a:gd name="connsiteY127" fmla="*/ 142031 h 377530"/>
                <a:gd name="connsiteX128" fmla="*/ 215932 w 572395"/>
                <a:gd name="connsiteY128" fmla="*/ 136577 h 377530"/>
                <a:gd name="connsiteX129" fmla="*/ 214798 w 572395"/>
                <a:gd name="connsiteY129" fmla="*/ 141187 h 377530"/>
                <a:gd name="connsiteX130" fmla="*/ 214684 w 572395"/>
                <a:gd name="connsiteY130" fmla="*/ 133248 h 377530"/>
                <a:gd name="connsiteX131" fmla="*/ 208445 w 572395"/>
                <a:gd name="connsiteY131" fmla="*/ 140836 h 377530"/>
                <a:gd name="connsiteX132" fmla="*/ 153067 w 572395"/>
                <a:gd name="connsiteY132" fmla="*/ 123697 h 377530"/>
                <a:gd name="connsiteX133" fmla="*/ 189795 w 572395"/>
                <a:gd name="connsiteY133" fmla="*/ 124645 h 377530"/>
                <a:gd name="connsiteX134" fmla="*/ 190157 w 572395"/>
                <a:gd name="connsiteY134" fmla="*/ 139441 h 377530"/>
                <a:gd name="connsiteX135" fmla="*/ 190157 w 572395"/>
                <a:gd name="connsiteY135" fmla="*/ 140067 h 377530"/>
                <a:gd name="connsiteX136" fmla="*/ 184166 w 572395"/>
                <a:gd name="connsiteY136" fmla="*/ 139954 h 377530"/>
                <a:gd name="connsiteX137" fmla="*/ 187300 w 572395"/>
                <a:gd name="connsiteY137" fmla="*/ 136406 h 377530"/>
                <a:gd name="connsiteX138" fmla="*/ 178841 w 572395"/>
                <a:gd name="connsiteY138" fmla="*/ 139688 h 377530"/>
                <a:gd name="connsiteX139" fmla="*/ 181861 w 572395"/>
                <a:gd name="connsiteY139" fmla="*/ 133191 h 377530"/>
                <a:gd name="connsiteX140" fmla="*/ 173164 w 572395"/>
                <a:gd name="connsiteY140" fmla="*/ 139925 h 377530"/>
                <a:gd name="connsiteX141" fmla="*/ 175822 w 572395"/>
                <a:gd name="connsiteY141" fmla="*/ 132944 h 377530"/>
                <a:gd name="connsiteX142" fmla="*/ 167973 w 572395"/>
                <a:gd name="connsiteY142" fmla="*/ 140162 h 377530"/>
                <a:gd name="connsiteX143" fmla="*/ 168783 w 572395"/>
                <a:gd name="connsiteY143" fmla="*/ 133713 h 377530"/>
                <a:gd name="connsiteX144" fmla="*/ 164230 w 572395"/>
                <a:gd name="connsiteY144" fmla="*/ 139935 h 377530"/>
                <a:gd name="connsiteX145" fmla="*/ 156982 w 572395"/>
                <a:gd name="connsiteY145" fmla="*/ 137649 h 377530"/>
                <a:gd name="connsiteX146" fmla="*/ 159610 w 572395"/>
                <a:gd name="connsiteY146" fmla="*/ 141291 h 377530"/>
                <a:gd name="connsiteX147" fmla="*/ 156334 w 572395"/>
                <a:gd name="connsiteY147" fmla="*/ 141708 h 377530"/>
                <a:gd name="connsiteX148" fmla="*/ 156334 w 572395"/>
                <a:gd name="connsiteY148" fmla="*/ 141651 h 377530"/>
                <a:gd name="connsiteX149" fmla="*/ 153124 w 572395"/>
                <a:gd name="connsiteY149" fmla="*/ 123763 h 377530"/>
                <a:gd name="connsiteX150" fmla="*/ 130159 w 572395"/>
                <a:gd name="connsiteY150" fmla="*/ 128240 h 377530"/>
                <a:gd name="connsiteX151" fmla="*/ 136246 w 572395"/>
                <a:gd name="connsiteY151" fmla="*/ 120159 h 377530"/>
                <a:gd name="connsiteX152" fmla="*/ 136817 w 572395"/>
                <a:gd name="connsiteY152" fmla="*/ 119969 h 377530"/>
                <a:gd name="connsiteX153" fmla="*/ 138208 w 572395"/>
                <a:gd name="connsiteY153" fmla="*/ 128505 h 377530"/>
                <a:gd name="connsiteX154" fmla="*/ 146047 w 572395"/>
                <a:gd name="connsiteY154" fmla="*/ 143197 h 377530"/>
                <a:gd name="connsiteX155" fmla="*/ 141094 w 572395"/>
                <a:gd name="connsiteY155" fmla="*/ 144004 h 377530"/>
                <a:gd name="connsiteX156" fmla="*/ 142723 w 572395"/>
                <a:gd name="connsiteY156" fmla="*/ 140371 h 377530"/>
                <a:gd name="connsiteX157" fmla="*/ 135150 w 572395"/>
                <a:gd name="connsiteY157" fmla="*/ 145028 h 377530"/>
                <a:gd name="connsiteX158" fmla="*/ 138694 w 572395"/>
                <a:gd name="connsiteY158" fmla="*/ 138294 h 377530"/>
                <a:gd name="connsiteX159" fmla="*/ 129035 w 572395"/>
                <a:gd name="connsiteY159" fmla="*/ 145995 h 377530"/>
                <a:gd name="connsiteX160" fmla="*/ 131769 w 572395"/>
                <a:gd name="connsiteY160" fmla="*/ 137981 h 377530"/>
                <a:gd name="connsiteX161" fmla="*/ 123901 w 572395"/>
                <a:gd name="connsiteY161" fmla="*/ 146109 h 377530"/>
                <a:gd name="connsiteX162" fmla="*/ 125616 w 572395"/>
                <a:gd name="connsiteY162" fmla="*/ 139214 h 377530"/>
                <a:gd name="connsiteX163" fmla="*/ 130159 w 572395"/>
                <a:gd name="connsiteY163" fmla="*/ 128278 h 377530"/>
                <a:gd name="connsiteX164" fmla="*/ 113881 w 572395"/>
                <a:gd name="connsiteY164" fmla="*/ 82485 h 377530"/>
                <a:gd name="connsiteX165" fmla="*/ 115119 w 572395"/>
                <a:gd name="connsiteY165" fmla="*/ 48843 h 377530"/>
                <a:gd name="connsiteX166" fmla="*/ 115814 w 572395"/>
                <a:gd name="connsiteY166" fmla="*/ 66940 h 377530"/>
                <a:gd name="connsiteX167" fmla="*/ 123063 w 572395"/>
                <a:gd name="connsiteY167" fmla="*/ 91866 h 377530"/>
                <a:gd name="connsiteX168" fmla="*/ 119796 w 572395"/>
                <a:gd name="connsiteY168" fmla="*/ 107620 h 377530"/>
                <a:gd name="connsiteX169" fmla="*/ 119243 w 572395"/>
                <a:gd name="connsiteY169" fmla="*/ 108768 h 377530"/>
                <a:gd name="connsiteX170" fmla="*/ 119682 w 572395"/>
                <a:gd name="connsiteY170" fmla="*/ 100411 h 377530"/>
                <a:gd name="connsiteX171" fmla="*/ 113881 w 572395"/>
                <a:gd name="connsiteY171" fmla="*/ 82485 h 377530"/>
                <a:gd name="connsiteX172" fmla="*/ 244545 w 572395"/>
                <a:gd name="connsiteY172" fmla="*/ 298464 h 377530"/>
                <a:gd name="connsiteX173" fmla="*/ 114329 w 572395"/>
                <a:gd name="connsiteY173" fmla="*/ 236509 h 377530"/>
                <a:gd name="connsiteX174" fmla="*/ 188566 w 572395"/>
                <a:gd name="connsiteY174" fmla="*/ 220489 h 377530"/>
                <a:gd name="connsiteX175" fmla="*/ 320097 w 572395"/>
                <a:gd name="connsiteY175" fmla="*/ 282434 h 377530"/>
                <a:gd name="connsiteX176" fmla="*/ 244535 w 572395"/>
                <a:gd name="connsiteY176" fmla="*/ 298464 h 377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</a:cxnLst>
              <a:rect l="l" t="t" r="r" b="b"/>
              <a:pathLst>
                <a:path w="572395" h="377530">
                  <a:moveTo>
                    <a:pt x="512559" y="298625"/>
                  </a:moveTo>
                  <a:cubicBezTo>
                    <a:pt x="474545" y="298625"/>
                    <a:pt x="436483" y="265096"/>
                    <a:pt x="382972" y="221561"/>
                  </a:cubicBezTo>
                  <a:cubicBezTo>
                    <a:pt x="374158" y="214352"/>
                    <a:pt x="365141" y="207394"/>
                    <a:pt x="355930" y="200694"/>
                  </a:cubicBezTo>
                  <a:cubicBezTo>
                    <a:pt x="358316" y="200726"/>
                    <a:pt x="360697" y="200925"/>
                    <a:pt x="363055" y="201292"/>
                  </a:cubicBezTo>
                  <a:cubicBezTo>
                    <a:pt x="359023" y="197669"/>
                    <a:pt x="353980" y="195354"/>
                    <a:pt x="348596" y="194653"/>
                  </a:cubicBezTo>
                  <a:cubicBezTo>
                    <a:pt x="350135" y="193774"/>
                    <a:pt x="351830" y="193198"/>
                    <a:pt x="353587" y="192955"/>
                  </a:cubicBezTo>
                  <a:cubicBezTo>
                    <a:pt x="350492" y="190564"/>
                    <a:pt x="346684" y="189272"/>
                    <a:pt x="342767" y="189284"/>
                  </a:cubicBezTo>
                  <a:cubicBezTo>
                    <a:pt x="344164" y="187690"/>
                    <a:pt x="346072" y="186628"/>
                    <a:pt x="348167" y="186277"/>
                  </a:cubicBezTo>
                  <a:cubicBezTo>
                    <a:pt x="343255" y="184349"/>
                    <a:pt x="338016" y="183383"/>
                    <a:pt x="332737" y="183432"/>
                  </a:cubicBezTo>
                  <a:cubicBezTo>
                    <a:pt x="334175" y="180947"/>
                    <a:pt x="341957" y="180406"/>
                    <a:pt x="345119" y="181023"/>
                  </a:cubicBezTo>
                  <a:cubicBezTo>
                    <a:pt x="338467" y="177603"/>
                    <a:pt x="330781" y="176748"/>
                    <a:pt x="323536" y="178623"/>
                  </a:cubicBezTo>
                  <a:cubicBezTo>
                    <a:pt x="326891" y="175458"/>
                    <a:pt x="331537" y="174034"/>
                    <a:pt x="336099" y="174772"/>
                  </a:cubicBezTo>
                  <a:cubicBezTo>
                    <a:pt x="331665" y="171504"/>
                    <a:pt x="326040" y="170279"/>
                    <a:pt x="320640" y="171405"/>
                  </a:cubicBezTo>
                  <a:cubicBezTo>
                    <a:pt x="322729" y="168808"/>
                    <a:pt x="325522" y="166863"/>
                    <a:pt x="328689" y="165800"/>
                  </a:cubicBezTo>
                  <a:cubicBezTo>
                    <a:pt x="323659" y="165595"/>
                    <a:pt x="318664" y="166707"/>
                    <a:pt x="314201" y="169025"/>
                  </a:cubicBezTo>
                  <a:cubicBezTo>
                    <a:pt x="317564" y="161437"/>
                    <a:pt x="316716" y="157017"/>
                    <a:pt x="315154" y="154892"/>
                  </a:cubicBezTo>
                  <a:cubicBezTo>
                    <a:pt x="314692" y="161066"/>
                    <a:pt x="310365" y="166276"/>
                    <a:pt x="304362" y="167886"/>
                  </a:cubicBezTo>
                  <a:cubicBezTo>
                    <a:pt x="303702" y="164300"/>
                    <a:pt x="305216" y="160662"/>
                    <a:pt x="308229" y="158591"/>
                  </a:cubicBezTo>
                  <a:cubicBezTo>
                    <a:pt x="303441" y="158965"/>
                    <a:pt x="298993" y="161200"/>
                    <a:pt x="295847" y="164813"/>
                  </a:cubicBezTo>
                  <a:cubicBezTo>
                    <a:pt x="294894" y="164377"/>
                    <a:pt x="293942" y="163979"/>
                    <a:pt x="292989" y="163561"/>
                  </a:cubicBezTo>
                  <a:cubicBezTo>
                    <a:pt x="292463" y="162581"/>
                    <a:pt x="292045" y="161548"/>
                    <a:pt x="291741" y="160479"/>
                  </a:cubicBezTo>
                  <a:cubicBezTo>
                    <a:pt x="290981" y="158024"/>
                    <a:pt x="290659" y="155456"/>
                    <a:pt x="290789" y="152891"/>
                  </a:cubicBezTo>
                  <a:cubicBezTo>
                    <a:pt x="289749" y="147959"/>
                    <a:pt x="289168" y="142943"/>
                    <a:pt x="289055" y="137905"/>
                  </a:cubicBezTo>
                  <a:cubicBezTo>
                    <a:pt x="289550" y="132442"/>
                    <a:pt x="292246" y="126523"/>
                    <a:pt x="292789" y="122729"/>
                  </a:cubicBezTo>
                  <a:cubicBezTo>
                    <a:pt x="295855" y="121030"/>
                    <a:pt x="298729" y="119008"/>
                    <a:pt x="301362" y="116697"/>
                  </a:cubicBezTo>
                  <a:cubicBezTo>
                    <a:pt x="304269" y="113647"/>
                    <a:pt x="306755" y="110224"/>
                    <a:pt x="308753" y="106520"/>
                  </a:cubicBezTo>
                  <a:cubicBezTo>
                    <a:pt x="310753" y="102887"/>
                    <a:pt x="316316" y="77752"/>
                    <a:pt x="329013" y="62890"/>
                  </a:cubicBezTo>
                  <a:cubicBezTo>
                    <a:pt x="332889" y="58346"/>
                    <a:pt x="337909" y="50161"/>
                    <a:pt x="343129" y="50645"/>
                  </a:cubicBezTo>
                  <a:cubicBezTo>
                    <a:pt x="349564" y="51213"/>
                    <a:pt x="355975" y="49325"/>
                    <a:pt x="361064" y="45362"/>
                  </a:cubicBezTo>
                  <a:cubicBezTo>
                    <a:pt x="363903" y="44456"/>
                    <a:pt x="366894" y="44117"/>
                    <a:pt x="369865" y="44366"/>
                  </a:cubicBezTo>
                  <a:cubicBezTo>
                    <a:pt x="372111" y="44629"/>
                    <a:pt x="374217" y="43231"/>
                    <a:pt x="374837" y="41065"/>
                  </a:cubicBezTo>
                  <a:cubicBezTo>
                    <a:pt x="375909" y="41232"/>
                    <a:pt x="376987" y="40803"/>
                    <a:pt x="377647" y="39946"/>
                  </a:cubicBezTo>
                  <a:cubicBezTo>
                    <a:pt x="379647" y="36512"/>
                    <a:pt x="381029" y="34777"/>
                    <a:pt x="380067" y="32434"/>
                  </a:cubicBezTo>
                  <a:cubicBezTo>
                    <a:pt x="379638" y="31372"/>
                    <a:pt x="377885" y="30708"/>
                    <a:pt x="376923" y="29958"/>
                  </a:cubicBezTo>
                  <a:cubicBezTo>
                    <a:pt x="372339" y="25256"/>
                    <a:pt x="367459" y="20849"/>
                    <a:pt x="362312" y="16765"/>
                  </a:cubicBezTo>
                  <a:cubicBezTo>
                    <a:pt x="360138" y="15217"/>
                    <a:pt x="358119" y="13463"/>
                    <a:pt x="356283" y="11529"/>
                  </a:cubicBezTo>
                  <a:cubicBezTo>
                    <a:pt x="353604" y="8992"/>
                    <a:pt x="350561" y="6866"/>
                    <a:pt x="347253" y="5222"/>
                  </a:cubicBezTo>
                  <a:cubicBezTo>
                    <a:pt x="344986" y="4093"/>
                    <a:pt x="343386" y="-716"/>
                    <a:pt x="337433" y="91"/>
                  </a:cubicBezTo>
                  <a:cubicBezTo>
                    <a:pt x="333223" y="660"/>
                    <a:pt x="331203" y="5544"/>
                    <a:pt x="324231" y="5706"/>
                  </a:cubicBezTo>
                  <a:cubicBezTo>
                    <a:pt x="317814" y="5017"/>
                    <a:pt x="311358" y="4747"/>
                    <a:pt x="304905" y="4899"/>
                  </a:cubicBezTo>
                  <a:cubicBezTo>
                    <a:pt x="296384" y="7487"/>
                    <a:pt x="288298" y="11323"/>
                    <a:pt x="280911" y="16281"/>
                  </a:cubicBezTo>
                  <a:cubicBezTo>
                    <a:pt x="275445" y="16587"/>
                    <a:pt x="270008" y="17284"/>
                    <a:pt x="264643" y="18368"/>
                  </a:cubicBezTo>
                  <a:cubicBezTo>
                    <a:pt x="257842" y="20847"/>
                    <a:pt x="250906" y="22944"/>
                    <a:pt x="243869" y="24647"/>
                  </a:cubicBezTo>
                  <a:cubicBezTo>
                    <a:pt x="238001" y="25387"/>
                    <a:pt x="224819" y="26221"/>
                    <a:pt x="207159" y="26610"/>
                  </a:cubicBezTo>
                  <a:cubicBezTo>
                    <a:pt x="195594" y="26519"/>
                    <a:pt x="184051" y="25587"/>
                    <a:pt x="172622" y="23822"/>
                  </a:cubicBezTo>
                  <a:cubicBezTo>
                    <a:pt x="168888" y="23347"/>
                    <a:pt x="151581" y="21925"/>
                    <a:pt x="140484" y="20929"/>
                  </a:cubicBezTo>
                  <a:cubicBezTo>
                    <a:pt x="130220" y="19654"/>
                    <a:pt x="120095" y="24168"/>
                    <a:pt x="114214" y="32642"/>
                  </a:cubicBezTo>
                  <a:cubicBezTo>
                    <a:pt x="101651" y="51252"/>
                    <a:pt x="108280" y="72659"/>
                    <a:pt x="109376" y="85406"/>
                  </a:cubicBezTo>
                  <a:cubicBezTo>
                    <a:pt x="109833" y="90642"/>
                    <a:pt x="103661" y="95555"/>
                    <a:pt x="108928" y="105097"/>
                  </a:cubicBezTo>
                  <a:cubicBezTo>
                    <a:pt x="110757" y="108250"/>
                    <a:pt x="110952" y="112086"/>
                    <a:pt x="109452" y="115407"/>
                  </a:cubicBezTo>
                  <a:cubicBezTo>
                    <a:pt x="111778" y="114208"/>
                    <a:pt x="113435" y="112025"/>
                    <a:pt x="113957" y="109469"/>
                  </a:cubicBezTo>
                  <a:cubicBezTo>
                    <a:pt x="115091" y="111556"/>
                    <a:pt x="113395" y="116450"/>
                    <a:pt x="112833" y="117494"/>
                  </a:cubicBezTo>
                  <a:cubicBezTo>
                    <a:pt x="114289" y="116598"/>
                    <a:pt x="115578" y="115459"/>
                    <a:pt x="116643" y="114126"/>
                  </a:cubicBezTo>
                  <a:lnTo>
                    <a:pt x="116643" y="114620"/>
                  </a:lnTo>
                  <a:cubicBezTo>
                    <a:pt x="116668" y="120098"/>
                    <a:pt x="116279" y="125570"/>
                    <a:pt x="115481" y="130990"/>
                  </a:cubicBezTo>
                  <a:cubicBezTo>
                    <a:pt x="115033" y="134111"/>
                    <a:pt x="114529" y="139233"/>
                    <a:pt x="113824" y="143397"/>
                  </a:cubicBezTo>
                  <a:cubicBezTo>
                    <a:pt x="113418" y="145866"/>
                    <a:pt x="112887" y="148313"/>
                    <a:pt x="112233" y="150728"/>
                  </a:cubicBezTo>
                  <a:cubicBezTo>
                    <a:pt x="109376" y="151573"/>
                    <a:pt x="106518" y="152455"/>
                    <a:pt x="103556" y="153422"/>
                  </a:cubicBezTo>
                  <a:cubicBezTo>
                    <a:pt x="104043" y="149807"/>
                    <a:pt x="105560" y="146407"/>
                    <a:pt x="107928" y="143624"/>
                  </a:cubicBezTo>
                  <a:cubicBezTo>
                    <a:pt x="102632" y="145625"/>
                    <a:pt x="98270" y="149512"/>
                    <a:pt x="95688" y="154532"/>
                  </a:cubicBezTo>
                  <a:cubicBezTo>
                    <a:pt x="94893" y="150894"/>
                    <a:pt x="95175" y="147106"/>
                    <a:pt x="96498" y="143624"/>
                  </a:cubicBezTo>
                  <a:cubicBezTo>
                    <a:pt x="91697" y="146572"/>
                    <a:pt x="88499" y="151529"/>
                    <a:pt x="87801" y="157102"/>
                  </a:cubicBezTo>
                  <a:cubicBezTo>
                    <a:pt x="83586" y="153823"/>
                    <a:pt x="78323" y="152169"/>
                    <a:pt x="72981" y="152445"/>
                  </a:cubicBezTo>
                  <a:cubicBezTo>
                    <a:pt x="80477" y="156059"/>
                    <a:pt x="80715" y="160469"/>
                    <a:pt x="80715" y="160469"/>
                  </a:cubicBezTo>
                  <a:cubicBezTo>
                    <a:pt x="76481" y="158122"/>
                    <a:pt x="71350" y="158033"/>
                    <a:pt x="67037" y="160232"/>
                  </a:cubicBezTo>
                  <a:cubicBezTo>
                    <a:pt x="69979" y="160217"/>
                    <a:pt x="72667" y="161889"/>
                    <a:pt x="73943" y="164529"/>
                  </a:cubicBezTo>
                  <a:cubicBezTo>
                    <a:pt x="69593" y="163463"/>
                    <a:pt x="64993" y="164411"/>
                    <a:pt x="61427" y="167109"/>
                  </a:cubicBezTo>
                  <a:cubicBezTo>
                    <a:pt x="63411" y="166597"/>
                    <a:pt x="65516" y="167230"/>
                    <a:pt x="66885" y="168749"/>
                  </a:cubicBezTo>
                  <a:cubicBezTo>
                    <a:pt x="41506" y="181632"/>
                    <a:pt x="18811" y="199189"/>
                    <a:pt x="0" y="220489"/>
                  </a:cubicBezTo>
                  <a:cubicBezTo>
                    <a:pt x="35709" y="318619"/>
                    <a:pt x="123958" y="377520"/>
                    <a:pt x="243754" y="377520"/>
                  </a:cubicBezTo>
                  <a:cubicBezTo>
                    <a:pt x="295118" y="377983"/>
                    <a:pt x="345552" y="363869"/>
                    <a:pt x="389153" y="336830"/>
                  </a:cubicBezTo>
                  <a:cubicBezTo>
                    <a:pt x="423773" y="362473"/>
                    <a:pt x="465634" y="376589"/>
                    <a:pt x="508778" y="377169"/>
                  </a:cubicBezTo>
                  <a:cubicBezTo>
                    <a:pt x="531941" y="378454"/>
                    <a:pt x="554715" y="370831"/>
                    <a:pt x="572395" y="355875"/>
                  </a:cubicBezTo>
                  <a:lnTo>
                    <a:pt x="572395" y="266177"/>
                  </a:lnTo>
                  <a:cubicBezTo>
                    <a:pt x="558727" y="279893"/>
                    <a:pt x="544439" y="298625"/>
                    <a:pt x="512550" y="298625"/>
                  </a:cubicBezTo>
                  <a:moveTo>
                    <a:pt x="188500" y="66740"/>
                  </a:moveTo>
                  <a:cubicBezTo>
                    <a:pt x="193453" y="66854"/>
                    <a:pt x="223209" y="67461"/>
                    <a:pt x="226428" y="66977"/>
                  </a:cubicBezTo>
                  <a:cubicBezTo>
                    <a:pt x="235668" y="65593"/>
                    <a:pt x="243011" y="65858"/>
                    <a:pt x="245631" y="64692"/>
                  </a:cubicBezTo>
                  <a:cubicBezTo>
                    <a:pt x="247393" y="63904"/>
                    <a:pt x="252155" y="57938"/>
                    <a:pt x="257232" y="54742"/>
                  </a:cubicBezTo>
                  <a:cubicBezTo>
                    <a:pt x="261614" y="51973"/>
                    <a:pt x="275215" y="48036"/>
                    <a:pt x="279816" y="58308"/>
                  </a:cubicBezTo>
                  <a:cubicBezTo>
                    <a:pt x="281835" y="60044"/>
                    <a:pt x="283626" y="61894"/>
                    <a:pt x="284417" y="62463"/>
                  </a:cubicBezTo>
                  <a:cubicBezTo>
                    <a:pt x="287560" y="64872"/>
                    <a:pt x="293942" y="69946"/>
                    <a:pt x="294065" y="71426"/>
                  </a:cubicBezTo>
                  <a:cubicBezTo>
                    <a:pt x="294208" y="72649"/>
                    <a:pt x="295427" y="76083"/>
                    <a:pt x="292618" y="77800"/>
                  </a:cubicBezTo>
                  <a:cubicBezTo>
                    <a:pt x="291875" y="78255"/>
                    <a:pt x="292503" y="79602"/>
                    <a:pt x="289836" y="80209"/>
                  </a:cubicBezTo>
                  <a:cubicBezTo>
                    <a:pt x="288325" y="80583"/>
                    <a:pt x="286733" y="80068"/>
                    <a:pt x="285731" y="78881"/>
                  </a:cubicBezTo>
                  <a:cubicBezTo>
                    <a:pt x="285731" y="78881"/>
                    <a:pt x="279930" y="79365"/>
                    <a:pt x="278482" y="79251"/>
                  </a:cubicBezTo>
                  <a:cubicBezTo>
                    <a:pt x="280140" y="87588"/>
                    <a:pt x="271291" y="98581"/>
                    <a:pt x="269672" y="103665"/>
                  </a:cubicBezTo>
                  <a:cubicBezTo>
                    <a:pt x="269265" y="107055"/>
                    <a:pt x="268319" y="110358"/>
                    <a:pt x="266871" y="113453"/>
                  </a:cubicBezTo>
                  <a:cubicBezTo>
                    <a:pt x="270567" y="115350"/>
                    <a:pt x="273539" y="117247"/>
                    <a:pt x="273539" y="117247"/>
                  </a:cubicBezTo>
                  <a:cubicBezTo>
                    <a:pt x="273539" y="117247"/>
                    <a:pt x="275149" y="122777"/>
                    <a:pt x="275958" y="127595"/>
                  </a:cubicBezTo>
                  <a:cubicBezTo>
                    <a:pt x="276768" y="132413"/>
                    <a:pt x="278521" y="135325"/>
                    <a:pt x="278816" y="139622"/>
                  </a:cubicBezTo>
                  <a:cubicBezTo>
                    <a:pt x="279314" y="144449"/>
                    <a:pt x="279260" y="149318"/>
                    <a:pt x="278654" y="154133"/>
                  </a:cubicBezTo>
                  <a:cubicBezTo>
                    <a:pt x="277335" y="154329"/>
                    <a:pt x="276095" y="154884"/>
                    <a:pt x="275072" y="155736"/>
                  </a:cubicBezTo>
                  <a:cubicBezTo>
                    <a:pt x="274221" y="152199"/>
                    <a:pt x="272424" y="148958"/>
                    <a:pt x="269872" y="146356"/>
                  </a:cubicBezTo>
                  <a:cubicBezTo>
                    <a:pt x="270520" y="151478"/>
                    <a:pt x="268672" y="153090"/>
                    <a:pt x="268672" y="153090"/>
                  </a:cubicBezTo>
                  <a:cubicBezTo>
                    <a:pt x="267248" y="149506"/>
                    <a:pt x="264707" y="146471"/>
                    <a:pt x="261423" y="144430"/>
                  </a:cubicBezTo>
                  <a:cubicBezTo>
                    <a:pt x="262335" y="146592"/>
                    <a:pt x="262294" y="149035"/>
                    <a:pt x="261309" y="151165"/>
                  </a:cubicBezTo>
                  <a:cubicBezTo>
                    <a:pt x="259614" y="147929"/>
                    <a:pt x="257065" y="145214"/>
                    <a:pt x="253937" y="143311"/>
                  </a:cubicBezTo>
                  <a:cubicBezTo>
                    <a:pt x="254581" y="145290"/>
                    <a:pt x="254702" y="147400"/>
                    <a:pt x="254289" y="149438"/>
                  </a:cubicBezTo>
                  <a:cubicBezTo>
                    <a:pt x="251412" y="148635"/>
                    <a:pt x="248501" y="147880"/>
                    <a:pt x="245555" y="147172"/>
                  </a:cubicBezTo>
                  <a:cubicBezTo>
                    <a:pt x="245156" y="145147"/>
                    <a:pt x="245978" y="143076"/>
                    <a:pt x="247660" y="141870"/>
                  </a:cubicBezTo>
                  <a:cubicBezTo>
                    <a:pt x="244300" y="141900"/>
                    <a:pt x="241055" y="143090"/>
                    <a:pt x="238477" y="145237"/>
                  </a:cubicBezTo>
                  <a:cubicBezTo>
                    <a:pt x="238679" y="142358"/>
                    <a:pt x="240232" y="139743"/>
                    <a:pt x="242668" y="138180"/>
                  </a:cubicBezTo>
                  <a:cubicBezTo>
                    <a:pt x="238243" y="138176"/>
                    <a:pt x="234120" y="140413"/>
                    <a:pt x="231724" y="144117"/>
                  </a:cubicBezTo>
                  <a:cubicBezTo>
                    <a:pt x="231493" y="141416"/>
                    <a:pt x="232315" y="138729"/>
                    <a:pt x="234020" y="136615"/>
                  </a:cubicBezTo>
                  <a:cubicBezTo>
                    <a:pt x="231872" y="137010"/>
                    <a:pt x="229776" y="137647"/>
                    <a:pt x="227771" y="138512"/>
                  </a:cubicBezTo>
                  <a:cubicBezTo>
                    <a:pt x="225821" y="131845"/>
                    <a:pt x="224858" y="124931"/>
                    <a:pt x="224914" y="117987"/>
                  </a:cubicBezTo>
                  <a:cubicBezTo>
                    <a:pt x="226409" y="117152"/>
                    <a:pt x="226276" y="117370"/>
                    <a:pt x="232801" y="116166"/>
                  </a:cubicBezTo>
                  <a:cubicBezTo>
                    <a:pt x="236449" y="115492"/>
                    <a:pt x="248993" y="117114"/>
                    <a:pt x="256003" y="108445"/>
                  </a:cubicBezTo>
                  <a:cubicBezTo>
                    <a:pt x="258861" y="107497"/>
                    <a:pt x="258699" y="103039"/>
                    <a:pt x="259299" y="100990"/>
                  </a:cubicBezTo>
                  <a:cubicBezTo>
                    <a:pt x="259794" y="99330"/>
                    <a:pt x="256489" y="101113"/>
                    <a:pt x="255489" y="102128"/>
                  </a:cubicBezTo>
                  <a:cubicBezTo>
                    <a:pt x="251080" y="101705"/>
                    <a:pt x="246948" y="99798"/>
                    <a:pt x="243773" y="96722"/>
                  </a:cubicBezTo>
                  <a:cubicBezTo>
                    <a:pt x="241116" y="92871"/>
                    <a:pt x="240268" y="92605"/>
                    <a:pt x="239678" y="91031"/>
                  </a:cubicBezTo>
                  <a:cubicBezTo>
                    <a:pt x="243807" y="88334"/>
                    <a:pt x="246309" y="83760"/>
                    <a:pt x="246345" y="78843"/>
                  </a:cubicBezTo>
                  <a:cubicBezTo>
                    <a:pt x="240832" y="81043"/>
                    <a:pt x="235522" y="83718"/>
                    <a:pt x="230476" y="86839"/>
                  </a:cubicBezTo>
                  <a:cubicBezTo>
                    <a:pt x="229029" y="86241"/>
                    <a:pt x="218818" y="85890"/>
                    <a:pt x="214046" y="85037"/>
                  </a:cubicBezTo>
                  <a:cubicBezTo>
                    <a:pt x="205218" y="83353"/>
                    <a:pt x="196223" y="82697"/>
                    <a:pt x="187242" y="83083"/>
                  </a:cubicBezTo>
                  <a:cubicBezTo>
                    <a:pt x="178670" y="83083"/>
                    <a:pt x="167316" y="80598"/>
                    <a:pt x="154781" y="81186"/>
                  </a:cubicBezTo>
                  <a:cubicBezTo>
                    <a:pt x="162244" y="70290"/>
                    <a:pt x="175356" y="64669"/>
                    <a:pt x="188433" y="66759"/>
                  </a:cubicBezTo>
                  <a:moveTo>
                    <a:pt x="208436" y="140817"/>
                  </a:moveTo>
                  <a:cubicBezTo>
                    <a:pt x="207008" y="138702"/>
                    <a:pt x="206513" y="136097"/>
                    <a:pt x="207064" y="133608"/>
                  </a:cubicBezTo>
                  <a:cubicBezTo>
                    <a:pt x="204715" y="135416"/>
                    <a:pt x="202872" y="137793"/>
                    <a:pt x="201711" y="140513"/>
                  </a:cubicBezTo>
                  <a:cubicBezTo>
                    <a:pt x="199806" y="140390"/>
                    <a:pt x="197901" y="140305"/>
                    <a:pt x="195996" y="140219"/>
                  </a:cubicBezTo>
                  <a:cubicBezTo>
                    <a:pt x="197661" y="134058"/>
                    <a:pt x="199910" y="128069"/>
                    <a:pt x="202711" y="122331"/>
                  </a:cubicBezTo>
                  <a:cubicBezTo>
                    <a:pt x="205574" y="121952"/>
                    <a:pt x="208402" y="121349"/>
                    <a:pt x="211169" y="120529"/>
                  </a:cubicBezTo>
                  <a:cubicBezTo>
                    <a:pt x="211169" y="120529"/>
                    <a:pt x="218342" y="133532"/>
                    <a:pt x="219466" y="135780"/>
                  </a:cubicBezTo>
                  <a:cubicBezTo>
                    <a:pt x="220504" y="137857"/>
                    <a:pt x="222047" y="138749"/>
                    <a:pt x="222942" y="140902"/>
                  </a:cubicBezTo>
                  <a:cubicBezTo>
                    <a:pt x="221037" y="141945"/>
                    <a:pt x="219885" y="142609"/>
                    <a:pt x="219475" y="142031"/>
                  </a:cubicBezTo>
                  <a:cubicBezTo>
                    <a:pt x="219135" y="139791"/>
                    <a:pt x="217844" y="137804"/>
                    <a:pt x="215932" y="136577"/>
                  </a:cubicBezTo>
                  <a:cubicBezTo>
                    <a:pt x="215944" y="138183"/>
                    <a:pt x="215555" y="139768"/>
                    <a:pt x="214798" y="141187"/>
                  </a:cubicBezTo>
                  <a:cubicBezTo>
                    <a:pt x="214798" y="141187"/>
                    <a:pt x="212503" y="135894"/>
                    <a:pt x="214684" y="133248"/>
                  </a:cubicBezTo>
                  <a:cubicBezTo>
                    <a:pt x="211527" y="134666"/>
                    <a:pt x="209218" y="137474"/>
                    <a:pt x="208445" y="140836"/>
                  </a:cubicBezTo>
                  <a:moveTo>
                    <a:pt x="153067" y="123697"/>
                  </a:moveTo>
                  <a:cubicBezTo>
                    <a:pt x="164919" y="127772"/>
                    <a:pt x="177746" y="128103"/>
                    <a:pt x="189795" y="124645"/>
                  </a:cubicBezTo>
                  <a:cubicBezTo>
                    <a:pt x="189468" y="129578"/>
                    <a:pt x="189589" y="134530"/>
                    <a:pt x="190157" y="139441"/>
                  </a:cubicBezTo>
                  <a:lnTo>
                    <a:pt x="190157" y="140067"/>
                  </a:lnTo>
                  <a:cubicBezTo>
                    <a:pt x="188166" y="140011"/>
                    <a:pt x="186185" y="139954"/>
                    <a:pt x="184166" y="139954"/>
                  </a:cubicBezTo>
                  <a:cubicBezTo>
                    <a:pt x="184306" y="138210"/>
                    <a:pt x="185581" y="136767"/>
                    <a:pt x="187300" y="136406"/>
                  </a:cubicBezTo>
                  <a:cubicBezTo>
                    <a:pt x="184113" y="136069"/>
                    <a:pt x="180959" y="137292"/>
                    <a:pt x="178841" y="139688"/>
                  </a:cubicBezTo>
                  <a:cubicBezTo>
                    <a:pt x="179047" y="137236"/>
                    <a:pt x="180116" y="134934"/>
                    <a:pt x="181861" y="133191"/>
                  </a:cubicBezTo>
                  <a:cubicBezTo>
                    <a:pt x="178097" y="134029"/>
                    <a:pt x="174907" y="136499"/>
                    <a:pt x="173164" y="139925"/>
                  </a:cubicBezTo>
                  <a:cubicBezTo>
                    <a:pt x="173164" y="139925"/>
                    <a:pt x="173050" y="134870"/>
                    <a:pt x="175822" y="132944"/>
                  </a:cubicBezTo>
                  <a:cubicBezTo>
                    <a:pt x="172034" y="133656"/>
                    <a:pt x="168986" y="136458"/>
                    <a:pt x="167973" y="140162"/>
                  </a:cubicBezTo>
                  <a:cubicBezTo>
                    <a:pt x="167973" y="140162"/>
                    <a:pt x="167021" y="135629"/>
                    <a:pt x="168783" y="133713"/>
                  </a:cubicBezTo>
                  <a:cubicBezTo>
                    <a:pt x="166050" y="134556"/>
                    <a:pt x="164199" y="137086"/>
                    <a:pt x="164230" y="139935"/>
                  </a:cubicBezTo>
                  <a:cubicBezTo>
                    <a:pt x="162266" y="138153"/>
                    <a:pt x="159617" y="137318"/>
                    <a:pt x="156982" y="137649"/>
                  </a:cubicBezTo>
                  <a:cubicBezTo>
                    <a:pt x="158191" y="138047"/>
                    <a:pt x="159020" y="139470"/>
                    <a:pt x="159610" y="141291"/>
                  </a:cubicBezTo>
                  <a:cubicBezTo>
                    <a:pt x="158553" y="141405"/>
                    <a:pt x="157420" y="141566"/>
                    <a:pt x="156334" y="141708"/>
                  </a:cubicBezTo>
                  <a:lnTo>
                    <a:pt x="156334" y="141651"/>
                  </a:lnTo>
                  <a:cubicBezTo>
                    <a:pt x="153591" y="136109"/>
                    <a:pt x="152479" y="129908"/>
                    <a:pt x="153124" y="123763"/>
                  </a:cubicBezTo>
                  <a:moveTo>
                    <a:pt x="130159" y="128240"/>
                  </a:moveTo>
                  <a:cubicBezTo>
                    <a:pt x="131754" y="125247"/>
                    <a:pt x="133807" y="122521"/>
                    <a:pt x="136246" y="120159"/>
                  </a:cubicBezTo>
                  <a:cubicBezTo>
                    <a:pt x="136432" y="120083"/>
                    <a:pt x="136623" y="120020"/>
                    <a:pt x="136817" y="119969"/>
                  </a:cubicBezTo>
                  <a:cubicBezTo>
                    <a:pt x="136019" y="122881"/>
                    <a:pt x="136526" y="125994"/>
                    <a:pt x="138208" y="128505"/>
                  </a:cubicBezTo>
                  <a:cubicBezTo>
                    <a:pt x="139379" y="130649"/>
                    <a:pt x="143027" y="137393"/>
                    <a:pt x="146047" y="143197"/>
                  </a:cubicBezTo>
                  <a:cubicBezTo>
                    <a:pt x="144389" y="143463"/>
                    <a:pt x="142780" y="143691"/>
                    <a:pt x="141094" y="144004"/>
                  </a:cubicBezTo>
                  <a:cubicBezTo>
                    <a:pt x="141443" y="142715"/>
                    <a:pt x="141992" y="141490"/>
                    <a:pt x="142723" y="140371"/>
                  </a:cubicBezTo>
                  <a:cubicBezTo>
                    <a:pt x="139559" y="140515"/>
                    <a:pt x="136696" y="142276"/>
                    <a:pt x="135150" y="145028"/>
                  </a:cubicBezTo>
                  <a:cubicBezTo>
                    <a:pt x="135153" y="142341"/>
                    <a:pt x="136476" y="139825"/>
                    <a:pt x="138694" y="138294"/>
                  </a:cubicBezTo>
                  <a:cubicBezTo>
                    <a:pt x="134763" y="139825"/>
                    <a:pt x="131395" y="142511"/>
                    <a:pt x="129035" y="145995"/>
                  </a:cubicBezTo>
                  <a:cubicBezTo>
                    <a:pt x="129117" y="143111"/>
                    <a:pt x="130070" y="140318"/>
                    <a:pt x="131769" y="137981"/>
                  </a:cubicBezTo>
                  <a:cubicBezTo>
                    <a:pt x="128543" y="140040"/>
                    <a:pt x="125849" y="142824"/>
                    <a:pt x="123901" y="146109"/>
                  </a:cubicBezTo>
                  <a:cubicBezTo>
                    <a:pt x="124387" y="143672"/>
                    <a:pt x="125035" y="141234"/>
                    <a:pt x="125616" y="139214"/>
                  </a:cubicBezTo>
                  <a:cubicBezTo>
                    <a:pt x="126733" y="135417"/>
                    <a:pt x="128256" y="131751"/>
                    <a:pt x="130159" y="128278"/>
                  </a:cubicBezTo>
                  <a:moveTo>
                    <a:pt x="113881" y="82485"/>
                  </a:moveTo>
                  <a:cubicBezTo>
                    <a:pt x="111613" y="71332"/>
                    <a:pt x="112037" y="59801"/>
                    <a:pt x="115119" y="48843"/>
                  </a:cubicBezTo>
                  <a:cubicBezTo>
                    <a:pt x="114701" y="54882"/>
                    <a:pt x="114935" y="60949"/>
                    <a:pt x="115814" y="66940"/>
                  </a:cubicBezTo>
                  <a:cubicBezTo>
                    <a:pt x="117222" y="75507"/>
                    <a:pt x="119656" y="83875"/>
                    <a:pt x="123063" y="91866"/>
                  </a:cubicBezTo>
                  <a:cubicBezTo>
                    <a:pt x="124199" y="97341"/>
                    <a:pt x="123017" y="103041"/>
                    <a:pt x="119796" y="107620"/>
                  </a:cubicBezTo>
                  <a:lnTo>
                    <a:pt x="119243" y="108768"/>
                  </a:lnTo>
                  <a:cubicBezTo>
                    <a:pt x="119851" y="106025"/>
                    <a:pt x="119999" y="103202"/>
                    <a:pt x="119682" y="100411"/>
                  </a:cubicBezTo>
                  <a:cubicBezTo>
                    <a:pt x="119243" y="95669"/>
                    <a:pt x="115957" y="91429"/>
                    <a:pt x="113881" y="82485"/>
                  </a:cubicBezTo>
                  <a:moveTo>
                    <a:pt x="244545" y="298464"/>
                  </a:moveTo>
                  <a:cubicBezTo>
                    <a:pt x="193186" y="298464"/>
                    <a:pt x="145961" y="280073"/>
                    <a:pt x="114329" y="236509"/>
                  </a:cubicBezTo>
                  <a:cubicBezTo>
                    <a:pt x="137255" y="224832"/>
                    <a:pt x="162843" y="219311"/>
                    <a:pt x="188566" y="220489"/>
                  </a:cubicBezTo>
                  <a:cubicBezTo>
                    <a:pt x="240249" y="220489"/>
                    <a:pt x="276035" y="248185"/>
                    <a:pt x="320097" y="282434"/>
                  </a:cubicBezTo>
                  <a:cubicBezTo>
                    <a:pt x="296550" y="293690"/>
                    <a:pt x="270645" y="299185"/>
                    <a:pt x="244535" y="298464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B9D4B8C7-2CF1-5A40-E041-4D5411B95CE8}"/>
                </a:ext>
              </a:extLst>
            </p:cNvPr>
            <p:cNvSpPr/>
            <p:nvPr/>
          </p:nvSpPr>
          <p:spPr>
            <a:xfrm>
              <a:off x="5257800" y="3054350"/>
              <a:ext cx="524379" cy="410436"/>
            </a:xfrm>
            <a:custGeom>
              <a:avLst/>
              <a:gdLst>
                <a:gd name="connsiteX0" fmla="*/ 260985 w 524379"/>
                <a:gd name="connsiteY0" fmla="*/ 79672 h 410436"/>
                <a:gd name="connsiteX1" fmla="*/ 430530 w 524379"/>
                <a:gd name="connsiteY1" fmla="*/ 267092 h 410436"/>
                <a:gd name="connsiteX2" fmla="*/ 412575 w 524379"/>
                <a:gd name="connsiteY2" fmla="*/ 353679 h 410436"/>
                <a:gd name="connsiteX3" fmla="*/ 485061 w 524379"/>
                <a:gd name="connsiteY3" fmla="*/ 410436 h 410436"/>
                <a:gd name="connsiteX4" fmla="*/ 524380 w 524379"/>
                <a:gd name="connsiteY4" fmla="*/ 265319 h 410436"/>
                <a:gd name="connsiteX5" fmla="*/ 262766 w 524379"/>
                <a:gd name="connsiteY5" fmla="*/ 0 h 410436"/>
                <a:gd name="connsiteX6" fmla="*/ 0 w 524379"/>
                <a:gd name="connsiteY6" fmla="*/ 268420 h 410436"/>
                <a:gd name="connsiteX7" fmla="*/ 9573 w 524379"/>
                <a:gd name="connsiteY7" fmla="*/ 347694 h 410436"/>
                <a:gd name="connsiteX8" fmla="*/ 97012 w 524379"/>
                <a:gd name="connsiteY8" fmla="*/ 290728 h 410436"/>
                <a:gd name="connsiteX9" fmla="*/ 260985 w 524379"/>
                <a:gd name="connsiteY9" fmla="*/ 79672 h 410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4379" h="410436">
                  <a:moveTo>
                    <a:pt x="260985" y="79672"/>
                  </a:moveTo>
                  <a:cubicBezTo>
                    <a:pt x="360493" y="79672"/>
                    <a:pt x="430530" y="151387"/>
                    <a:pt x="430530" y="267092"/>
                  </a:cubicBezTo>
                  <a:cubicBezTo>
                    <a:pt x="430530" y="285455"/>
                    <a:pt x="427673" y="325661"/>
                    <a:pt x="412575" y="353679"/>
                  </a:cubicBezTo>
                  <a:cubicBezTo>
                    <a:pt x="418290" y="358260"/>
                    <a:pt x="472259" y="403778"/>
                    <a:pt x="485061" y="410436"/>
                  </a:cubicBezTo>
                  <a:cubicBezTo>
                    <a:pt x="510720" y="366334"/>
                    <a:pt x="524280" y="316288"/>
                    <a:pt x="524380" y="265319"/>
                  </a:cubicBezTo>
                  <a:cubicBezTo>
                    <a:pt x="524389" y="107046"/>
                    <a:pt x="419310" y="0"/>
                    <a:pt x="262766" y="0"/>
                  </a:cubicBezTo>
                  <a:cubicBezTo>
                    <a:pt x="111119" y="0"/>
                    <a:pt x="0" y="113078"/>
                    <a:pt x="0" y="268420"/>
                  </a:cubicBezTo>
                  <a:cubicBezTo>
                    <a:pt x="434" y="295103"/>
                    <a:pt x="3642" y="321670"/>
                    <a:pt x="9573" y="347694"/>
                  </a:cubicBezTo>
                  <a:cubicBezTo>
                    <a:pt x="34518" y="322973"/>
                    <a:pt x="64273" y="303588"/>
                    <a:pt x="97012" y="290728"/>
                  </a:cubicBezTo>
                  <a:cubicBezTo>
                    <a:pt x="88316" y="188008"/>
                    <a:pt x="135950" y="79672"/>
                    <a:pt x="260985" y="79672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D4090B5A-3AD0-59F9-055E-62F70FE4C294}"/>
                </a:ext>
              </a:extLst>
            </p:cNvPr>
            <p:cNvSpPr/>
            <p:nvPr/>
          </p:nvSpPr>
          <p:spPr>
            <a:xfrm>
              <a:off x="6566125" y="3054957"/>
              <a:ext cx="370979" cy="531844"/>
            </a:xfrm>
            <a:custGeom>
              <a:avLst/>
              <a:gdLst>
                <a:gd name="connsiteX0" fmla="*/ 370980 w 370979"/>
                <a:gd name="connsiteY0" fmla="*/ 376936 h 531844"/>
                <a:gd name="connsiteX1" fmla="*/ 226371 w 370979"/>
                <a:gd name="connsiteY1" fmla="*/ 230320 h 531844"/>
                <a:gd name="connsiteX2" fmla="*/ 195129 w 370979"/>
                <a:gd name="connsiteY2" fmla="*/ 221783 h 531844"/>
                <a:gd name="connsiteX3" fmla="*/ 99755 w 370979"/>
                <a:gd name="connsiteY3" fmla="*/ 153037 h 531844"/>
                <a:gd name="connsiteX4" fmla="*/ 206997 w 370979"/>
                <a:gd name="connsiteY4" fmla="*/ 80564 h 531844"/>
                <a:gd name="connsiteX5" fmla="*/ 310448 w 370979"/>
                <a:gd name="connsiteY5" fmla="*/ 114026 h 531844"/>
                <a:gd name="connsiteX6" fmla="*/ 365693 w 370979"/>
                <a:gd name="connsiteY6" fmla="*/ 46532 h 531844"/>
                <a:gd name="connsiteX7" fmla="*/ 210950 w 370979"/>
                <a:gd name="connsiteY7" fmla="*/ 0 h 531844"/>
                <a:gd name="connsiteX8" fmla="*/ 5620 w 370979"/>
                <a:gd name="connsiteY8" fmla="*/ 163347 h 531844"/>
                <a:gd name="connsiteX9" fmla="*/ 159506 w 370979"/>
                <a:gd name="connsiteY9" fmla="*/ 301522 h 531844"/>
                <a:gd name="connsiteX10" fmla="*/ 276816 w 370979"/>
                <a:gd name="connsiteY10" fmla="*/ 383148 h 531844"/>
                <a:gd name="connsiteX11" fmla="*/ 167459 w 370979"/>
                <a:gd name="connsiteY11" fmla="*/ 451221 h 531844"/>
                <a:gd name="connsiteX12" fmla="*/ 55626 w 370979"/>
                <a:gd name="connsiteY12" fmla="*/ 413898 h 531844"/>
                <a:gd name="connsiteX13" fmla="*/ 0 w 370979"/>
                <a:gd name="connsiteY13" fmla="*/ 482492 h 531844"/>
                <a:gd name="connsiteX14" fmla="*/ 169802 w 370979"/>
                <a:gd name="connsiteY14" fmla="*/ 531813 h 531844"/>
                <a:gd name="connsiteX15" fmla="*/ 370970 w 370979"/>
                <a:gd name="connsiteY15" fmla="*/ 376955 h 531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70979" h="531844">
                  <a:moveTo>
                    <a:pt x="370980" y="376936"/>
                  </a:moveTo>
                  <a:cubicBezTo>
                    <a:pt x="370980" y="304851"/>
                    <a:pt x="325031" y="258233"/>
                    <a:pt x="226371" y="230320"/>
                  </a:cubicBezTo>
                  <a:cubicBezTo>
                    <a:pt x="215979" y="227396"/>
                    <a:pt x="205564" y="224551"/>
                    <a:pt x="195129" y="221783"/>
                  </a:cubicBezTo>
                  <a:cubicBezTo>
                    <a:pt x="137703" y="206418"/>
                    <a:pt x="99755" y="196260"/>
                    <a:pt x="99755" y="153037"/>
                  </a:cubicBezTo>
                  <a:cubicBezTo>
                    <a:pt x="99755" y="110356"/>
                    <a:pt x="143856" y="80564"/>
                    <a:pt x="206997" y="80564"/>
                  </a:cubicBezTo>
                  <a:cubicBezTo>
                    <a:pt x="244053" y="81240"/>
                    <a:pt x="280068" y="92889"/>
                    <a:pt x="310448" y="114026"/>
                  </a:cubicBezTo>
                  <a:cubicBezTo>
                    <a:pt x="332356" y="87279"/>
                    <a:pt x="365693" y="46532"/>
                    <a:pt x="365693" y="46532"/>
                  </a:cubicBezTo>
                  <a:cubicBezTo>
                    <a:pt x="329051" y="15811"/>
                    <a:pt x="265719" y="0"/>
                    <a:pt x="210950" y="0"/>
                  </a:cubicBezTo>
                  <a:cubicBezTo>
                    <a:pt x="82363" y="0"/>
                    <a:pt x="5620" y="61073"/>
                    <a:pt x="5620" y="163347"/>
                  </a:cubicBezTo>
                  <a:cubicBezTo>
                    <a:pt x="5620" y="232264"/>
                    <a:pt x="54521" y="276217"/>
                    <a:pt x="159506" y="301522"/>
                  </a:cubicBezTo>
                  <a:cubicBezTo>
                    <a:pt x="263481" y="326619"/>
                    <a:pt x="276816" y="358327"/>
                    <a:pt x="276816" y="383148"/>
                  </a:cubicBezTo>
                  <a:cubicBezTo>
                    <a:pt x="276816" y="414799"/>
                    <a:pt x="249526" y="451221"/>
                    <a:pt x="167459" y="451221"/>
                  </a:cubicBezTo>
                  <a:cubicBezTo>
                    <a:pt x="136303" y="451221"/>
                    <a:pt x="88487" y="435391"/>
                    <a:pt x="55626" y="413898"/>
                  </a:cubicBezTo>
                  <a:cubicBezTo>
                    <a:pt x="27051" y="448869"/>
                    <a:pt x="21708" y="455963"/>
                    <a:pt x="0" y="482492"/>
                  </a:cubicBezTo>
                  <a:cubicBezTo>
                    <a:pt x="50363" y="515496"/>
                    <a:pt x="109518" y="532678"/>
                    <a:pt x="169802" y="531813"/>
                  </a:cubicBezTo>
                  <a:cubicBezTo>
                    <a:pt x="350139" y="531813"/>
                    <a:pt x="370970" y="413253"/>
                    <a:pt x="370970" y="376955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3" name="Freeform 42">
              <a:extLst>
                <a:ext uri="{FF2B5EF4-FFF2-40B4-BE49-F238E27FC236}">
                  <a16:creationId xmlns:a16="http://schemas.microsoft.com/office/drawing/2014/main" id="{6C90ACF4-546D-2F2A-EB2A-115E3E78001D}"/>
                </a:ext>
              </a:extLst>
            </p:cNvPr>
            <p:cNvSpPr/>
            <p:nvPr/>
          </p:nvSpPr>
          <p:spPr>
            <a:xfrm>
              <a:off x="5910129" y="3065874"/>
              <a:ext cx="548649" cy="507001"/>
            </a:xfrm>
            <a:custGeom>
              <a:avLst/>
              <a:gdLst>
                <a:gd name="connsiteX0" fmla="*/ 548650 w 548649"/>
                <a:gd name="connsiteY0" fmla="*/ 506925 h 507001"/>
                <a:gd name="connsiteX1" fmla="*/ 548650 w 548649"/>
                <a:gd name="connsiteY1" fmla="*/ 0 h 507001"/>
                <a:gd name="connsiteX2" fmla="*/ 455428 w 548649"/>
                <a:gd name="connsiteY2" fmla="*/ 180 h 507001"/>
                <a:gd name="connsiteX3" fmla="*/ 273501 w 548649"/>
                <a:gd name="connsiteY3" fmla="*/ 222665 h 507001"/>
                <a:gd name="connsiteX4" fmla="*/ 96974 w 548649"/>
                <a:gd name="connsiteY4" fmla="*/ 123 h 507001"/>
                <a:gd name="connsiteX5" fmla="*/ 0 w 548649"/>
                <a:gd name="connsiteY5" fmla="*/ 123 h 507001"/>
                <a:gd name="connsiteX6" fmla="*/ 0 w 548649"/>
                <a:gd name="connsiteY6" fmla="*/ 507001 h 507001"/>
                <a:gd name="connsiteX7" fmla="*/ 94812 w 548649"/>
                <a:gd name="connsiteY7" fmla="*/ 507001 h 507001"/>
                <a:gd name="connsiteX8" fmla="*/ 94812 w 548649"/>
                <a:gd name="connsiteY8" fmla="*/ 138345 h 507001"/>
                <a:gd name="connsiteX9" fmla="*/ 273358 w 548649"/>
                <a:gd name="connsiteY9" fmla="*/ 358393 h 507001"/>
                <a:gd name="connsiteX10" fmla="*/ 453723 w 548649"/>
                <a:gd name="connsiteY10" fmla="*/ 137966 h 507001"/>
                <a:gd name="connsiteX11" fmla="*/ 453723 w 548649"/>
                <a:gd name="connsiteY11" fmla="*/ 506925 h 507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48649" h="507001">
                  <a:moveTo>
                    <a:pt x="548650" y="506925"/>
                  </a:moveTo>
                  <a:lnTo>
                    <a:pt x="548650" y="0"/>
                  </a:lnTo>
                  <a:lnTo>
                    <a:pt x="455428" y="180"/>
                  </a:lnTo>
                  <a:lnTo>
                    <a:pt x="273501" y="222665"/>
                  </a:lnTo>
                  <a:lnTo>
                    <a:pt x="96974" y="123"/>
                  </a:lnTo>
                  <a:lnTo>
                    <a:pt x="0" y="123"/>
                  </a:lnTo>
                  <a:lnTo>
                    <a:pt x="0" y="507001"/>
                  </a:lnTo>
                  <a:lnTo>
                    <a:pt x="94812" y="507001"/>
                  </a:lnTo>
                  <a:lnTo>
                    <a:pt x="94812" y="138345"/>
                  </a:lnTo>
                  <a:lnTo>
                    <a:pt x="273358" y="358393"/>
                  </a:lnTo>
                  <a:lnTo>
                    <a:pt x="453723" y="137966"/>
                  </a:lnTo>
                  <a:lnTo>
                    <a:pt x="453723" y="5069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D73E0C75-6D10-139E-5B5C-F4E39CBF949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biLevel thresh="25000"/>
          </a:blip>
          <a:stretch>
            <a:fillRect/>
          </a:stretch>
        </p:blipFill>
        <p:spPr>
          <a:xfrm>
            <a:off x="9171747" y="418620"/>
            <a:ext cx="2560536" cy="718034"/>
          </a:xfrm>
          <a:prstGeom prst="rect">
            <a:avLst/>
          </a:prstGeom>
        </p:spPr>
      </p:pic>
      <p:sp>
        <p:nvSpPr>
          <p:cNvPr id="5" name="Hexagon 4">
            <a:extLst>
              <a:ext uri="{FF2B5EF4-FFF2-40B4-BE49-F238E27FC236}">
                <a16:creationId xmlns:a16="http://schemas.microsoft.com/office/drawing/2014/main" id="{E9814A3C-97F0-704C-9688-210676E3E1BE}"/>
              </a:ext>
            </a:extLst>
          </p:cNvPr>
          <p:cNvSpPr/>
          <p:nvPr userDrawn="1"/>
        </p:nvSpPr>
        <p:spPr>
          <a:xfrm rot="5400000">
            <a:off x="6956988" y="1418546"/>
            <a:ext cx="4185813" cy="3614854"/>
          </a:xfrm>
          <a:prstGeom prst="hexagon">
            <a:avLst>
              <a:gd name="adj" fmla="val 24512"/>
              <a:gd name="vf" fmla="val 115470"/>
            </a:avLst>
          </a:prstGeom>
          <a:solidFill>
            <a:schemeClr val="bg1">
              <a:alpha val="32000"/>
            </a:schemeClr>
          </a:solidFill>
          <a:ln w="127000" cap="rnd">
            <a:solidFill>
              <a:schemeClr val="accent5"/>
            </a:solidFill>
            <a:rou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15EC56B-F72C-5A4C-C2FB-83261DB0ABA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87472" y="1431223"/>
            <a:ext cx="2422382" cy="3565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99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5A5A127-CC8F-A147-D1FF-7BAC819FDEA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E1E1C1C-B106-9666-3211-BD5B707F35A0}"/>
              </a:ext>
            </a:extLst>
          </p:cNvPr>
          <p:cNvSpPr/>
          <p:nvPr userDrawn="1"/>
        </p:nvSpPr>
        <p:spPr>
          <a:xfrm>
            <a:off x="105508" y="112102"/>
            <a:ext cx="11969261" cy="663379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grpSp>
        <p:nvGrpSpPr>
          <p:cNvPr id="29" name="Graphic 8">
            <a:extLst>
              <a:ext uri="{FF2B5EF4-FFF2-40B4-BE49-F238E27FC236}">
                <a16:creationId xmlns:a16="http://schemas.microsoft.com/office/drawing/2014/main" id="{5AAE0DBD-BAC9-1FF0-64BD-956F47EF638E}"/>
              </a:ext>
            </a:extLst>
          </p:cNvPr>
          <p:cNvGrpSpPr/>
          <p:nvPr userDrawn="1"/>
        </p:nvGrpSpPr>
        <p:grpSpPr>
          <a:xfrm>
            <a:off x="6804450" y="2328965"/>
            <a:ext cx="2055393" cy="917646"/>
            <a:chOff x="5257800" y="3054350"/>
            <a:chExt cx="1679305" cy="749739"/>
          </a:xfrm>
          <a:solidFill>
            <a:schemeClr val="bg1"/>
          </a:solidFill>
        </p:grpSpPr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26858AD6-9C4D-1B43-BDE1-73A6F17990B8}"/>
                </a:ext>
              </a:extLst>
            </p:cNvPr>
            <p:cNvSpPr/>
            <p:nvPr/>
          </p:nvSpPr>
          <p:spPr>
            <a:xfrm>
              <a:off x="5278821" y="3673689"/>
              <a:ext cx="876601" cy="130400"/>
            </a:xfrm>
            <a:custGeom>
              <a:avLst/>
              <a:gdLst>
                <a:gd name="connsiteX0" fmla="*/ 109081 w 876601"/>
                <a:gd name="connsiteY0" fmla="*/ 55439 h 130400"/>
                <a:gd name="connsiteX1" fmla="*/ 109081 w 876601"/>
                <a:gd name="connsiteY1" fmla="*/ 55145 h 130400"/>
                <a:gd name="connsiteX2" fmla="*/ 56725 w 876601"/>
                <a:gd name="connsiteY2" fmla="*/ 2549 h 130400"/>
                <a:gd name="connsiteX3" fmla="*/ 54684 w 876601"/>
                <a:gd name="connsiteY3" fmla="*/ 2580 h 130400"/>
                <a:gd name="connsiteX4" fmla="*/ 25 w 876601"/>
                <a:gd name="connsiteY4" fmla="*/ 53802 h 130400"/>
                <a:gd name="connsiteX5" fmla="*/ 1 w 876601"/>
                <a:gd name="connsiteY5" fmla="*/ 55439 h 130400"/>
                <a:gd name="connsiteX6" fmla="*/ 1 w 876601"/>
                <a:gd name="connsiteY6" fmla="*/ 55723 h 130400"/>
                <a:gd name="connsiteX7" fmla="*/ 52356 w 876601"/>
                <a:gd name="connsiteY7" fmla="*/ 108319 h 130400"/>
                <a:gd name="connsiteX8" fmla="*/ 54407 w 876601"/>
                <a:gd name="connsiteY8" fmla="*/ 108288 h 130400"/>
                <a:gd name="connsiteX9" fmla="*/ 84887 w 876601"/>
                <a:gd name="connsiteY9" fmla="*/ 99524 h 130400"/>
                <a:gd name="connsiteX10" fmla="*/ 96174 w 876601"/>
                <a:gd name="connsiteY10" fmla="*/ 109597 h 130400"/>
                <a:gd name="connsiteX11" fmla="*/ 110548 w 876601"/>
                <a:gd name="connsiteY11" fmla="*/ 93672 h 130400"/>
                <a:gd name="connsiteX12" fmla="*/ 99994 w 876601"/>
                <a:gd name="connsiteY12" fmla="*/ 84766 h 130400"/>
                <a:gd name="connsiteX13" fmla="*/ 109081 w 876601"/>
                <a:gd name="connsiteY13" fmla="*/ 55439 h 130400"/>
                <a:gd name="connsiteX14" fmla="*/ 85478 w 876601"/>
                <a:gd name="connsiteY14" fmla="*/ 55723 h 130400"/>
                <a:gd name="connsiteX15" fmla="*/ 82687 w 876601"/>
                <a:gd name="connsiteY15" fmla="*/ 69742 h 130400"/>
                <a:gd name="connsiteX16" fmla="*/ 65828 w 876601"/>
                <a:gd name="connsiteY16" fmla="*/ 54566 h 130400"/>
                <a:gd name="connsiteX17" fmla="*/ 51464 w 876601"/>
                <a:gd name="connsiteY17" fmla="*/ 70624 h 130400"/>
                <a:gd name="connsiteX18" fmla="*/ 68180 w 876601"/>
                <a:gd name="connsiteY18" fmla="*/ 84785 h 130400"/>
                <a:gd name="connsiteX19" fmla="*/ 26390 w 876601"/>
                <a:gd name="connsiteY19" fmla="*/ 69002 h 130400"/>
                <a:gd name="connsiteX20" fmla="*/ 23613 w 876601"/>
                <a:gd name="connsiteY20" fmla="*/ 55439 h 130400"/>
                <a:gd name="connsiteX21" fmla="*/ 23613 w 876601"/>
                <a:gd name="connsiteY21" fmla="*/ 55145 h 130400"/>
                <a:gd name="connsiteX22" fmla="*/ 53009 w 876601"/>
                <a:gd name="connsiteY22" fmla="*/ 23349 h 130400"/>
                <a:gd name="connsiteX23" fmla="*/ 54407 w 876601"/>
                <a:gd name="connsiteY23" fmla="*/ 23323 h 130400"/>
                <a:gd name="connsiteX24" fmla="*/ 85506 w 876601"/>
                <a:gd name="connsiteY24" fmla="*/ 54443 h 130400"/>
                <a:gd name="connsiteX25" fmla="*/ 85487 w 876601"/>
                <a:gd name="connsiteY25" fmla="*/ 55439 h 130400"/>
                <a:gd name="connsiteX26" fmla="*/ 178023 w 876601"/>
                <a:gd name="connsiteY26" fmla="*/ 71990 h 130400"/>
                <a:gd name="connsiteX27" fmla="*/ 164088 w 876601"/>
                <a:gd name="connsiteY27" fmla="*/ 87905 h 130400"/>
                <a:gd name="connsiteX28" fmla="*/ 150600 w 876601"/>
                <a:gd name="connsiteY28" fmla="*/ 71990 h 130400"/>
                <a:gd name="connsiteX29" fmla="*/ 150600 w 876601"/>
                <a:gd name="connsiteY29" fmla="*/ 28360 h 130400"/>
                <a:gd name="connsiteX30" fmla="*/ 128312 w 876601"/>
                <a:gd name="connsiteY30" fmla="*/ 28360 h 130400"/>
                <a:gd name="connsiteX31" fmla="*/ 128312 w 876601"/>
                <a:gd name="connsiteY31" fmla="*/ 79018 h 130400"/>
                <a:gd name="connsiteX32" fmla="*/ 154982 w 876601"/>
                <a:gd name="connsiteY32" fmla="*/ 108070 h 130400"/>
                <a:gd name="connsiteX33" fmla="*/ 178004 w 876601"/>
                <a:gd name="connsiteY33" fmla="*/ 95512 h 130400"/>
                <a:gd name="connsiteX34" fmla="*/ 178004 w 876601"/>
                <a:gd name="connsiteY34" fmla="*/ 106609 h 130400"/>
                <a:gd name="connsiteX35" fmla="*/ 200283 w 876601"/>
                <a:gd name="connsiteY35" fmla="*/ 106609 h 130400"/>
                <a:gd name="connsiteX36" fmla="*/ 200283 w 876601"/>
                <a:gd name="connsiteY36" fmla="*/ 28350 h 130400"/>
                <a:gd name="connsiteX37" fmla="*/ 178023 w 876601"/>
                <a:gd name="connsiteY37" fmla="*/ 28350 h 130400"/>
                <a:gd name="connsiteX38" fmla="*/ 253566 w 876601"/>
                <a:gd name="connsiteY38" fmla="*/ 27449 h 130400"/>
                <a:gd name="connsiteX39" fmla="*/ 223086 w 876601"/>
                <a:gd name="connsiteY39" fmla="*/ 33728 h 130400"/>
                <a:gd name="connsiteX40" fmla="*/ 228658 w 876601"/>
                <a:gd name="connsiteY40" fmla="*/ 50668 h 130400"/>
                <a:gd name="connsiteX41" fmla="*/ 250356 w 876601"/>
                <a:gd name="connsiteY41" fmla="*/ 46438 h 130400"/>
                <a:gd name="connsiteX42" fmla="*/ 267224 w 876601"/>
                <a:gd name="connsiteY42" fmla="*/ 60741 h 130400"/>
                <a:gd name="connsiteX43" fmla="*/ 267224 w 876601"/>
                <a:gd name="connsiteY43" fmla="*/ 62059 h 130400"/>
                <a:gd name="connsiteX44" fmla="*/ 248012 w 876601"/>
                <a:gd name="connsiteY44" fmla="*/ 58853 h 130400"/>
                <a:gd name="connsiteX45" fmla="*/ 216342 w 876601"/>
                <a:gd name="connsiteY45" fmla="*/ 83817 h 130400"/>
                <a:gd name="connsiteX46" fmla="*/ 216342 w 876601"/>
                <a:gd name="connsiteY46" fmla="*/ 84102 h 130400"/>
                <a:gd name="connsiteX47" fmla="*/ 240759 w 876601"/>
                <a:gd name="connsiteY47" fmla="*/ 108198 h 130400"/>
                <a:gd name="connsiteX48" fmla="*/ 243326 w 876601"/>
                <a:gd name="connsiteY48" fmla="*/ 108051 h 130400"/>
                <a:gd name="connsiteX49" fmla="*/ 267072 w 876601"/>
                <a:gd name="connsiteY49" fmla="*/ 98120 h 130400"/>
                <a:gd name="connsiteX50" fmla="*/ 267072 w 876601"/>
                <a:gd name="connsiteY50" fmla="*/ 106590 h 130400"/>
                <a:gd name="connsiteX51" fmla="*/ 288627 w 876601"/>
                <a:gd name="connsiteY51" fmla="*/ 106590 h 130400"/>
                <a:gd name="connsiteX52" fmla="*/ 288627 w 876601"/>
                <a:gd name="connsiteY52" fmla="*/ 61215 h 130400"/>
                <a:gd name="connsiteX53" fmla="*/ 280121 w 876601"/>
                <a:gd name="connsiteY53" fmla="*/ 36251 h 130400"/>
                <a:gd name="connsiteX54" fmla="*/ 253585 w 876601"/>
                <a:gd name="connsiteY54" fmla="*/ 27487 h 130400"/>
                <a:gd name="connsiteX55" fmla="*/ 267510 w 876601"/>
                <a:gd name="connsiteY55" fmla="*/ 79027 h 130400"/>
                <a:gd name="connsiteX56" fmla="*/ 250060 w 876601"/>
                <a:gd name="connsiteY56" fmla="*/ 92752 h 130400"/>
                <a:gd name="connsiteX57" fmla="*/ 237887 w 876601"/>
                <a:gd name="connsiteY57" fmla="*/ 83267 h 130400"/>
                <a:gd name="connsiteX58" fmla="*/ 237887 w 876601"/>
                <a:gd name="connsiteY58" fmla="*/ 82973 h 130400"/>
                <a:gd name="connsiteX59" fmla="*/ 253280 w 876601"/>
                <a:gd name="connsiteY59" fmla="*/ 72170 h 130400"/>
                <a:gd name="connsiteX60" fmla="*/ 267501 w 876601"/>
                <a:gd name="connsiteY60" fmla="*/ 75091 h 130400"/>
                <a:gd name="connsiteX61" fmla="*/ 309363 w 876601"/>
                <a:gd name="connsiteY61" fmla="*/ 0 h 130400"/>
                <a:gd name="connsiteX62" fmla="*/ 331652 w 876601"/>
                <a:gd name="connsiteY62" fmla="*/ 0 h 130400"/>
                <a:gd name="connsiteX63" fmla="*/ 331652 w 876601"/>
                <a:gd name="connsiteY63" fmla="*/ 106590 h 130400"/>
                <a:gd name="connsiteX64" fmla="*/ 309363 w 876601"/>
                <a:gd name="connsiteY64" fmla="*/ 106590 h 130400"/>
                <a:gd name="connsiteX65" fmla="*/ 352692 w 876601"/>
                <a:gd name="connsiteY65" fmla="*/ 0 h 130400"/>
                <a:gd name="connsiteX66" fmla="*/ 376152 w 876601"/>
                <a:gd name="connsiteY66" fmla="*/ 0 h 130400"/>
                <a:gd name="connsiteX67" fmla="*/ 376152 w 876601"/>
                <a:gd name="connsiteY67" fmla="*/ 19709 h 130400"/>
                <a:gd name="connsiteX68" fmla="*/ 352692 w 876601"/>
                <a:gd name="connsiteY68" fmla="*/ 19709 h 130400"/>
                <a:gd name="connsiteX69" fmla="*/ 353273 w 876601"/>
                <a:gd name="connsiteY69" fmla="*/ 28331 h 130400"/>
                <a:gd name="connsiteX70" fmla="*/ 375562 w 876601"/>
                <a:gd name="connsiteY70" fmla="*/ 28331 h 130400"/>
                <a:gd name="connsiteX71" fmla="*/ 375562 w 876601"/>
                <a:gd name="connsiteY71" fmla="*/ 106590 h 130400"/>
                <a:gd name="connsiteX72" fmla="*/ 353273 w 876601"/>
                <a:gd name="connsiteY72" fmla="*/ 106590 h 130400"/>
                <a:gd name="connsiteX73" fmla="*/ 422539 w 876601"/>
                <a:gd name="connsiteY73" fmla="*/ 8347 h 130400"/>
                <a:gd name="connsiteX74" fmla="*/ 400251 w 876601"/>
                <a:gd name="connsiteY74" fmla="*/ 8347 h 130400"/>
                <a:gd name="connsiteX75" fmla="*/ 400251 w 876601"/>
                <a:gd name="connsiteY75" fmla="*/ 28350 h 130400"/>
                <a:gd name="connsiteX76" fmla="*/ 390868 w 876601"/>
                <a:gd name="connsiteY76" fmla="*/ 28350 h 130400"/>
                <a:gd name="connsiteX77" fmla="*/ 390868 w 876601"/>
                <a:gd name="connsiteY77" fmla="*/ 47320 h 130400"/>
                <a:gd name="connsiteX78" fmla="*/ 400251 w 876601"/>
                <a:gd name="connsiteY78" fmla="*/ 47320 h 130400"/>
                <a:gd name="connsiteX79" fmla="*/ 400251 w 876601"/>
                <a:gd name="connsiteY79" fmla="*/ 84405 h 130400"/>
                <a:gd name="connsiteX80" fmla="*/ 423111 w 876601"/>
                <a:gd name="connsiteY80" fmla="*/ 107909 h 130400"/>
                <a:gd name="connsiteX81" fmla="*/ 440703 w 876601"/>
                <a:gd name="connsiteY81" fmla="*/ 103385 h 130400"/>
                <a:gd name="connsiteX82" fmla="*/ 440703 w 876601"/>
                <a:gd name="connsiteY82" fmla="*/ 85572 h 130400"/>
                <a:gd name="connsiteX83" fmla="*/ 429702 w 876601"/>
                <a:gd name="connsiteY83" fmla="*/ 88342 h 130400"/>
                <a:gd name="connsiteX84" fmla="*/ 422520 w 876601"/>
                <a:gd name="connsiteY84" fmla="*/ 80754 h 130400"/>
                <a:gd name="connsiteX85" fmla="*/ 422520 w 876601"/>
                <a:gd name="connsiteY85" fmla="*/ 47320 h 130400"/>
                <a:gd name="connsiteX86" fmla="*/ 440999 w 876601"/>
                <a:gd name="connsiteY86" fmla="*/ 47320 h 130400"/>
                <a:gd name="connsiteX87" fmla="*/ 440999 w 876601"/>
                <a:gd name="connsiteY87" fmla="*/ 28350 h 130400"/>
                <a:gd name="connsiteX88" fmla="*/ 422520 w 876601"/>
                <a:gd name="connsiteY88" fmla="*/ 28350 h 130400"/>
                <a:gd name="connsiteX89" fmla="*/ 492957 w 876601"/>
                <a:gd name="connsiteY89" fmla="*/ 81617 h 130400"/>
                <a:gd name="connsiteX90" fmla="*/ 475069 w 876601"/>
                <a:gd name="connsiteY90" fmla="*/ 28322 h 130400"/>
                <a:gd name="connsiteX91" fmla="*/ 451466 w 876601"/>
                <a:gd name="connsiteY91" fmla="*/ 28322 h 130400"/>
                <a:gd name="connsiteX92" fmla="*/ 482261 w 876601"/>
                <a:gd name="connsiteY92" fmla="*/ 106884 h 130400"/>
                <a:gd name="connsiteX93" fmla="*/ 474488 w 876601"/>
                <a:gd name="connsiteY93" fmla="*/ 111997 h 130400"/>
                <a:gd name="connsiteX94" fmla="*/ 464963 w 876601"/>
                <a:gd name="connsiteY94" fmla="*/ 108933 h 130400"/>
                <a:gd name="connsiteX95" fmla="*/ 457486 w 876601"/>
                <a:gd name="connsiteY95" fmla="*/ 124991 h 130400"/>
                <a:gd name="connsiteX96" fmla="*/ 477279 w 876601"/>
                <a:gd name="connsiteY96" fmla="*/ 130397 h 130400"/>
                <a:gd name="connsiteX97" fmla="*/ 503082 w 876601"/>
                <a:gd name="connsiteY97" fmla="*/ 108497 h 130400"/>
                <a:gd name="connsiteX98" fmla="*/ 533286 w 876601"/>
                <a:gd name="connsiteY98" fmla="*/ 28341 h 130400"/>
                <a:gd name="connsiteX99" fmla="*/ 510112 w 876601"/>
                <a:gd name="connsiteY99" fmla="*/ 28341 h 130400"/>
                <a:gd name="connsiteX100" fmla="*/ 645015 w 876601"/>
                <a:gd name="connsiteY100" fmla="*/ 47595 h 130400"/>
                <a:gd name="connsiteX101" fmla="*/ 618030 w 876601"/>
                <a:gd name="connsiteY101" fmla="*/ 4373 h 130400"/>
                <a:gd name="connsiteX102" fmla="*/ 593694 w 876601"/>
                <a:gd name="connsiteY102" fmla="*/ 4373 h 130400"/>
                <a:gd name="connsiteX103" fmla="*/ 593694 w 876601"/>
                <a:gd name="connsiteY103" fmla="*/ 106581 h 130400"/>
                <a:gd name="connsiteX104" fmla="*/ 615830 w 876601"/>
                <a:gd name="connsiteY104" fmla="*/ 106581 h 130400"/>
                <a:gd name="connsiteX105" fmla="*/ 615830 w 876601"/>
                <a:gd name="connsiteY105" fmla="*/ 40301 h 130400"/>
                <a:gd name="connsiteX106" fmla="*/ 644405 w 876601"/>
                <a:gd name="connsiteY106" fmla="*/ 83523 h 130400"/>
                <a:gd name="connsiteX107" fmla="*/ 644995 w 876601"/>
                <a:gd name="connsiteY107" fmla="*/ 83523 h 130400"/>
                <a:gd name="connsiteX108" fmla="*/ 673885 w 876601"/>
                <a:gd name="connsiteY108" fmla="*/ 39893 h 130400"/>
                <a:gd name="connsiteX109" fmla="*/ 673885 w 876601"/>
                <a:gd name="connsiteY109" fmla="*/ 106619 h 130400"/>
                <a:gd name="connsiteX110" fmla="*/ 696316 w 876601"/>
                <a:gd name="connsiteY110" fmla="*/ 106619 h 130400"/>
                <a:gd name="connsiteX111" fmla="*/ 696316 w 876601"/>
                <a:gd name="connsiteY111" fmla="*/ 4382 h 130400"/>
                <a:gd name="connsiteX112" fmla="*/ 671970 w 876601"/>
                <a:gd name="connsiteY112" fmla="*/ 4382 h 130400"/>
                <a:gd name="connsiteX113" fmla="*/ 754581 w 876601"/>
                <a:gd name="connsiteY113" fmla="*/ 26870 h 130400"/>
                <a:gd name="connsiteX114" fmla="*/ 715677 w 876601"/>
                <a:gd name="connsiteY114" fmla="*/ 66076 h 130400"/>
                <a:gd name="connsiteX115" fmla="*/ 715719 w 876601"/>
                <a:gd name="connsiteY115" fmla="*/ 67655 h 130400"/>
                <a:gd name="connsiteX116" fmla="*/ 715719 w 876601"/>
                <a:gd name="connsiteY116" fmla="*/ 67940 h 130400"/>
                <a:gd name="connsiteX117" fmla="*/ 758132 w 876601"/>
                <a:gd name="connsiteY117" fmla="*/ 108374 h 130400"/>
                <a:gd name="connsiteX118" fmla="*/ 788890 w 876601"/>
                <a:gd name="connsiteY118" fmla="*/ 93786 h 130400"/>
                <a:gd name="connsiteX119" fmla="*/ 776136 w 876601"/>
                <a:gd name="connsiteY119" fmla="*/ 82546 h 130400"/>
                <a:gd name="connsiteX120" fmla="*/ 757086 w 876601"/>
                <a:gd name="connsiteY120" fmla="*/ 90570 h 130400"/>
                <a:gd name="connsiteX121" fmla="*/ 737874 w 876601"/>
                <a:gd name="connsiteY121" fmla="*/ 75243 h 130400"/>
                <a:gd name="connsiteX122" fmla="*/ 792576 w 876601"/>
                <a:gd name="connsiteY122" fmla="*/ 75243 h 130400"/>
                <a:gd name="connsiteX123" fmla="*/ 792862 w 876601"/>
                <a:gd name="connsiteY123" fmla="*/ 69400 h 130400"/>
                <a:gd name="connsiteX124" fmla="*/ 754600 w 876601"/>
                <a:gd name="connsiteY124" fmla="*/ 26908 h 130400"/>
                <a:gd name="connsiteX125" fmla="*/ 737588 w 876601"/>
                <a:gd name="connsiteY125" fmla="*/ 61367 h 130400"/>
                <a:gd name="connsiteX126" fmla="*/ 754600 w 876601"/>
                <a:gd name="connsiteY126" fmla="*/ 44721 h 130400"/>
                <a:gd name="connsiteX127" fmla="*/ 771164 w 876601"/>
                <a:gd name="connsiteY127" fmla="*/ 61367 h 130400"/>
                <a:gd name="connsiteX128" fmla="*/ 841449 w 876601"/>
                <a:gd name="connsiteY128" fmla="*/ 27449 h 130400"/>
                <a:gd name="connsiteX129" fmla="*/ 810969 w 876601"/>
                <a:gd name="connsiteY129" fmla="*/ 33728 h 130400"/>
                <a:gd name="connsiteX130" fmla="*/ 816541 w 876601"/>
                <a:gd name="connsiteY130" fmla="*/ 50668 h 130400"/>
                <a:gd name="connsiteX131" fmla="*/ 838248 w 876601"/>
                <a:gd name="connsiteY131" fmla="*/ 46438 h 130400"/>
                <a:gd name="connsiteX132" fmla="*/ 855107 w 876601"/>
                <a:gd name="connsiteY132" fmla="*/ 60741 h 130400"/>
                <a:gd name="connsiteX133" fmla="*/ 855107 w 876601"/>
                <a:gd name="connsiteY133" fmla="*/ 62059 h 130400"/>
                <a:gd name="connsiteX134" fmla="*/ 835905 w 876601"/>
                <a:gd name="connsiteY134" fmla="*/ 58853 h 130400"/>
                <a:gd name="connsiteX135" fmla="*/ 804225 w 876601"/>
                <a:gd name="connsiteY135" fmla="*/ 83817 h 130400"/>
                <a:gd name="connsiteX136" fmla="*/ 804225 w 876601"/>
                <a:gd name="connsiteY136" fmla="*/ 84102 h 130400"/>
                <a:gd name="connsiteX137" fmla="*/ 828642 w 876601"/>
                <a:gd name="connsiteY137" fmla="*/ 108198 h 130400"/>
                <a:gd name="connsiteX138" fmla="*/ 831209 w 876601"/>
                <a:gd name="connsiteY138" fmla="*/ 108051 h 130400"/>
                <a:gd name="connsiteX139" fmla="*/ 854965 w 876601"/>
                <a:gd name="connsiteY139" fmla="*/ 98120 h 130400"/>
                <a:gd name="connsiteX140" fmla="*/ 854965 w 876601"/>
                <a:gd name="connsiteY140" fmla="*/ 106590 h 130400"/>
                <a:gd name="connsiteX141" fmla="*/ 876520 w 876601"/>
                <a:gd name="connsiteY141" fmla="*/ 106590 h 130400"/>
                <a:gd name="connsiteX142" fmla="*/ 876520 w 876601"/>
                <a:gd name="connsiteY142" fmla="*/ 61215 h 130400"/>
                <a:gd name="connsiteX143" fmla="*/ 868014 w 876601"/>
                <a:gd name="connsiteY143" fmla="*/ 36251 h 130400"/>
                <a:gd name="connsiteX144" fmla="*/ 841477 w 876601"/>
                <a:gd name="connsiteY144" fmla="*/ 27487 h 130400"/>
                <a:gd name="connsiteX145" fmla="*/ 855412 w 876601"/>
                <a:gd name="connsiteY145" fmla="*/ 79027 h 130400"/>
                <a:gd name="connsiteX146" fmla="*/ 837962 w 876601"/>
                <a:gd name="connsiteY146" fmla="*/ 92752 h 130400"/>
                <a:gd name="connsiteX147" fmla="*/ 825789 w 876601"/>
                <a:gd name="connsiteY147" fmla="*/ 83267 h 130400"/>
                <a:gd name="connsiteX148" fmla="*/ 825789 w 876601"/>
                <a:gd name="connsiteY148" fmla="*/ 82973 h 130400"/>
                <a:gd name="connsiteX149" fmla="*/ 841182 w 876601"/>
                <a:gd name="connsiteY149" fmla="*/ 72170 h 130400"/>
                <a:gd name="connsiteX150" fmla="*/ 855403 w 876601"/>
                <a:gd name="connsiteY150" fmla="*/ 75091 h 13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876601" h="130400">
                  <a:moveTo>
                    <a:pt x="109081" y="55439"/>
                  </a:moveTo>
                  <a:lnTo>
                    <a:pt x="109081" y="55145"/>
                  </a:lnTo>
                  <a:cubicBezTo>
                    <a:pt x="109209" y="26224"/>
                    <a:pt x="85768" y="2677"/>
                    <a:pt x="56725" y="2549"/>
                  </a:cubicBezTo>
                  <a:cubicBezTo>
                    <a:pt x="56044" y="2546"/>
                    <a:pt x="55364" y="2557"/>
                    <a:pt x="54684" y="2580"/>
                  </a:cubicBezTo>
                  <a:cubicBezTo>
                    <a:pt x="25385" y="1695"/>
                    <a:pt x="914" y="24628"/>
                    <a:pt x="25" y="53802"/>
                  </a:cubicBezTo>
                  <a:cubicBezTo>
                    <a:pt x="8" y="54347"/>
                    <a:pt x="0" y="54893"/>
                    <a:pt x="1" y="55439"/>
                  </a:cubicBezTo>
                  <a:lnTo>
                    <a:pt x="1" y="55723"/>
                  </a:lnTo>
                  <a:cubicBezTo>
                    <a:pt x="-127" y="84644"/>
                    <a:pt x="23313" y="108192"/>
                    <a:pt x="52356" y="108319"/>
                  </a:cubicBezTo>
                  <a:cubicBezTo>
                    <a:pt x="53040" y="108322"/>
                    <a:pt x="53724" y="108312"/>
                    <a:pt x="54407" y="108288"/>
                  </a:cubicBezTo>
                  <a:cubicBezTo>
                    <a:pt x="65204" y="108357"/>
                    <a:pt x="75790" y="105314"/>
                    <a:pt x="84887" y="99524"/>
                  </a:cubicBezTo>
                  <a:lnTo>
                    <a:pt x="96174" y="109597"/>
                  </a:lnTo>
                  <a:lnTo>
                    <a:pt x="110548" y="93672"/>
                  </a:lnTo>
                  <a:lnTo>
                    <a:pt x="99994" y="84766"/>
                  </a:lnTo>
                  <a:cubicBezTo>
                    <a:pt x="105891" y="76111"/>
                    <a:pt x="109055" y="65898"/>
                    <a:pt x="109081" y="55439"/>
                  </a:cubicBezTo>
                  <a:moveTo>
                    <a:pt x="85478" y="55723"/>
                  </a:moveTo>
                  <a:cubicBezTo>
                    <a:pt x="85507" y="60536"/>
                    <a:pt x="84557" y="65304"/>
                    <a:pt x="82687" y="69742"/>
                  </a:cubicBezTo>
                  <a:lnTo>
                    <a:pt x="65828" y="54566"/>
                  </a:lnTo>
                  <a:lnTo>
                    <a:pt x="51464" y="70624"/>
                  </a:lnTo>
                  <a:lnTo>
                    <a:pt x="68180" y="84785"/>
                  </a:lnTo>
                  <a:cubicBezTo>
                    <a:pt x="52264" y="91918"/>
                    <a:pt x="33554" y="84852"/>
                    <a:pt x="26390" y="69002"/>
                  </a:cubicBezTo>
                  <a:cubicBezTo>
                    <a:pt x="24465" y="64742"/>
                    <a:pt x="23516" y="60109"/>
                    <a:pt x="23613" y="55439"/>
                  </a:cubicBezTo>
                  <a:lnTo>
                    <a:pt x="23613" y="55145"/>
                  </a:lnTo>
                  <a:cubicBezTo>
                    <a:pt x="22913" y="38281"/>
                    <a:pt x="36074" y="24046"/>
                    <a:pt x="53009" y="23349"/>
                  </a:cubicBezTo>
                  <a:cubicBezTo>
                    <a:pt x="53475" y="23330"/>
                    <a:pt x="53941" y="23321"/>
                    <a:pt x="54407" y="23323"/>
                  </a:cubicBezTo>
                  <a:cubicBezTo>
                    <a:pt x="71625" y="23365"/>
                    <a:pt x="85548" y="37298"/>
                    <a:pt x="85506" y="54443"/>
                  </a:cubicBezTo>
                  <a:cubicBezTo>
                    <a:pt x="85505" y="54775"/>
                    <a:pt x="85499" y="55107"/>
                    <a:pt x="85487" y="55439"/>
                  </a:cubicBezTo>
                  <a:close/>
                  <a:moveTo>
                    <a:pt x="178023" y="71990"/>
                  </a:moveTo>
                  <a:cubicBezTo>
                    <a:pt x="178023" y="82499"/>
                    <a:pt x="172594" y="87905"/>
                    <a:pt x="164088" y="87905"/>
                  </a:cubicBezTo>
                  <a:cubicBezTo>
                    <a:pt x="155582" y="87905"/>
                    <a:pt x="150600" y="82499"/>
                    <a:pt x="150600" y="71990"/>
                  </a:cubicBezTo>
                  <a:lnTo>
                    <a:pt x="150600" y="28360"/>
                  </a:lnTo>
                  <a:lnTo>
                    <a:pt x="128312" y="28360"/>
                  </a:lnTo>
                  <a:lnTo>
                    <a:pt x="128312" y="79018"/>
                  </a:lnTo>
                  <a:cubicBezTo>
                    <a:pt x="128312" y="96982"/>
                    <a:pt x="138132" y="108070"/>
                    <a:pt x="154982" y="108070"/>
                  </a:cubicBezTo>
                  <a:cubicBezTo>
                    <a:pt x="164282" y="107980"/>
                    <a:pt x="172921" y="103268"/>
                    <a:pt x="178004" y="95512"/>
                  </a:cubicBezTo>
                  <a:lnTo>
                    <a:pt x="178004" y="106609"/>
                  </a:lnTo>
                  <a:lnTo>
                    <a:pt x="200283" y="106609"/>
                  </a:lnTo>
                  <a:lnTo>
                    <a:pt x="200283" y="28350"/>
                  </a:lnTo>
                  <a:lnTo>
                    <a:pt x="178023" y="28350"/>
                  </a:lnTo>
                  <a:close/>
                  <a:moveTo>
                    <a:pt x="253566" y="27449"/>
                  </a:moveTo>
                  <a:cubicBezTo>
                    <a:pt x="243059" y="27216"/>
                    <a:pt x="232637" y="29363"/>
                    <a:pt x="223086" y="33728"/>
                  </a:cubicBezTo>
                  <a:lnTo>
                    <a:pt x="228658" y="50668"/>
                  </a:lnTo>
                  <a:cubicBezTo>
                    <a:pt x="235550" y="47883"/>
                    <a:pt x="242917" y="46446"/>
                    <a:pt x="250356" y="46438"/>
                  </a:cubicBezTo>
                  <a:cubicBezTo>
                    <a:pt x="261500" y="46438"/>
                    <a:pt x="267224" y="51550"/>
                    <a:pt x="267224" y="60741"/>
                  </a:cubicBezTo>
                  <a:lnTo>
                    <a:pt x="267224" y="62059"/>
                  </a:lnTo>
                  <a:cubicBezTo>
                    <a:pt x="261058" y="59881"/>
                    <a:pt x="254555" y="58796"/>
                    <a:pt x="248012" y="58853"/>
                  </a:cubicBezTo>
                  <a:cubicBezTo>
                    <a:pt x="229391" y="58853"/>
                    <a:pt x="216342" y="66735"/>
                    <a:pt x="216342" y="83817"/>
                  </a:cubicBezTo>
                  <a:lnTo>
                    <a:pt x="216342" y="84102"/>
                  </a:lnTo>
                  <a:cubicBezTo>
                    <a:pt x="216402" y="97470"/>
                    <a:pt x="227334" y="108258"/>
                    <a:pt x="240759" y="108198"/>
                  </a:cubicBezTo>
                  <a:cubicBezTo>
                    <a:pt x="241617" y="108194"/>
                    <a:pt x="242474" y="108145"/>
                    <a:pt x="243326" y="108051"/>
                  </a:cubicBezTo>
                  <a:cubicBezTo>
                    <a:pt x="252333" y="108437"/>
                    <a:pt x="261043" y="104795"/>
                    <a:pt x="267072" y="98120"/>
                  </a:cubicBezTo>
                  <a:lnTo>
                    <a:pt x="267072" y="106590"/>
                  </a:lnTo>
                  <a:lnTo>
                    <a:pt x="288627" y="106590"/>
                  </a:lnTo>
                  <a:lnTo>
                    <a:pt x="288627" y="61215"/>
                  </a:lnTo>
                  <a:cubicBezTo>
                    <a:pt x="289270" y="52094"/>
                    <a:pt x="286205" y="43099"/>
                    <a:pt x="280121" y="36251"/>
                  </a:cubicBezTo>
                  <a:cubicBezTo>
                    <a:pt x="272807" y="29917"/>
                    <a:pt x="263251" y="26761"/>
                    <a:pt x="253585" y="27487"/>
                  </a:cubicBezTo>
                  <a:moveTo>
                    <a:pt x="267510" y="79027"/>
                  </a:moveTo>
                  <a:cubicBezTo>
                    <a:pt x="267510" y="87061"/>
                    <a:pt x="260471" y="92752"/>
                    <a:pt x="250060" y="92752"/>
                  </a:cubicBezTo>
                  <a:cubicBezTo>
                    <a:pt x="242878" y="92752"/>
                    <a:pt x="237887" y="89252"/>
                    <a:pt x="237887" y="83267"/>
                  </a:cubicBezTo>
                  <a:lnTo>
                    <a:pt x="237887" y="82973"/>
                  </a:lnTo>
                  <a:cubicBezTo>
                    <a:pt x="237887" y="75964"/>
                    <a:pt x="243755" y="72170"/>
                    <a:pt x="253280" y="72170"/>
                  </a:cubicBezTo>
                  <a:cubicBezTo>
                    <a:pt x="258174" y="72129"/>
                    <a:pt x="263022" y="73125"/>
                    <a:pt x="267501" y="75091"/>
                  </a:cubicBezTo>
                  <a:close/>
                  <a:moveTo>
                    <a:pt x="309363" y="0"/>
                  </a:moveTo>
                  <a:lnTo>
                    <a:pt x="331652" y="0"/>
                  </a:lnTo>
                  <a:lnTo>
                    <a:pt x="331652" y="106590"/>
                  </a:lnTo>
                  <a:lnTo>
                    <a:pt x="309363" y="106590"/>
                  </a:lnTo>
                  <a:close/>
                  <a:moveTo>
                    <a:pt x="352692" y="0"/>
                  </a:moveTo>
                  <a:lnTo>
                    <a:pt x="376152" y="0"/>
                  </a:lnTo>
                  <a:lnTo>
                    <a:pt x="376152" y="19709"/>
                  </a:lnTo>
                  <a:lnTo>
                    <a:pt x="352692" y="19709"/>
                  </a:lnTo>
                  <a:close/>
                  <a:moveTo>
                    <a:pt x="353273" y="28331"/>
                  </a:moveTo>
                  <a:lnTo>
                    <a:pt x="375562" y="28331"/>
                  </a:lnTo>
                  <a:lnTo>
                    <a:pt x="375562" y="106590"/>
                  </a:lnTo>
                  <a:lnTo>
                    <a:pt x="353273" y="106590"/>
                  </a:lnTo>
                  <a:close/>
                  <a:moveTo>
                    <a:pt x="422539" y="8347"/>
                  </a:moveTo>
                  <a:lnTo>
                    <a:pt x="400251" y="8347"/>
                  </a:lnTo>
                  <a:lnTo>
                    <a:pt x="400251" y="28350"/>
                  </a:lnTo>
                  <a:lnTo>
                    <a:pt x="390868" y="28350"/>
                  </a:lnTo>
                  <a:lnTo>
                    <a:pt x="390868" y="47320"/>
                  </a:lnTo>
                  <a:lnTo>
                    <a:pt x="400251" y="47320"/>
                  </a:lnTo>
                  <a:lnTo>
                    <a:pt x="400251" y="84405"/>
                  </a:lnTo>
                  <a:cubicBezTo>
                    <a:pt x="400251" y="102512"/>
                    <a:pt x="409490" y="107909"/>
                    <a:pt x="423111" y="107909"/>
                  </a:cubicBezTo>
                  <a:cubicBezTo>
                    <a:pt x="429285" y="108079"/>
                    <a:pt x="435383" y="106511"/>
                    <a:pt x="440703" y="103385"/>
                  </a:cubicBezTo>
                  <a:lnTo>
                    <a:pt x="440703" y="85572"/>
                  </a:lnTo>
                  <a:cubicBezTo>
                    <a:pt x="437331" y="87409"/>
                    <a:pt x="433545" y="88362"/>
                    <a:pt x="429702" y="88342"/>
                  </a:cubicBezTo>
                  <a:cubicBezTo>
                    <a:pt x="424720" y="88342"/>
                    <a:pt x="422520" y="85857"/>
                    <a:pt x="422520" y="80754"/>
                  </a:cubicBezTo>
                  <a:lnTo>
                    <a:pt x="422520" y="47320"/>
                  </a:lnTo>
                  <a:lnTo>
                    <a:pt x="440999" y="47320"/>
                  </a:lnTo>
                  <a:lnTo>
                    <a:pt x="440999" y="28350"/>
                  </a:lnTo>
                  <a:lnTo>
                    <a:pt x="422520" y="28350"/>
                  </a:lnTo>
                  <a:close/>
                  <a:moveTo>
                    <a:pt x="492957" y="81617"/>
                  </a:moveTo>
                  <a:lnTo>
                    <a:pt x="475069" y="28322"/>
                  </a:lnTo>
                  <a:lnTo>
                    <a:pt x="451466" y="28322"/>
                  </a:lnTo>
                  <a:lnTo>
                    <a:pt x="482261" y="106884"/>
                  </a:lnTo>
                  <a:cubicBezTo>
                    <a:pt x="481189" y="110188"/>
                    <a:pt x="477961" y="112311"/>
                    <a:pt x="474488" y="111997"/>
                  </a:cubicBezTo>
                  <a:cubicBezTo>
                    <a:pt x="471106" y="111786"/>
                    <a:pt x="467830" y="110733"/>
                    <a:pt x="464963" y="108933"/>
                  </a:cubicBezTo>
                  <a:lnTo>
                    <a:pt x="457486" y="124991"/>
                  </a:lnTo>
                  <a:cubicBezTo>
                    <a:pt x="463438" y="128621"/>
                    <a:pt x="470301" y="130496"/>
                    <a:pt x="477279" y="130397"/>
                  </a:cubicBezTo>
                  <a:cubicBezTo>
                    <a:pt x="490614" y="130397"/>
                    <a:pt x="497072" y="124412"/>
                    <a:pt x="503082" y="108497"/>
                  </a:cubicBezTo>
                  <a:lnTo>
                    <a:pt x="533286" y="28341"/>
                  </a:lnTo>
                  <a:lnTo>
                    <a:pt x="510112" y="28341"/>
                  </a:lnTo>
                  <a:close/>
                  <a:moveTo>
                    <a:pt x="645015" y="47595"/>
                  </a:moveTo>
                  <a:lnTo>
                    <a:pt x="618030" y="4373"/>
                  </a:lnTo>
                  <a:lnTo>
                    <a:pt x="593694" y="4373"/>
                  </a:lnTo>
                  <a:lnTo>
                    <a:pt x="593694" y="106581"/>
                  </a:lnTo>
                  <a:lnTo>
                    <a:pt x="615830" y="106581"/>
                  </a:lnTo>
                  <a:lnTo>
                    <a:pt x="615830" y="40301"/>
                  </a:lnTo>
                  <a:lnTo>
                    <a:pt x="644405" y="83523"/>
                  </a:lnTo>
                  <a:lnTo>
                    <a:pt x="644995" y="83523"/>
                  </a:lnTo>
                  <a:lnTo>
                    <a:pt x="673885" y="39893"/>
                  </a:lnTo>
                  <a:lnTo>
                    <a:pt x="673885" y="106619"/>
                  </a:lnTo>
                  <a:lnTo>
                    <a:pt x="696316" y="106619"/>
                  </a:lnTo>
                  <a:lnTo>
                    <a:pt x="696316" y="4382"/>
                  </a:lnTo>
                  <a:lnTo>
                    <a:pt x="671970" y="4382"/>
                  </a:lnTo>
                  <a:close/>
                  <a:moveTo>
                    <a:pt x="754581" y="26870"/>
                  </a:moveTo>
                  <a:cubicBezTo>
                    <a:pt x="732966" y="26999"/>
                    <a:pt x="715548" y="44552"/>
                    <a:pt x="715677" y="66076"/>
                  </a:cubicBezTo>
                  <a:cubicBezTo>
                    <a:pt x="715680" y="66602"/>
                    <a:pt x="715694" y="67129"/>
                    <a:pt x="715719" y="67655"/>
                  </a:cubicBezTo>
                  <a:lnTo>
                    <a:pt x="715719" y="67940"/>
                  </a:lnTo>
                  <a:cubicBezTo>
                    <a:pt x="716218" y="90768"/>
                    <a:pt x="735207" y="108871"/>
                    <a:pt x="758132" y="108374"/>
                  </a:cubicBezTo>
                  <a:cubicBezTo>
                    <a:pt x="770008" y="108117"/>
                    <a:pt x="781205" y="102806"/>
                    <a:pt x="788890" y="93786"/>
                  </a:cubicBezTo>
                  <a:lnTo>
                    <a:pt x="776136" y="82546"/>
                  </a:lnTo>
                  <a:cubicBezTo>
                    <a:pt x="771193" y="87758"/>
                    <a:pt x="764284" y="90669"/>
                    <a:pt x="757086" y="90570"/>
                  </a:cubicBezTo>
                  <a:cubicBezTo>
                    <a:pt x="747661" y="91188"/>
                    <a:pt x="739324" y="84536"/>
                    <a:pt x="737874" y="75243"/>
                  </a:cubicBezTo>
                  <a:lnTo>
                    <a:pt x="792576" y="75243"/>
                  </a:lnTo>
                  <a:cubicBezTo>
                    <a:pt x="792719" y="73194"/>
                    <a:pt x="792862" y="71146"/>
                    <a:pt x="792862" y="69400"/>
                  </a:cubicBezTo>
                  <a:cubicBezTo>
                    <a:pt x="792862" y="47206"/>
                    <a:pt x="780831" y="26908"/>
                    <a:pt x="754600" y="26908"/>
                  </a:cubicBezTo>
                  <a:moveTo>
                    <a:pt x="737588" y="61367"/>
                  </a:moveTo>
                  <a:cubicBezTo>
                    <a:pt x="738008" y="52239"/>
                    <a:pt x="745427" y="44979"/>
                    <a:pt x="754600" y="44721"/>
                  </a:cubicBezTo>
                  <a:cubicBezTo>
                    <a:pt x="763742" y="44875"/>
                    <a:pt x="771093" y="52262"/>
                    <a:pt x="771164" y="61367"/>
                  </a:cubicBezTo>
                  <a:close/>
                  <a:moveTo>
                    <a:pt x="841449" y="27449"/>
                  </a:moveTo>
                  <a:cubicBezTo>
                    <a:pt x="830942" y="27216"/>
                    <a:pt x="820520" y="29363"/>
                    <a:pt x="810969" y="33728"/>
                  </a:cubicBezTo>
                  <a:lnTo>
                    <a:pt x="816541" y="50668"/>
                  </a:lnTo>
                  <a:cubicBezTo>
                    <a:pt x="823436" y="47882"/>
                    <a:pt x="830807" y="46446"/>
                    <a:pt x="838248" y="46438"/>
                  </a:cubicBezTo>
                  <a:cubicBezTo>
                    <a:pt x="849392" y="46438"/>
                    <a:pt x="855107" y="51550"/>
                    <a:pt x="855107" y="60741"/>
                  </a:cubicBezTo>
                  <a:lnTo>
                    <a:pt x="855107" y="62059"/>
                  </a:lnTo>
                  <a:cubicBezTo>
                    <a:pt x="848944" y="59881"/>
                    <a:pt x="842445" y="58796"/>
                    <a:pt x="835905" y="58853"/>
                  </a:cubicBezTo>
                  <a:cubicBezTo>
                    <a:pt x="817284" y="58853"/>
                    <a:pt x="804225" y="66735"/>
                    <a:pt x="804225" y="83817"/>
                  </a:cubicBezTo>
                  <a:lnTo>
                    <a:pt x="804225" y="84102"/>
                  </a:lnTo>
                  <a:cubicBezTo>
                    <a:pt x="804285" y="97470"/>
                    <a:pt x="815217" y="108258"/>
                    <a:pt x="828642" y="108198"/>
                  </a:cubicBezTo>
                  <a:cubicBezTo>
                    <a:pt x="829500" y="108194"/>
                    <a:pt x="830357" y="108145"/>
                    <a:pt x="831209" y="108051"/>
                  </a:cubicBezTo>
                  <a:cubicBezTo>
                    <a:pt x="840220" y="108440"/>
                    <a:pt x="848933" y="104797"/>
                    <a:pt x="854965" y="98120"/>
                  </a:cubicBezTo>
                  <a:lnTo>
                    <a:pt x="854965" y="106590"/>
                  </a:lnTo>
                  <a:lnTo>
                    <a:pt x="876520" y="106590"/>
                  </a:lnTo>
                  <a:lnTo>
                    <a:pt x="876520" y="61215"/>
                  </a:lnTo>
                  <a:cubicBezTo>
                    <a:pt x="877155" y="52095"/>
                    <a:pt x="874091" y="43103"/>
                    <a:pt x="868014" y="36251"/>
                  </a:cubicBezTo>
                  <a:cubicBezTo>
                    <a:pt x="860698" y="29919"/>
                    <a:pt x="851143" y="26763"/>
                    <a:pt x="841477" y="27487"/>
                  </a:cubicBezTo>
                  <a:moveTo>
                    <a:pt x="855412" y="79027"/>
                  </a:moveTo>
                  <a:cubicBezTo>
                    <a:pt x="855412" y="87061"/>
                    <a:pt x="848364" y="92752"/>
                    <a:pt x="837962" y="92752"/>
                  </a:cubicBezTo>
                  <a:cubicBezTo>
                    <a:pt x="830781" y="92752"/>
                    <a:pt x="825789" y="89252"/>
                    <a:pt x="825789" y="83267"/>
                  </a:cubicBezTo>
                  <a:lnTo>
                    <a:pt x="825789" y="82973"/>
                  </a:lnTo>
                  <a:cubicBezTo>
                    <a:pt x="825789" y="75964"/>
                    <a:pt x="831657" y="72170"/>
                    <a:pt x="841182" y="72170"/>
                  </a:cubicBezTo>
                  <a:cubicBezTo>
                    <a:pt x="846076" y="72131"/>
                    <a:pt x="850923" y="73127"/>
                    <a:pt x="855403" y="750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ED51BDC3-5A8E-06D1-1535-496E5524E2BA}"/>
                </a:ext>
              </a:extLst>
            </p:cNvPr>
            <p:cNvSpPr/>
            <p:nvPr/>
          </p:nvSpPr>
          <p:spPr>
            <a:xfrm>
              <a:off x="6168599" y="3682035"/>
              <a:ext cx="50091" cy="99574"/>
            </a:xfrm>
            <a:custGeom>
              <a:avLst/>
              <a:gdLst>
                <a:gd name="connsiteX0" fmla="*/ 31671 w 50091"/>
                <a:gd name="connsiteY0" fmla="*/ 0 h 99574"/>
                <a:gd name="connsiteX1" fmla="*/ 9382 w 50091"/>
                <a:gd name="connsiteY1" fmla="*/ 0 h 99574"/>
                <a:gd name="connsiteX2" fmla="*/ 9382 w 50091"/>
                <a:gd name="connsiteY2" fmla="*/ 20003 h 99574"/>
                <a:gd name="connsiteX3" fmla="*/ 0 w 50091"/>
                <a:gd name="connsiteY3" fmla="*/ 20003 h 99574"/>
                <a:gd name="connsiteX4" fmla="*/ 0 w 50091"/>
                <a:gd name="connsiteY4" fmla="*/ 38973 h 99574"/>
                <a:gd name="connsiteX5" fmla="*/ 9382 w 50091"/>
                <a:gd name="connsiteY5" fmla="*/ 38973 h 99574"/>
                <a:gd name="connsiteX6" fmla="*/ 9382 w 50091"/>
                <a:gd name="connsiteY6" fmla="*/ 76059 h 99574"/>
                <a:gd name="connsiteX7" fmla="*/ 32242 w 50091"/>
                <a:gd name="connsiteY7" fmla="*/ 99562 h 99574"/>
                <a:gd name="connsiteX8" fmla="*/ 49844 w 50091"/>
                <a:gd name="connsiteY8" fmla="*/ 95038 h 99574"/>
                <a:gd name="connsiteX9" fmla="*/ 49844 w 50091"/>
                <a:gd name="connsiteY9" fmla="*/ 77225 h 99574"/>
                <a:gd name="connsiteX10" fmla="*/ 38852 w 50091"/>
                <a:gd name="connsiteY10" fmla="*/ 79995 h 99574"/>
                <a:gd name="connsiteX11" fmla="*/ 31671 w 50091"/>
                <a:gd name="connsiteY11" fmla="*/ 72407 h 99574"/>
                <a:gd name="connsiteX12" fmla="*/ 31671 w 50091"/>
                <a:gd name="connsiteY12" fmla="*/ 38973 h 99574"/>
                <a:gd name="connsiteX13" fmla="*/ 50092 w 50091"/>
                <a:gd name="connsiteY13" fmla="*/ 38973 h 99574"/>
                <a:gd name="connsiteX14" fmla="*/ 50092 w 50091"/>
                <a:gd name="connsiteY14" fmla="*/ 20003 h 99574"/>
                <a:gd name="connsiteX15" fmla="*/ 31623 w 50091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091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20" y="99733"/>
                    <a:pt x="44521" y="98165"/>
                    <a:pt x="49844" y="95038"/>
                  </a:cubicBezTo>
                  <a:lnTo>
                    <a:pt x="49844" y="77225"/>
                  </a:lnTo>
                  <a:cubicBezTo>
                    <a:pt x="46475" y="79060"/>
                    <a:pt x="42693" y="80013"/>
                    <a:pt x="38852" y="79995"/>
                  </a:cubicBezTo>
                  <a:cubicBezTo>
                    <a:pt x="33861" y="79995"/>
                    <a:pt x="31671" y="77510"/>
                    <a:pt x="31671" y="72407"/>
                  </a:cubicBezTo>
                  <a:lnTo>
                    <a:pt x="31671" y="38973"/>
                  </a:lnTo>
                  <a:lnTo>
                    <a:pt x="50092" y="38973"/>
                  </a:lnTo>
                  <a:lnTo>
                    <a:pt x="50092" y="20003"/>
                  </a:lnTo>
                  <a:lnTo>
                    <a:pt x="31623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EB3E593F-4DB7-0024-7AC1-0F46EE42A9A0}"/>
                </a:ext>
              </a:extLst>
            </p:cNvPr>
            <p:cNvSpPr/>
            <p:nvPr/>
          </p:nvSpPr>
          <p:spPr>
            <a:xfrm>
              <a:off x="6275336" y="3676603"/>
              <a:ext cx="81238" cy="105128"/>
            </a:xfrm>
            <a:custGeom>
              <a:avLst/>
              <a:gdLst>
                <a:gd name="connsiteX0" fmla="*/ 48673 w 81238"/>
                <a:gd name="connsiteY0" fmla="*/ 42499 h 105128"/>
                <a:gd name="connsiteX1" fmla="*/ 26537 w 81238"/>
                <a:gd name="connsiteY1" fmla="*/ 29059 h 105128"/>
                <a:gd name="connsiteX2" fmla="*/ 26537 w 81238"/>
                <a:gd name="connsiteY2" fmla="*/ 28775 h 105128"/>
                <a:gd name="connsiteX3" fmla="*/ 39729 w 81238"/>
                <a:gd name="connsiteY3" fmla="*/ 19869 h 105128"/>
                <a:gd name="connsiteX4" fmla="*/ 66399 w 81238"/>
                <a:gd name="connsiteY4" fmla="*/ 29941 h 105128"/>
                <a:gd name="connsiteX5" fmla="*/ 78124 w 81238"/>
                <a:gd name="connsiteY5" fmla="*/ 13002 h 105128"/>
                <a:gd name="connsiteX6" fmla="*/ 40024 w 81238"/>
                <a:gd name="connsiteY6" fmla="*/ 7 h 105128"/>
                <a:gd name="connsiteX7" fmla="*/ 4096 w 81238"/>
                <a:gd name="connsiteY7" fmla="*/ 30814 h 105128"/>
                <a:gd name="connsiteX8" fmla="*/ 4096 w 81238"/>
                <a:gd name="connsiteY8" fmla="*/ 31108 h 105128"/>
                <a:gd name="connsiteX9" fmla="*/ 38119 w 81238"/>
                <a:gd name="connsiteY9" fmla="*/ 62361 h 105128"/>
                <a:gd name="connsiteX10" fmla="*/ 58798 w 81238"/>
                <a:gd name="connsiteY10" fmla="*/ 75355 h 105128"/>
                <a:gd name="connsiteX11" fmla="*/ 58798 w 81238"/>
                <a:gd name="connsiteY11" fmla="*/ 75639 h 105128"/>
                <a:gd name="connsiteX12" fmla="*/ 43986 w 81238"/>
                <a:gd name="connsiteY12" fmla="*/ 85276 h 105128"/>
                <a:gd name="connsiteX13" fmla="*/ 13335 w 81238"/>
                <a:gd name="connsiteY13" fmla="*/ 72870 h 105128"/>
                <a:gd name="connsiteX14" fmla="*/ 0 w 81238"/>
                <a:gd name="connsiteY14" fmla="*/ 88785 h 105128"/>
                <a:gd name="connsiteX15" fmla="*/ 43558 w 81238"/>
                <a:gd name="connsiteY15" fmla="*/ 105128 h 105128"/>
                <a:gd name="connsiteX16" fmla="*/ 81239 w 81238"/>
                <a:gd name="connsiteY16" fmla="*/ 73448 h 105128"/>
                <a:gd name="connsiteX17" fmla="*/ 81239 w 81238"/>
                <a:gd name="connsiteY17" fmla="*/ 73154 h 105128"/>
                <a:gd name="connsiteX18" fmla="*/ 48682 w 81238"/>
                <a:gd name="connsiteY18" fmla="*/ 42499 h 105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1238" h="105128">
                  <a:moveTo>
                    <a:pt x="48673" y="42499"/>
                  </a:moveTo>
                  <a:cubicBezTo>
                    <a:pt x="30928" y="37966"/>
                    <a:pt x="26537" y="35784"/>
                    <a:pt x="26537" y="29059"/>
                  </a:cubicBezTo>
                  <a:lnTo>
                    <a:pt x="26537" y="28775"/>
                  </a:lnTo>
                  <a:cubicBezTo>
                    <a:pt x="26537" y="23805"/>
                    <a:pt x="31070" y="19869"/>
                    <a:pt x="39729" y="19869"/>
                  </a:cubicBezTo>
                  <a:cubicBezTo>
                    <a:pt x="49436" y="20469"/>
                    <a:pt x="58733" y="23981"/>
                    <a:pt x="66399" y="29941"/>
                  </a:cubicBezTo>
                  <a:lnTo>
                    <a:pt x="78124" y="13002"/>
                  </a:lnTo>
                  <a:cubicBezTo>
                    <a:pt x="67330" y="4386"/>
                    <a:pt x="53856" y="-210"/>
                    <a:pt x="40024" y="7"/>
                  </a:cubicBezTo>
                  <a:cubicBezTo>
                    <a:pt x="19069" y="7"/>
                    <a:pt x="4096" y="12271"/>
                    <a:pt x="4096" y="30814"/>
                  </a:cubicBezTo>
                  <a:lnTo>
                    <a:pt x="4096" y="31108"/>
                  </a:lnTo>
                  <a:cubicBezTo>
                    <a:pt x="4096" y="51406"/>
                    <a:pt x="17431" y="57096"/>
                    <a:pt x="38119" y="62361"/>
                  </a:cubicBezTo>
                  <a:cubicBezTo>
                    <a:pt x="55264" y="66733"/>
                    <a:pt x="58798" y="69654"/>
                    <a:pt x="58798" y="75355"/>
                  </a:cubicBezTo>
                  <a:lnTo>
                    <a:pt x="58798" y="75639"/>
                  </a:lnTo>
                  <a:cubicBezTo>
                    <a:pt x="58798" y="81624"/>
                    <a:pt x="53226" y="85276"/>
                    <a:pt x="43986" y="85276"/>
                  </a:cubicBezTo>
                  <a:cubicBezTo>
                    <a:pt x="32599" y="84967"/>
                    <a:pt x="21710" y="80559"/>
                    <a:pt x="13335" y="72870"/>
                  </a:cubicBezTo>
                  <a:lnTo>
                    <a:pt x="0" y="88785"/>
                  </a:lnTo>
                  <a:cubicBezTo>
                    <a:pt x="12012" y="99372"/>
                    <a:pt x="27516" y="105189"/>
                    <a:pt x="43558" y="105128"/>
                  </a:cubicBezTo>
                  <a:cubicBezTo>
                    <a:pt x="65694" y="105128"/>
                    <a:pt x="81239" y="93746"/>
                    <a:pt x="81239" y="73448"/>
                  </a:cubicBezTo>
                  <a:lnTo>
                    <a:pt x="81239" y="73154"/>
                  </a:lnTo>
                  <a:cubicBezTo>
                    <a:pt x="81239" y="55342"/>
                    <a:pt x="69513" y="47896"/>
                    <a:pt x="48682" y="42499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D1CB6B5E-AC9C-4FEB-51A1-9E18AD460736}"/>
                </a:ext>
              </a:extLst>
            </p:cNvPr>
            <p:cNvSpPr/>
            <p:nvPr/>
          </p:nvSpPr>
          <p:spPr>
            <a:xfrm>
              <a:off x="6369753" y="3700492"/>
              <a:ext cx="73079" cy="81573"/>
            </a:xfrm>
            <a:custGeom>
              <a:avLst/>
              <a:gdLst>
                <a:gd name="connsiteX0" fmla="*/ 42009 w 73079"/>
                <a:gd name="connsiteY0" fmla="*/ 62421 h 81573"/>
                <a:gd name="connsiteX1" fmla="*/ 22004 w 73079"/>
                <a:gd name="connsiteY1" fmla="*/ 42222 h 81573"/>
                <a:gd name="connsiteX2" fmla="*/ 22064 w 73079"/>
                <a:gd name="connsiteY2" fmla="*/ 40805 h 81573"/>
                <a:gd name="connsiteX3" fmla="*/ 22064 w 73079"/>
                <a:gd name="connsiteY3" fmla="*/ 40520 h 81573"/>
                <a:gd name="connsiteX4" fmla="*/ 40739 w 73079"/>
                <a:gd name="connsiteY4" fmla="*/ 19220 h 81573"/>
                <a:gd name="connsiteX5" fmla="*/ 41114 w 73079"/>
                <a:gd name="connsiteY5" fmla="*/ 19198 h 81573"/>
                <a:gd name="connsiteX6" fmla="*/ 59002 w 73079"/>
                <a:gd name="connsiteY6" fmla="*/ 27810 h 81573"/>
                <a:gd name="connsiteX7" fmla="*/ 72642 w 73079"/>
                <a:gd name="connsiteY7" fmla="*/ 13213 h 81573"/>
                <a:gd name="connsiteX8" fmla="*/ 41209 w 73079"/>
                <a:gd name="connsiteY8" fmla="*/ 67 h 81573"/>
                <a:gd name="connsiteX9" fmla="*/ 9 w 73079"/>
                <a:gd name="connsiteY9" fmla="*/ 39378 h 81573"/>
                <a:gd name="connsiteX10" fmla="*/ 4 w 73079"/>
                <a:gd name="connsiteY10" fmla="*/ 40805 h 81573"/>
                <a:gd name="connsiteX11" fmla="*/ 4 w 73079"/>
                <a:gd name="connsiteY11" fmla="*/ 41099 h 81573"/>
                <a:gd name="connsiteX12" fmla="*/ 39655 w 73079"/>
                <a:gd name="connsiteY12" fmla="*/ 81547 h 81573"/>
                <a:gd name="connsiteX13" fmla="*/ 40962 w 73079"/>
                <a:gd name="connsiteY13" fmla="*/ 81542 h 81573"/>
                <a:gd name="connsiteX14" fmla="*/ 73080 w 73079"/>
                <a:gd name="connsiteY14" fmla="*/ 67239 h 81573"/>
                <a:gd name="connsiteX15" fmla="*/ 60031 w 73079"/>
                <a:gd name="connsiteY15" fmla="*/ 54102 h 81573"/>
                <a:gd name="connsiteX16" fmla="*/ 41990 w 73079"/>
                <a:gd name="connsiteY16" fmla="*/ 62421 h 81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3079" h="81573">
                  <a:moveTo>
                    <a:pt x="42009" y="62421"/>
                  </a:moveTo>
                  <a:cubicBezTo>
                    <a:pt x="30884" y="62344"/>
                    <a:pt x="21927" y="53301"/>
                    <a:pt x="22004" y="42222"/>
                  </a:cubicBezTo>
                  <a:cubicBezTo>
                    <a:pt x="22007" y="41749"/>
                    <a:pt x="22027" y="41276"/>
                    <a:pt x="22064" y="40805"/>
                  </a:cubicBezTo>
                  <a:lnTo>
                    <a:pt x="22064" y="40520"/>
                  </a:lnTo>
                  <a:cubicBezTo>
                    <a:pt x="21314" y="29503"/>
                    <a:pt x="29675" y="19967"/>
                    <a:pt x="40739" y="19220"/>
                  </a:cubicBezTo>
                  <a:cubicBezTo>
                    <a:pt x="40864" y="19212"/>
                    <a:pt x="40989" y="19204"/>
                    <a:pt x="41114" y="19198"/>
                  </a:cubicBezTo>
                  <a:cubicBezTo>
                    <a:pt x="48080" y="19218"/>
                    <a:pt x="54661" y="22386"/>
                    <a:pt x="59002" y="27810"/>
                  </a:cubicBezTo>
                  <a:lnTo>
                    <a:pt x="72642" y="13213"/>
                  </a:lnTo>
                  <a:cubicBezTo>
                    <a:pt x="64776" y="4218"/>
                    <a:pt x="53166" y="-637"/>
                    <a:pt x="41209" y="67"/>
                  </a:cubicBezTo>
                  <a:cubicBezTo>
                    <a:pt x="18931" y="-406"/>
                    <a:pt x="485" y="17194"/>
                    <a:pt x="9" y="39378"/>
                  </a:cubicBezTo>
                  <a:cubicBezTo>
                    <a:pt x="-1" y="39854"/>
                    <a:pt x="-3" y="40329"/>
                    <a:pt x="4" y="40805"/>
                  </a:cubicBezTo>
                  <a:lnTo>
                    <a:pt x="4" y="41099"/>
                  </a:lnTo>
                  <a:cubicBezTo>
                    <a:pt x="-264" y="63171"/>
                    <a:pt x="17489" y="81281"/>
                    <a:pt x="39655" y="81547"/>
                  </a:cubicBezTo>
                  <a:cubicBezTo>
                    <a:pt x="40090" y="81553"/>
                    <a:pt x="40526" y="81551"/>
                    <a:pt x="40962" y="81542"/>
                  </a:cubicBezTo>
                  <a:cubicBezTo>
                    <a:pt x="53324" y="82036"/>
                    <a:pt x="65208" y="76744"/>
                    <a:pt x="73080" y="67239"/>
                  </a:cubicBezTo>
                  <a:lnTo>
                    <a:pt x="60031" y="54102"/>
                  </a:lnTo>
                  <a:cubicBezTo>
                    <a:pt x="55435" y="59245"/>
                    <a:pt x="48902" y="62258"/>
                    <a:pt x="41990" y="62421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A78DB158-61F6-E2B5-F3E3-32D44945EB5C}"/>
                </a:ext>
              </a:extLst>
            </p:cNvPr>
            <p:cNvSpPr/>
            <p:nvPr/>
          </p:nvSpPr>
          <p:spPr>
            <a:xfrm>
              <a:off x="6450882" y="3700534"/>
              <a:ext cx="85048" cy="81617"/>
            </a:xfrm>
            <a:custGeom>
              <a:avLst/>
              <a:gdLst>
                <a:gd name="connsiteX0" fmla="*/ 42681 w 85048"/>
                <a:gd name="connsiteY0" fmla="*/ 25 h 81617"/>
                <a:gd name="connsiteX1" fmla="*/ 24 w 85048"/>
                <a:gd name="connsiteY1" fmla="*/ 39655 h 81617"/>
                <a:gd name="connsiteX2" fmla="*/ 0 w 85048"/>
                <a:gd name="connsiteY2" fmla="*/ 40762 h 81617"/>
                <a:gd name="connsiteX3" fmla="*/ 0 w 85048"/>
                <a:gd name="connsiteY3" fmla="*/ 41056 h 81617"/>
                <a:gd name="connsiteX4" fmla="*/ 44344 w 85048"/>
                <a:gd name="connsiteY4" fmla="*/ 81578 h 81617"/>
                <a:gd name="connsiteX5" fmla="*/ 85049 w 85048"/>
                <a:gd name="connsiteY5" fmla="*/ 40762 h 81617"/>
                <a:gd name="connsiteX6" fmla="*/ 85049 w 85048"/>
                <a:gd name="connsiteY6" fmla="*/ 40478 h 81617"/>
                <a:gd name="connsiteX7" fmla="*/ 43986 w 85048"/>
                <a:gd name="connsiteY7" fmla="*/ 7 h 81617"/>
                <a:gd name="connsiteX8" fmla="*/ 42681 w 85048"/>
                <a:gd name="connsiteY8" fmla="*/ 35 h 81617"/>
                <a:gd name="connsiteX9" fmla="*/ 63056 w 85048"/>
                <a:gd name="connsiteY9" fmla="*/ 41066 h 81617"/>
                <a:gd name="connsiteX10" fmla="*/ 44239 w 85048"/>
                <a:gd name="connsiteY10" fmla="*/ 62349 h 81617"/>
                <a:gd name="connsiteX11" fmla="*/ 42681 w 85048"/>
                <a:gd name="connsiteY11" fmla="*/ 62388 h 81617"/>
                <a:gd name="connsiteX12" fmla="*/ 21987 w 85048"/>
                <a:gd name="connsiteY12" fmla="*/ 41396 h 81617"/>
                <a:gd name="connsiteX13" fmla="*/ 22003 w 85048"/>
                <a:gd name="connsiteY13" fmla="*/ 40772 h 81617"/>
                <a:gd name="connsiteX14" fmla="*/ 22003 w 85048"/>
                <a:gd name="connsiteY14" fmla="*/ 40487 h 81617"/>
                <a:gd name="connsiteX15" fmla="*/ 40820 w 85048"/>
                <a:gd name="connsiteY15" fmla="*/ 19204 h 81617"/>
                <a:gd name="connsiteX16" fmla="*/ 42386 w 85048"/>
                <a:gd name="connsiteY16" fmla="*/ 19166 h 81617"/>
                <a:gd name="connsiteX17" fmla="*/ 63080 w 85048"/>
                <a:gd name="connsiteY17" fmla="*/ 40139 h 81617"/>
                <a:gd name="connsiteX18" fmla="*/ 63065 w 85048"/>
                <a:gd name="connsiteY18" fmla="*/ 40772 h 81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5048" h="81617">
                  <a:moveTo>
                    <a:pt x="42681" y="25"/>
                  </a:moveTo>
                  <a:cubicBezTo>
                    <a:pt x="19912" y="-761"/>
                    <a:pt x="813" y="16982"/>
                    <a:pt x="24" y="39655"/>
                  </a:cubicBezTo>
                  <a:cubicBezTo>
                    <a:pt x="11" y="40024"/>
                    <a:pt x="3" y="40393"/>
                    <a:pt x="0" y="40762"/>
                  </a:cubicBezTo>
                  <a:lnTo>
                    <a:pt x="0" y="41056"/>
                  </a:lnTo>
                  <a:cubicBezTo>
                    <a:pt x="1008" y="64440"/>
                    <a:pt x="20862" y="82582"/>
                    <a:pt x="44344" y="81578"/>
                  </a:cubicBezTo>
                  <a:cubicBezTo>
                    <a:pt x="66527" y="80630"/>
                    <a:pt x="84250" y="62858"/>
                    <a:pt x="85049" y="40762"/>
                  </a:cubicBezTo>
                  <a:lnTo>
                    <a:pt x="85049" y="40478"/>
                  </a:lnTo>
                  <a:cubicBezTo>
                    <a:pt x="84933" y="18011"/>
                    <a:pt x="66548" y="-108"/>
                    <a:pt x="43986" y="7"/>
                  </a:cubicBezTo>
                  <a:cubicBezTo>
                    <a:pt x="43551" y="10"/>
                    <a:pt x="43116" y="19"/>
                    <a:pt x="42681" y="35"/>
                  </a:cubicBezTo>
                  <a:moveTo>
                    <a:pt x="63056" y="41066"/>
                  </a:moveTo>
                  <a:cubicBezTo>
                    <a:pt x="63761" y="52117"/>
                    <a:pt x="55337" y="61646"/>
                    <a:pt x="44239" y="62349"/>
                  </a:cubicBezTo>
                  <a:cubicBezTo>
                    <a:pt x="43720" y="62382"/>
                    <a:pt x="43201" y="62395"/>
                    <a:pt x="42681" y="62388"/>
                  </a:cubicBezTo>
                  <a:cubicBezTo>
                    <a:pt x="31146" y="62281"/>
                    <a:pt x="21881" y="52883"/>
                    <a:pt x="21987" y="41396"/>
                  </a:cubicBezTo>
                  <a:cubicBezTo>
                    <a:pt x="21989" y="41188"/>
                    <a:pt x="21994" y="40980"/>
                    <a:pt x="22003" y="40772"/>
                  </a:cubicBezTo>
                  <a:lnTo>
                    <a:pt x="22003" y="40487"/>
                  </a:lnTo>
                  <a:cubicBezTo>
                    <a:pt x="21297" y="29436"/>
                    <a:pt x="29721" y="19907"/>
                    <a:pt x="40820" y="19204"/>
                  </a:cubicBezTo>
                  <a:cubicBezTo>
                    <a:pt x="41341" y="19171"/>
                    <a:pt x="41864" y="19158"/>
                    <a:pt x="42386" y="19166"/>
                  </a:cubicBezTo>
                  <a:cubicBezTo>
                    <a:pt x="53917" y="19267"/>
                    <a:pt x="63182" y="28657"/>
                    <a:pt x="63080" y="40139"/>
                  </a:cubicBezTo>
                  <a:cubicBezTo>
                    <a:pt x="63078" y="40350"/>
                    <a:pt x="63073" y="40561"/>
                    <a:pt x="63065" y="407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98025426-6FA0-6C03-F299-DC11F103082F}"/>
                </a:ext>
              </a:extLst>
            </p:cNvPr>
            <p:cNvSpPr/>
            <p:nvPr/>
          </p:nvSpPr>
          <p:spPr>
            <a:xfrm>
              <a:off x="6545332" y="3682035"/>
              <a:ext cx="50158" cy="99574"/>
            </a:xfrm>
            <a:custGeom>
              <a:avLst/>
              <a:gdLst>
                <a:gd name="connsiteX0" fmla="*/ 31671 w 50158"/>
                <a:gd name="connsiteY0" fmla="*/ 0 h 99574"/>
                <a:gd name="connsiteX1" fmla="*/ 9382 w 50158"/>
                <a:gd name="connsiteY1" fmla="*/ 0 h 99574"/>
                <a:gd name="connsiteX2" fmla="*/ 9382 w 50158"/>
                <a:gd name="connsiteY2" fmla="*/ 20003 h 99574"/>
                <a:gd name="connsiteX3" fmla="*/ 0 w 50158"/>
                <a:gd name="connsiteY3" fmla="*/ 20003 h 99574"/>
                <a:gd name="connsiteX4" fmla="*/ 0 w 50158"/>
                <a:gd name="connsiteY4" fmla="*/ 38973 h 99574"/>
                <a:gd name="connsiteX5" fmla="*/ 9382 w 50158"/>
                <a:gd name="connsiteY5" fmla="*/ 38973 h 99574"/>
                <a:gd name="connsiteX6" fmla="*/ 9382 w 50158"/>
                <a:gd name="connsiteY6" fmla="*/ 76059 h 99574"/>
                <a:gd name="connsiteX7" fmla="*/ 32242 w 50158"/>
                <a:gd name="connsiteY7" fmla="*/ 99562 h 99574"/>
                <a:gd name="connsiteX8" fmla="*/ 49835 w 50158"/>
                <a:gd name="connsiteY8" fmla="*/ 95038 h 99574"/>
                <a:gd name="connsiteX9" fmla="*/ 49835 w 50158"/>
                <a:gd name="connsiteY9" fmla="*/ 77225 h 99574"/>
                <a:gd name="connsiteX10" fmla="*/ 38843 w 50158"/>
                <a:gd name="connsiteY10" fmla="*/ 79995 h 99574"/>
                <a:gd name="connsiteX11" fmla="*/ 31661 w 50158"/>
                <a:gd name="connsiteY11" fmla="*/ 72407 h 99574"/>
                <a:gd name="connsiteX12" fmla="*/ 31661 w 50158"/>
                <a:gd name="connsiteY12" fmla="*/ 38973 h 99574"/>
                <a:gd name="connsiteX13" fmla="*/ 50159 w 50158"/>
                <a:gd name="connsiteY13" fmla="*/ 38973 h 99574"/>
                <a:gd name="connsiteX14" fmla="*/ 50159 w 50158"/>
                <a:gd name="connsiteY14" fmla="*/ 20003 h 99574"/>
                <a:gd name="connsiteX15" fmla="*/ 31690 w 50158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158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17" y="99734"/>
                    <a:pt x="44515" y="98165"/>
                    <a:pt x="49835" y="95038"/>
                  </a:cubicBezTo>
                  <a:lnTo>
                    <a:pt x="49835" y="77225"/>
                  </a:lnTo>
                  <a:cubicBezTo>
                    <a:pt x="46465" y="79060"/>
                    <a:pt x="42683" y="80013"/>
                    <a:pt x="38843" y="79995"/>
                  </a:cubicBezTo>
                  <a:cubicBezTo>
                    <a:pt x="33861" y="79995"/>
                    <a:pt x="31661" y="77510"/>
                    <a:pt x="31661" y="72407"/>
                  </a:cubicBezTo>
                  <a:lnTo>
                    <a:pt x="31661" y="38973"/>
                  </a:lnTo>
                  <a:lnTo>
                    <a:pt x="50159" y="38973"/>
                  </a:lnTo>
                  <a:lnTo>
                    <a:pt x="50159" y="20003"/>
                  </a:lnTo>
                  <a:lnTo>
                    <a:pt x="31690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0899C993-E954-0C0B-AE41-4DE98A92B336}"/>
                </a:ext>
              </a:extLst>
            </p:cNvPr>
            <p:cNvSpPr/>
            <p:nvPr/>
          </p:nvSpPr>
          <p:spPr>
            <a:xfrm>
              <a:off x="6613950" y="3673689"/>
              <a:ext cx="22288" cy="106590"/>
            </a:xfrm>
            <a:custGeom>
              <a:avLst/>
              <a:gdLst>
                <a:gd name="connsiteX0" fmla="*/ 0 w 22288"/>
                <a:gd name="connsiteY0" fmla="*/ 0 h 106590"/>
                <a:gd name="connsiteX1" fmla="*/ 22288 w 22288"/>
                <a:gd name="connsiteY1" fmla="*/ 0 h 106590"/>
                <a:gd name="connsiteX2" fmla="*/ 22288 w 22288"/>
                <a:gd name="connsiteY2" fmla="*/ 106590 h 106590"/>
                <a:gd name="connsiteX3" fmla="*/ 0 w 22288"/>
                <a:gd name="connsiteY3" fmla="*/ 106590 h 106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88" h="106590">
                  <a:moveTo>
                    <a:pt x="0" y="0"/>
                  </a:moveTo>
                  <a:lnTo>
                    <a:pt x="22288" y="0"/>
                  </a:lnTo>
                  <a:lnTo>
                    <a:pt x="22288" y="106590"/>
                  </a:lnTo>
                  <a:lnTo>
                    <a:pt x="0" y="10659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4220280A-C787-E920-5267-DF5F1A9FFE97}"/>
                </a:ext>
              </a:extLst>
            </p:cNvPr>
            <p:cNvSpPr/>
            <p:nvPr/>
          </p:nvSpPr>
          <p:spPr>
            <a:xfrm>
              <a:off x="6652564" y="3701073"/>
              <a:ext cx="72376" cy="80812"/>
            </a:xfrm>
            <a:custGeom>
              <a:avLst/>
              <a:gdLst>
                <a:gd name="connsiteX0" fmla="*/ 37224 w 72376"/>
                <a:gd name="connsiteY0" fmla="*/ 65 h 80812"/>
                <a:gd name="connsiteX1" fmla="*/ 6744 w 72376"/>
                <a:gd name="connsiteY1" fmla="*/ 6344 h 80812"/>
                <a:gd name="connsiteX2" fmla="*/ 12325 w 72376"/>
                <a:gd name="connsiteY2" fmla="*/ 23283 h 80812"/>
                <a:gd name="connsiteX3" fmla="*/ 34023 w 72376"/>
                <a:gd name="connsiteY3" fmla="*/ 19053 h 80812"/>
                <a:gd name="connsiteX4" fmla="*/ 50883 w 72376"/>
                <a:gd name="connsiteY4" fmla="*/ 33356 h 80812"/>
                <a:gd name="connsiteX5" fmla="*/ 50883 w 72376"/>
                <a:gd name="connsiteY5" fmla="*/ 34675 h 80812"/>
                <a:gd name="connsiteX6" fmla="*/ 31680 w 72376"/>
                <a:gd name="connsiteY6" fmla="*/ 31469 h 80812"/>
                <a:gd name="connsiteX7" fmla="*/ 0 w 72376"/>
                <a:gd name="connsiteY7" fmla="*/ 56433 h 80812"/>
                <a:gd name="connsiteX8" fmla="*/ 0 w 72376"/>
                <a:gd name="connsiteY8" fmla="*/ 56717 h 80812"/>
                <a:gd name="connsiteX9" fmla="*/ 24437 w 72376"/>
                <a:gd name="connsiteY9" fmla="*/ 80812 h 80812"/>
                <a:gd name="connsiteX10" fmla="*/ 26984 w 72376"/>
                <a:gd name="connsiteY10" fmla="*/ 80667 h 80812"/>
                <a:gd name="connsiteX11" fmla="*/ 50740 w 72376"/>
                <a:gd name="connsiteY11" fmla="*/ 70736 h 80812"/>
                <a:gd name="connsiteX12" fmla="*/ 50740 w 72376"/>
                <a:gd name="connsiteY12" fmla="*/ 79206 h 80812"/>
                <a:gd name="connsiteX13" fmla="*/ 72295 w 72376"/>
                <a:gd name="connsiteY13" fmla="*/ 79206 h 80812"/>
                <a:gd name="connsiteX14" fmla="*/ 72295 w 72376"/>
                <a:gd name="connsiteY14" fmla="*/ 33830 h 80812"/>
                <a:gd name="connsiteX15" fmla="*/ 63789 w 72376"/>
                <a:gd name="connsiteY15" fmla="*/ 8866 h 80812"/>
                <a:gd name="connsiteX16" fmla="*/ 37252 w 72376"/>
                <a:gd name="connsiteY16" fmla="*/ 102 h 80812"/>
                <a:gd name="connsiteX17" fmla="*/ 51178 w 72376"/>
                <a:gd name="connsiteY17" fmla="*/ 51643 h 80812"/>
                <a:gd name="connsiteX18" fmla="*/ 33728 w 72376"/>
                <a:gd name="connsiteY18" fmla="*/ 65368 h 80812"/>
                <a:gd name="connsiteX19" fmla="*/ 21555 w 72376"/>
                <a:gd name="connsiteY19" fmla="*/ 55883 h 80812"/>
                <a:gd name="connsiteX20" fmla="*/ 21555 w 72376"/>
                <a:gd name="connsiteY20" fmla="*/ 55589 h 80812"/>
                <a:gd name="connsiteX21" fmla="*/ 36947 w 72376"/>
                <a:gd name="connsiteY21" fmla="*/ 44785 h 80812"/>
                <a:gd name="connsiteX22" fmla="*/ 51168 w 72376"/>
                <a:gd name="connsiteY22" fmla="*/ 47707 h 80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2376" h="80812">
                  <a:moveTo>
                    <a:pt x="37224" y="65"/>
                  </a:moveTo>
                  <a:cubicBezTo>
                    <a:pt x="26717" y="-167"/>
                    <a:pt x="16295" y="1980"/>
                    <a:pt x="6744" y="6344"/>
                  </a:cubicBezTo>
                  <a:lnTo>
                    <a:pt x="12325" y="23283"/>
                  </a:lnTo>
                  <a:cubicBezTo>
                    <a:pt x="19217" y="20496"/>
                    <a:pt x="26585" y="19060"/>
                    <a:pt x="34023" y="19053"/>
                  </a:cubicBezTo>
                  <a:cubicBezTo>
                    <a:pt x="45167" y="19053"/>
                    <a:pt x="50883" y="24165"/>
                    <a:pt x="50883" y="33356"/>
                  </a:cubicBezTo>
                  <a:lnTo>
                    <a:pt x="50883" y="34675"/>
                  </a:lnTo>
                  <a:cubicBezTo>
                    <a:pt x="44719" y="32497"/>
                    <a:pt x="38220" y="31412"/>
                    <a:pt x="31680" y="31469"/>
                  </a:cubicBezTo>
                  <a:cubicBezTo>
                    <a:pt x="13059" y="31469"/>
                    <a:pt x="0" y="39351"/>
                    <a:pt x="0" y="56433"/>
                  </a:cubicBezTo>
                  <a:lnTo>
                    <a:pt x="0" y="56717"/>
                  </a:lnTo>
                  <a:cubicBezTo>
                    <a:pt x="66" y="70091"/>
                    <a:pt x="11007" y="80878"/>
                    <a:pt x="24437" y="80812"/>
                  </a:cubicBezTo>
                  <a:cubicBezTo>
                    <a:pt x="25288" y="80808"/>
                    <a:pt x="26138" y="80759"/>
                    <a:pt x="26984" y="80667"/>
                  </a:cubicBezTo>
                  <a:cubicBezTo>
                    <a:pt x="35995" y="81055"/>
                    <a:pt x="44708" y="77413"/>
                    <a:pt x="50740" y="70736"/>
                  </a:cubicBezTo>
                  <a:lnTo>
                    <a:pt x="50740" y="79206"/>
                  </a:lnTo>
                  <a:lnTo>
                    <a:pt x="72295" y="79206"/>
                  </a:lnTo>
                  <a:lnTo>
                    <a:pt x="72295" y="33830"/>
                  </a:lnTo>
                  <a:cubicBezTo>
                    <a:pt x="72930" y="24711"/>
                    <a:pt x="69866" y="15719"/>
                    <a:pt x="63789" y="8866"/>
                  </a:cubicBezTo>
                  <a:cubicBezTo>
                    <a:pt x="56474" y="2532"/>
                    <a:pt x="46918" y="-624"/>
                    <a:pt x="37252" y="102"/>
                  </a:cubicBezTo>
                  <a:moveTo>
                    <a:pt x="51178" y="51643"/>
                  </a:moveTo>
                  <a:cubicBezTo>
                    <a:pt x="51178" y="59677"/>
                    <a:pt x="44129" y="65368"/>
                    <a:pt x="33728" y="65368"/>
                  </a:cubicBezTo>
                  <a:cubicBezTo>
                    <a:pt x="26546" y="65368"/>
                    <a:pt x="21555" y="61868"/>
                    <a:pt x="21555" y="55883"/>
                  </a:cubicBezTo>
                  <a:lnTo>
                    <a:pt x="21555" y="55589"/>
                  </a:lnTo>
                  <a:cubicBezTo>
                    <a:pt x="21555" y="48579"/>
                    <a:pt x="27422" y="44785"/>
                    <a:pt x="36947" y="44785"/>
                  </a:cubicBezTo>
                  <a:cubicBezTo>
                    <a:pt x="41842" y="44746"/>
                    <a:pt x="46689" y="45741"/>
                    <a:pt x="51168" y="477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88FE0123-3AFC-D265-335D-9018678FD04E}"/>
                </a:ext>
              </a:extLst>
            </p:cNvPr>
            <p:cNvSpPr/>
            <p:nvPr/>
          </p:nvSpPr>
          <p:spPr>
            <a:xfrm>
              <a:off x="6744957" y="3700512"/>
              <a:ext cx="71999" cy="79814"/>
            </a:xfrm>
            <a:custGeom>
              <a:avLst/>
              <a:gdLst>
                <a:gd name="connsiteX0" fmla="*/ 45310 w 71999"/>
                <a:gd name="connsiteY0" fmla="*/ 47 h 79814"/>
                <a:gd name="connsiteX1" fmla="*/ 22288 w 71999"/>
                <a:gd name="connsiteY1" fmla="*/ 12605 h 79814"/>
                <a:gd name="connsiteX2" fmla="*/ 22288 w 71999"/>
                <a:gd name="connsiteY2" fmla="*/ 1556 h 79814"/>
                <a:gd name="connsiteX3" fmla="*/ 0 w 71999"/>
                <a:gd name="connsiteY3" fmla="*/ 1556 h 79814"/>
                <a:gd name="connsiteX4" fmla="*/ 0 w 71999"/>
                <a:gd name="connsiteY4" fmla="*/ 79815 h 79814"/>
                <a:gd name="connsiteX5" fmla="*/ 22288 w 71999"/>
                <a:gd name="connsiteY5" fmla="*/ 79815 h 79814"/>
                <a:gd name="connsiteX6" fmla="*/ 22288 w 71999"/>
                <a:gd name="connsiteY6" fmla="*/ 36185 h 79814"/>
                <a:gd name="connsiteX7" fmla="*/ 36224 w 71999"/>
                <a:gd name="connsiteY7" fmla="*/ 20279 h 79814"/>
                <a:gd name="connsiteX8" fmla="*/ 49711 w 71999"/>
                <a:gd name="connsiteY8" fmla="*/ 36185 h 79814"/>
                <a:gd name="connsiteX9" fmla="*/ 49711 w 71999"/>
                <a:gd name="connsiteY9" fmla="*/ 79815 h 79814"/>
                <a:gd name="connsiteX10" fmla="*/ 71999 w 71999"/>
                <a:gd name="connsiteY10" fmla="*/ 79815 h 79814"/>
                <a:gd name="connsiteX11" fmla="*/ 71999 w 71999"/>
                <a:gd name="connsiteY11" fmla="*/ 29061 h 79814"/>
                <a:gd name="connsiteX12" fmla="*/ 45330 w 71999"/>
                <a:gd name="connsiteY12" fmla="*/ 0 h 79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1999" h="79814">
                  <a:moveTo>
                    <a:pt x="45310" y="47"/>
                  </a:moveTo>
                  <a:cubicBezTo>
                    <a:pt x="36011" y="137"/>
                    <a:pt x="27371" y="4850"/>
                    <a:pt x="22288" y="12605"/>
                  </a:cubicBezTo>
                  <a:lnTo>
                    <a:pt x="22288" y="1556"/>
                  </a:lnTo>
                  <a:lnTo>
                    <a:pt x="0" y="1556"/>
                  </a:lnTo>
                  <a:lnTo>
                    <a:pt x="0" y="79815"/>
                  </a:lnTo>
                  <a:lnTo>
                    <a:pt x="22288" y="79815"/>
                  </a:lnTo>
                  <a:lnTo>
                    <a:pt x="22288" y="36185"/>
                  </a:lnTo>
                  <a:cubicBezTo>
                    <a:pt x="22288" y="25675"/>
                    <a:pt x="27718" y="20279"/>
                    <a:pt x="36224" y="20279"/>
                  </a:cubicBezTo>
                  <a:cubicBezTo>
                    <a:pt x="44729" y="20279"/>
                    <a:pt x="49711" y="25675"/>
                    <a:pt x="49711" y="36185"/>
                  </a:cubicBezTo>
                  <a:lnTo>
                    <a:pt x="49711" y="79815"/>
                  </a:lnTo>
                  <a:lnTo>
                    <a:pt x="71999" y="79815"/>
                  </a:lnTo>
                  <a:lnTo>
                    <a:pt x="71999" y="29061"/>
                  </a:lnTo>
                  <a:cubicBezTo>
                    <a:pt x="71999" y="11097"/>
                    <a:pt x="62179" y="0"/>
                    <a:pt x="45330" y="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8C87C1C7-8DAB-BC89-D706-6DA60CEBFBD2}"/>
                </a:ext>
              </a:extLst>
            </p:cNvPr>
            <p:cNvSpPr/>
            <p:nvPr/>
          </p:nvSpPr>
          <p:spPr>
            <a:xfrm>
              <a:off x="6833520" y="3673689"/>
              <a:ext cx="82562" cy="108046"/>
            </a:xfrm>
            <a:custGeom>
              <a:avLst/>
              <a:gdLst>
                <a:gd name="connsiteX0" fmla="*/ 60274 w 82562"/>
                <a:gd name="connsiteY0" fmla="*/ 38546 h 108046"/>
                <a:gd name="connsiteX1" fmla="*/ 35785 w 82562"/>
                <a:gd name="connsiteY1" fmla="*/ 26870 h 108046"/>
                <a:gd name="connsiteX2" fmla="*/ 0 w 82562"/>
                <a:gd name="connsiteY2" fmla="*/ 67314 h 108046"/>
                <a:gd name="connsiteX3" fmla="*/ 0 w 82562"/>
                <a:gd name="connsiteY3" fmla="*/ 67598 h 108046"/>
                <a:gd name="connsiteX4" fmla="*/ 35785 w 82562"/>
                <a:gd name="connsiteY4" fmla="*/ 108042 h 108046"/>
                <a:gd name="connsiteX5" fmla="*/ 60274 w 82562"/>
                <a:gd name="connsiteY5" fmla="*/ 95341 h 108046"/>
                <a:gd name="connsiteX6" fmla="*/ 60274 w 82562"/>
                <a:gd name="connsiteY6" fmla="*/ 106581 h 108046"/>
                <a:gd name="connsiteX7" fmla="*/ 82563 w 82562"/>
                <a:gd name="connsiteY7" fmla="*/ 106581 h 108046"/>
                <a:gd name="connsiteX8" fmla="*/ 82563 w 82562"/>
                <a:gd name="connsiteY8" fmla="*/ 0 h 108046"/>
                <a:gd name="connsiteX9" fmla="*/ 60274 w 82562"/>
                <a:gd name="connsiteY9" fmla="*/ 0 h 108046"/>
                <a:gd name="connsiteX10" fmla="*/ 60560 w 82562"/>
                <a:gd name="connsiteY10" fmla="*/ 67598 h 108046"/>
                <a:gd name="connsiteX11" fmla="*/ 43886 w 82562"/>
                <a:gd name="connsiteY11" fmla="*/ 89095 h 108046"/>
                <a:gd name="connsiteX12" fmla="*/ 22298 w 82562"/>
                <a:gd name="connsiteY12" fmla="*/ 72492 h 108046"/>
                <a:gd name="connsiteX13" fmla="*/ 22298 w 82562"/>
                <a:gd name="connsiteY13" fmla="*/ 67598 h 108046"/>
                <a:gd name="connsiteX14" fmla="*/ 22298 w 82562"/>
                <a:gd name="connsiteY14" fmla="*/ 67314 h 108046"/>
                <a:gd name="connsiteX15" fmla="*/ 38972 w 82562"/>
                <a:gd name="connsiteY15" fmla="*/ 45817 h 108046"/>
                <a:gd name="connsiteX16" fmla="*/ 60560 w 82562"/>
                <a:gd name="connsiteY16" fmla="*/ 62420 h 108046"/>
                <a:gd name="connsiteX17" fmla="*/ 60560 w 82562"/>
                <a:gd name="connsiteY17" fmla="*/ 67314 h 108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2562" h="108046">
                  <a:moveTo>
                    <a:pt x="60274" y="38546"/>
                  </a:moveTo>
                  <a:cubicBezTo>
                    <a:pt x="54430" y="31011"/>
                    <a:pt x="45345" y="26679"/>
                    <a:pt x="35785" y="26870"/>
                  </a:cubicBezTo>
                  <a:cubicBezTo>
                    <a:pt x="17164" y="26870"/>
                    <a:pt x="0" y="41174"/>
                    <a:pt x="0" y="67314"/>
                  </a:cubicBezTo>
                  <a:lnTo>
                    <a:pt x="0" y="67598"/>
                  </a:lnTo>
                  <a:cubicBezTo>
                    <a:pt x="0" y="93729"/>
                    <a:pt x="17450" y="108042"/>
                    <a:pt x="35785" y="108042"/>
                  </a:cubicBezTo>
                  <a:cubicBezTo>
                    <a:pt x="45585" y="108225"/>
                    <a:pt x="54808" y="103442"/>
                    <a:pt x="60274" y="95341"/>
                  </a:cubicBezTo>
                  <a:lnTo>
                    <a:pt x="60274" y="106581"/>
                  </a:lnTo>
                  <a:lnTo>
                    <a:pt x="82563" y="106581"/>
                  </a:lnTo>
                  <a:lnTo>
                    <a:pt x="82563" y="0"/>
                  </a:lnTo>
                  <a:lnTo>
                    <a:pt x="60274" y="0"/>
                  </a:lnTo>
                  <a:close/>
                  <a:moveTo>
                    <a:pt x="60560" y="67598"/>
                  </a:moveTo>
                  <a:cubicBezTo>
                    <a:pt x="61917" y="78119"/>
                    <a:pt x="54452" y="87744"/>
                    <a:pt x="43886" y="89095"/>
                  </a:cubicBezTo>
                  <a:cubicBezTo>
                    <a:pt x="33320" y="90447"/>
                    <a:pt x="23655" y="83013"/>
                    <a:pt x="22298" y="72492"/>
                  </a:cubicBezTo>
                  <a:cubicBezTo>
                    <a:pt x="22088" y="70868"/>
                    <a:pt x="22088" y="69223"/>
                    <a:pt x="22298" y="67598"/>
                  </a:cubicBezTo>
                  <a:lnTo>
                    <a:pt x="22298" y="67314"/>
                  </a:lnTo>
                  <a:cubicBezTo>
                    <a:pt x="20941" y="56793"/>
                    <a:pt x="28406" y="47168"/>
                    <a:pt x="38972" y="45817"/>
                  </a:cubicBezTo>
                  <a:cubicBezTo>
                    <a:pt x="49538" y="44465"/>
                    <a:pt x="59203" y="51899"/>
                    <a:pt x="60560" y="62420"/>
                  </a:cubicBezTo>
                  <a:cubicBezTo>
                    <a:pt x="60770" y="64044"/>
                    <a:pt x="60770" y="65689"/>
                    <a:pt x="60560" y="673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7A23B4D3-F297-0FB2-00EA-0E397AD1A6C1}"/>
                </a:ext>
              </a:extLst>
            </p:cNvPr>
            <p:cNvSpPr/>
            <p:nvPr/>
          </p:nvSpPr>
          <p:spPr>
            <a:xfrm>
              <a:off x="5275935" y="3208596"/>
              <a:ext cx="572395" cy="377530"/>
            </a:xfrm>
            <a:custGeom>
              <a:avLst/>
              <a:gdLst>
                <a:gd name="connsiteX0" fmla="*/ 512559 w 572395"/>
                <a:gd name="connsiteY0" fmla="*/ 298625 h 377530"/>
                <a:gd name="connsiteX1" fmla="*/ 382972 w 572395"/>
                <a:gd name="connsiteY1" fmla="*/ 221561 h 377530"/>
                <a:gd name="connsiteX2" fmla="*/ 355930 w 572395"/>
                <a:gd name="connsiteY2" fmla="*/ 200694 h 377530"/>
                <a:gd name="connsiteX3" fmla="*/ 363055 w 572395"/>
                <a:gd name="connsiteY3" fmla="*/ 201292 h 377530"/>
                <a:gd name="connsiteX4" fmla="*/ 348596 w 572395"/>
                <a:gd name="connsiteY4" fmla="*/ 194653 h 377530"/>
                <a:gd name="connsiteX5" fmla="*/ 353587 w 572395"/>
                <a:gd name="connsiteY5" fmla="*/ 192955 h 377530"/>
                <a:gd name="connsiteX6" fmla="*/ 342767 w 572395"/>
                <a:gd name="connsiteY6" fmla="*/ 189284 h 377530"/>
                <a:gd name="connsiteX7" fmla="*/ 348167 w 572395"/>
                <a:gd name="connsiteY7" fmla="*/ 186277 h 377530"/>
                <a:gd name="connsiteX8" fmla="*/ 332737 w 572395"/>
                <a:gd name="connsiteY8" fmla="*/ 183432 h 377530"/>
                <a:gd name="connsiteX9" fmla="*/ 345119 w 572395"/>
                <a:gd name="connsiteY9" fmla="*/ 181023 h 377530"/>
                <a:gd name="connsiteX10" fmla="*/ 323536 w 572395"/>
                <a:gd name="connsiteY10" fmla="*/ 178623 h 377530"/>
                <a:gd name="connsiteX11" fmla="*/ 336099 w 572395"/>
                <a:gd name="connsiteY11" fmla="*/ 174772 h 377530"/>
                <a:gd name="connsiteX12" fmla="*/ 320640 w 572395"/>
                <a:gd name="connsiteY12" fmla="*/ 171405 h 377530"/>
                <a:gd name="connsiteX13" fmla="*/ 328689 w 572395"/>
                <a:gd name="connsiteY13" fmla="*/ 165800 h 377530"/>
                <a:gd name="connsiteX14" fmla="*/ 314201 w 572395"/>
                <a:gd name="connsiteY14" fmla="*/ 169025 h 377530"/>
                <a:gd name="connsiteX15" fmla="*/ 315154 w 572395"/>
                <a:gd name="connsiteY15" fmla="*/ 154892 h 377530"/>
                <a:gd name="connsiteX16" fmla="*/ 304362 w 572395"/>
                <a:gd name="connsiteY16" fmla="*/ 167886 h 377530"/>
                <a:gd name="connsiteX17" fmla="*/ 308229 w 572395"/>
                <a:gd name="connsiteY17" fmla="*/ 158591 h 377530"/>
                <a:gd name="connsiteX18" fmla="*/ 295847 w 572395"/>
                <a:gd name="connsiteY18" fmla="*/ 164813 h 377530"/>
                <a:gd name="connsiteX19" fmla="*/ 292989 w 572395"/>
                <a:gd name="connsiteY19" fmla="*/ 163561 h 377530"/>
                <a:gd name="connsiteX20" fmla="*/ 291741 w 572395"/>
                <a:gd name="connsiteY20" fmla="*/ 160479 h 377530"/>
                <a:gd name="connsiteX21" fmla="*/ 290789 w 572395"/>
                <a:gd name="connsiteY21" fmla="*/ 152891 h 377530"/>
                <a:gd name="connsiteX22" fmla="*/ 289055 w 572395"/>
                <a:gd name="connsiteY22" fmla="*/ 137905 h 377530"/>
                <a:gd name="connsiteX23" fmla="*/ 292789 w 572395"/>
                <a:gd name="connsiteY23" fmla="*/ 122729 h 377530"/>
                <a:gd name="connsiteX24" fmla="*/ 301362 w 572395"/>
                <a:gd name="connsiteY24" fmla="*/ 116697 h 377530"/>
                <a:gd name="connsiteX25" fmla="*/ 308753 w 572395"/>
                <a:gd name="connsiteY25" fmla="*/ 106520 h 377530"/>
                <a:gd name="connsiteX26" fmla="*/ 329013 w 572395"/>
                <a:gd name="connsiteY26" fmla="*/ 62890 h 377530"/>
                <a:gd name="connsiteX27" fmla="*/ 343129 w 572395"/>
                <a:gd name="connsiteY27" fmla="*/ 50645 h 377530"/>
                <a:gd name="connsiteX28" fmla="*/ 361064 w 572395"/>
                <a:gd name="connsiteY28" fmla="*/ 45362 h 377530"/>
                <a:gd name="connsiteX29" fmla="*/ 369865 w 572395"/>
                <a:gd name="connsiteY29" fmla="*/ 44366 h 377530"/>
                <a:gd name="connsiteX30" fmla="*/ 374837 w 572395"/>
                <a:gd name="connsiteY30" fmla="*/ 41065 h 377530"/>
                <a:gd name="connsiteX31" fmla="*/ 377647 w 572395"/>
                <a:gd name="connsiteY31" fmla="*/ 39946 h 377530"/>
                <a:gd name="connsiteX32" fmla="*/ 380067 w 572395"/>
                <a:gd name="connsiteY32" fmla="*/ 32434 h 377530"/>
                <a:gd name="connsiteX33" fmla="*/ 376923 w 572395"/>
                <a:gd name="connsiteY33" fmla="*/ 29958 h 377530"/>
                <a:gd name="connsiteX34" fmla="*/ 362312 w 572395"/>
                <a:gd name="connsiteY34" fmla="*/ 16765 h 377530"/>
                <a:gd name="connsiteX35" fmla="*/ 356283 w 572395"/>
                <a:gd name="connsiteY35" fmla="*/ 11529 h 377530"/>
                <a:gd name="connsiteX36" fmla="*/ 347253 w 572395"/>
                <a:gd name="connsiteY36" fmla="*/ 5222 h 377530"/>
                <a:gd name="connsiteX37" fmla="*/ 337433 w 572395"/>
                <a:gd name="connsiteY37" fmla="*/ 91 h 377530"/>
                <a:gd name="connsiteX38" fmla="*/ 324231 w 572395"/>
                <a:gd name="connsiteY38" fmla="*/ 5706 h 377530"/>
                <a:gd name="connsiteX39" fmla="*/ 304905 w 572395"/>
                <a:gd name="connsiteY39" fmla="*/ 4899 h 377530"/>
                <a:gd name="connsiteX40" fmla="*/ 280911 w 572395"/>
                <a:gd name="connsiteY40" fmla="*/ 16281 h 377530"/>
                <a:gd name="connsiteX41" fmla="*/ 264643 w 572395"/>
                <a:gd name="connsiteY41" fmla="*/ 18368 h 377530"/>
                <a:gd name="connsiteX42" fmla="*/ 243869 w 572395"/>
                <a:gd name="connsiteY42" fmla="*/ 24647 h 377530"/>
                <a:gd name="connsiteX43" fmla="*/ 207159 w 572395"/>
                <a:gd name="connsiteY43" fmla="*/ 26610 h 377530"/>
                <a:gd name="connsiteX44" fmla="*/ 172622 w 572395"/>
                <a:gd name="connsiteY44" fmla="*/ 23822 h 377530"/>
                <a:gd name="connsiteX45" fmla="*/ 140484 w 572395"/>
                <a:gd name="connsiteY45" fmla="*/ 20929 h 377530"/>
                <a:gd name="connsiteX46" fmla="*/ 114214 w 572395"/>
                <a:gd name="connsiteY46" fmla="*/ 32642 h 377530"/>
                <a:gd name="connsiteX47" fmla="*/ 109376 w 572395"/>
                <a:gd name="connsiteY47" fmla="*/ 85406 h 377530"/>
                <a:gd name="connsiteX48" fmla="*/ 108928 w 572395"/>
                <a:gd name="connsiteY48" fmla="*/ 105097 h 377530"/>
                <a:gd name="connsiteX49" fmla="*/ 109452 w 572395"/>
                <a:gd name="connsiteY49" fmla="*/ 115407 h 377530"/>
                <a:gd name="connsiteX50" fmla="*/ 113957 w 572395"/>
                <a:gd name="connsiteY50" fmla="*/ 109469 h 377530"/>
                <a:gd name="connsiteX51" fmla="*/ 112833 w 572395"/>
                <a:gd name="connsiteY51" fmla="*/ 117494 h 377530"/>
                <a:gd name="connsiteX52" fmla="*/ 116643 w 572395"/>
                <a:gd name="connsiteY52" fmla="*/ 114126 h 377530"/>
                <a:gd name="connsiteX53" fmla="*/ 116643 w 572395"/>
                <a:gd name="connsiteY53" fmla="*/ 114620 h 377530"/>
                <a:gd name="connsiteX54" fmla="*/ 115481 w 572395"/>
                <a:gd name="connsiteY54" fmla="*/ 130990 h 377530"/>
                <a:gd name="connsiteX55" fmla="*/ 113824 w 572395"/>
                <a:gd name="connsiteY55" fmla="*/ 143397 h 377530"/>
                <a:gd name="connsiteX56" fmla="*/ 112233 w 572395"/>
                <a:gd name="connsiteY56" fmla="*/ 150728 h 377530"/>
                <a:gd name="connsiteX57" fmla="*/ 103556 w 572395"/>
                <a:gd name="connsiteY57" fmla="*/ 153422 h 377530"/>
                <a:gd name="connsiteX58" fmla="*/ 107928 w 572395"/>
                <a:gd name="connsiteY58" fmla="*/ 143624 h 377530"/>
                <a:gd name="connsiteX59" fmla="*/ 95688 w 572395"/>
                <a:gd name="connsiteY59" fmla="*/ 154532 h 377530"/>
                <a:gd name="connsiteX60" fmla="*/ 96498 w 572395"/>
                <a:gd name="connsiteY60" fmla="*/ 143624 h 377530"/>
                <a:gd name="connsiteX61" fmla="*/ 87801 w 572395"/>
                <a:gd name="connsiteY61" fmla="*/ 157102 h 377530"/>
                <a:gd name="connsiteX62" fmla="*/ 72981 w 572395"/>
                <a:gd name="connsiteY62" fmla="*/ 152445 h 377530"/>
                <a:gd name="connsiteX63" fmla="*/ 80715 w 572395"/>
                <a:gd name="connsiteY63" fmla="*/ 160469 h 377530"/>
                <a:gd name="connsiteX64" fmla="*/ 67037 w 572395"/>
                <a:gd name="connsiteY64" fmla="*/ 160232 h 377530"/>
                <a:gd name="connsiteX65" fmla="*/ 73943 w 572395"/>
                <a:gd name="connsiteY65" fmla="*/ 164529 h 377530"/>
                <a:gd name="connsiteX66" fmla="*/ 61427 w 572395"/>
                <a:gd name="connsiteY66" fmla="*/ 167109 h 377530"/>
                <a:gd name="connsiteX67" fmla="*/ 66885 w 572395"/>
                <a:gd name="connsiteY67" fmla="*/ 168749 h 377530"/>
                <a:gd name="connsiteX68" fmla="*/ 0 w 572395"/>
                <a:gd name="connsiteY68" fmla="*/ 220489 h 377530"/>
                <a:gd name="connsiteX69" fmla="*/ 243754 w 572395"/>
                <a:gd name="connsiteY69" fmla="*/ 377520 h 377530"/>
                <a:gd name="connsiteX70" fmla="*/ 389153 w 572395"/>
                <a:gd name="connsiteY70" fmla="*/ 336830 h 377530"/>
                <a:gd name="connsiteX71" fmla="*/ 508778 w 572395"/>
                <a:gd name="connsiteY71" fmla="*/ 377169 h 377530"/>
                <a:gd name="connsiteX72" fmla="*/ 572395 w 572395"/>
                <a:gd name="connsiteY72" fmla="*/ 355875 h 377530"/>
                <a:gd name="connsiteX73" fmla="*/ 572395 w 572395"/>
                <a:gd name="connsiteY73" fmla="*/ 266177 h 377530"/>
                <a:gd name="connsiteX74" fmla="*/ 512550 w 572395"/>
                <a:gd name="connsiteY74" fmla="*/ 298625 h 377530"/>
                <a:gd name="connsiteX75" fmla="*/ 188500 w 572395"/>
                <a:gd name="connsiteY75" fmla="*/ 66740 h 377530"/>
                <a:gd name="connsiteX76" fmla="*/ 226428 w 572395"/>
                <a:gd name="connsiteY76" fmla="*/ 66977 h 377530"/>
                <a:gd name="connsiteX77" fmla="*/ 245631 w 572395"/>
                <a:gd name="connsiteY77" fmla="*/ 64692 h 377530"/>
                <a:gd name="connsiteX78" fmla="*/ 257232 w 572395"/>
                <a:gd name="connsiteY78" fmla="*/ 54742 h 377530"/>
                <a:gd name="connsiteX79" fmla="*/ 279816 w 572395"/>
                <a:gd name="connsiteY79" fmla="*/ 58308 h 377530"/>
                <a:gd name="connsiteX80" fmla="*/ 284417 w 572395"/>
                <a:gd name="connsiteY80" fmla="*/ 62463 h 377530"/>
                <a:gd name="connsiteX81" fmla="*/ 294065 w 572395"/>
                <a:gd name="connsiteY81" fmla="*/ 71426 h 377530"/>
                <a:gd name="connsiteX82" fmla="*/ 292618 w 572395"/>
                <a:gd name="connsiteY82" fmla="*/ 77800 h 377530"/>
                <a:gd name="connsiteX83" fmla="*/ 289836 w 572395"/>
                <a:gd name="connsiteY83" fmla="*/ 80209 h 377530"/>
                <a:gd name="connsiteX84" fmla="*/ 285731 w 572395"/>
                <a:gd name="connsiteY84" fmla="*/ 78881 h 377530"/>
                <a:gd name="connsiteX85" fmla="*/ 278482 w 572395"/>
                <a:gd name="connsiteY85" fmla="*/ 79251 h 377530"/>
                <a:gd name="connsiteX86" fmla="*/ 269672 w 572395"/>
                <a:gd name="connsiteY86" fmla="*/ 103665 h 377530"/>
                <a:gd name="connsiteX87" fmla="*/ 266871 w 572395"/>
                <a:gd name="connsiteY87" fmla="*/ 113453 h 377530"/>
                <a:gd name="connsiteX88" fmla="*/ 273539 w 572395"/>
                <a:gd name="connsiteY88" fmla="*/ 117247 h 377530"/>
                <a:gd name="connsiteX89" fmla="*/ 275958 w 572395"/>
                <a:gd name="connsiteY89" fmla="*/ 127595 h 377530"/>
                <a:gd name="connsiteX90" fmla="*/ 278816 w 572395"/>
                <a:gd name="connsiteY90" fmla="*/ 139622 h 377530"/>
                <a:gd name="connsiteX91" fmla="*/ 278654 w 572395"/>
                <a:gd name="connsiteY91" fmla="*/ 154133 h 377530"/>
                <a:gd name="connsiteX92" fmla="*/ 275072 w 572395"/>
                <a:gd name="connsiteY92" fmla="*/ 155736 h 377530"/>
                <a:gd name="connsiteX93" fmla="*/ 269872 w 572395"/>
                <a:gd name="connsiteY93" fmla="*/ 146356 h 377530"/>
                <a:gd name="connsiteX94" fmla="*/ 268672 w 572395"/>
                <a:gd name="connsiteY94" fmla="*/ 153090 h 377530"/>
                <a:gd name="connsiteX95" fmla="*/ 261423 w 572395"/>
                <a:gd name="connsiteY95" fmla="*/ 144430 h 377530"/>
                <a:gd name="connsiteX96" fmla="*/ 261309 w 572395"/>
                <a:gd name="connsiteY96" fmla="*/ 151165 h 377530"/>
                <a:gd name="connsiteX97" fmla="*/ 253937 w 572395"/>
                <a:gd name="connsiteY97" fmla="*/ 143311 h 377530"/>
                <a:gd name="connsiteX98" fmla="*/ 254289 w 572395"/>
                <a:gd name="connsiteY98" fmla="*/ 149438 h 377530"/>
                <a:gd name="connsiteX99" fmla="*/ 245555 w 572395"/>
                <a:gd name="connsiteY99" fmla="*/ 147172 h 377530"/>
                <a:gd name="connsiteX100" fmla="*/ 247660 w 572395"/>
                <a:gd name="connsiteY100" fmla="*/ 141870 h 377530"/>
                <a:gd name="connsiteX101" fmla="*/ 238477 w 572395"/>
                <a:gd name="connsiteY101" fmla="*/ 145237 h 377530"/>
                <a:gd name="connsiteX102" fmla="*/ 242668 w 572395"/>
                <a:gd name="connsiteY102" fmla="*/ 138180 h 377530"/>
                <a:gd name="connsiteX103" fmla="*/ 231724 w 572395"/>
                <a:gd name="connsiteY103" fmla="*/ 144117 h 377530"/>
                <a:gd name="connsiteX104" fmla="*/ 234020 w 572395"/>
                <a:gd name="connsiteY104" fmla="*/ 136615 h 377530"/>
                <a:gd name="connsiteX105" fmla="*/ 227771 w 572395"/>
                <a:gd name="connsiteY105" fmla="*/ 138512 h 377530"/>
                <a:gd name="connsiteX106" fmla="*/ 224914 w 572395"/>
                <a:gd name="connsiteY106" fmla="*/ 117987 h 377530"/>
                <a:gd name="connsiteX107" fmla="*/ 232801 w 572395"/>
                <a:gd name="connsiteY107" fmla="*/ 116166 h 377530"/>
                <a:gd name="connsiteX108" fmla="*/ 256003 w 572395"/>
                <a:gd name="connsiteY108" fmla="*/ 108445 h 377530"/>
                <a:gd name="connsiteX109" fmla="*/ 259299 w 572395"/>
                <a:gd name="connsiteY109" fmla="*/ 100990 h 377530"/>
                <a:gd name="connsiteX110" fmla="*/ 255489 w 572395"/>
                <a:gd name="connsiteY110" fmla="*/ 102128 h 377530"/>
                <a:gd name="connsiteX111" fmla="*/ 243773 w 572395"/>
                <a:gd name="connsiteY111" fmla="*/ 96722 h 377530"/>
                <a:gd name="connsiteX112" fmla="*/ 239678 w 572395"/>
                <a:gd name="connsiteY112" fmla="*/ 91031 h 377530"/>
                <a:gd name="connsiteX113" fmla="*/ 246345 w 572395"/>
                <a:gd name="connsiteY113" fmla="*/ 78843 h 377530"/>
                <a:gd name="connsiteX114" fmla="*/ 230476 w 572395"/>
                <a:gd name="connsiteY114" fmla="*/ 86839 h 377530"/>
                <a:gd name="connsiteX115" fmla="*/ 214046 w 572395"/>
                <a:gd name="connsiteY115" fmla="*/ 85037 h 377530"/>
                <a:gd name="connsiteX116" fmla="*/ 187242 w 572395"/>
                <a:gd name="connsiteY116" fmla="*/ 83083 h 377530"/>
                <a:gd name="connsiteX117" fmla="*/ 154781 w 572395"/>
                <a:gd name="connsiteY117" fmla="*/ 81186 h 377530"/>
                <a:gd name="connsiteX118" fmla="*/ 188433 w 572395"/>
                <a:gd name="connsiteY118" fmla="*/ 66759 h 377530"/>
                <a:gd name="connsiteX119" fmla="*/ 208436 w 572395"/>
                <a:gd name="connsiteY119" fmla="*/ 140817 h 377530"/>
                <a:gd name="connsiteX120" fmla="*/ 207064 w 572395"/>
                <a:gd name="connsiteY120" fmla="*/ 133608 h 377530"/>
                <a:gd name="connsiteX121" fmla="*/ 201711 w 572395"/>
                <a:gd name="connsiteY121" fmla="*/ 140513 h 377530"/>
                <a:gd name="connsiteX122" fmla="*/ 195996 w 572395"/>
                <a:gd name="connsiteY122" fmla="*/ 140219 h 377530"/>
                <a:gd name="connsiteX123" fmla="*/ 202711 w 572395"/>
                <a:gd name="connsiteY123" fmla="*/ 122331 h 377530"/>
                <a:gd name="connsiteX124" fmla="*/ 211169 w 572395"/>
                <a:gd name="connsiteY124" fmla="*/ 120529 h 377530"/>
                <a:gd name="connsiteX125" fmla="*/ 219466 w 572395"/>
                <a:gd name="connsiteY125" fmla="*/ 135780 h 377530"/>
                <a:gd name="connsiteX126" fmla="*/ 222942 w 572395"/>
                <a:gd name="connsiteY126" fmla="*/ 140902 h 377530"/>
                <a:gd name="connsiteX127" fmla="*/ 219475 w 572395"/>
                <a:gd name="connsiteY127" fmla="*/ 142031 h 377530"/>
                <a:gd name="connsiteX128" fmla="*/ 215932 w 572395"/>
                <a:gd name="connsiteY128" fmla="*/ 136577 h 377530"/>
                <a:gd name="connsiteX129" fmla="*/ 214798 w 572395"/>
                <a:gd name="connsiteY129" fmla="*/ 141187 h 377530"/>
                <a:gd name="connsiteX130" fmla="*/ 214684 w 572395"/>
                <a:gd name="connsiteY130" fmla="*/ 133248 h 377530"/>
                <a:gd name="connsiteX131" fmla="*/ 208445 w 572395"/>
                <a:gd name="connsiteY131" fmla="*/ 140836 h 377530"/>
                <a:gd name="connsiteX132" fmla="*/ 153067 w 572395"/>
                <a:gd name="connsiteY132" fmla="*/ 123697 h 377530"/>
                <a:gd name="connsiteX133" fmla="*/ 189795 w 572395"/>
                <a:gd name="connsiteY133" fmla="*/ 124645 h 377530"/>
                <a:gd name="connsiteX134" fmla="*/ 190157 w 572395"/>
                <a:gd name="connsiteY134" fmla="*/ 139441 h 377530"/>
                <a:gd name="connsiteX135" fmla="*/ 190157 w 572395"/>
                <a:gd name="connsiteY135" fmla="*/ 140067 h 377530"/>
                <a:gd name="connsiteX136" fmla="*/ 184166 w 572395"/>
                <a:gd name="connsiteY136" fmla="*/ 139954 h 377530"/>
                <a:gd name="connsiteX137" fmla="*/ 187300 w 572395"/>
                <a:gd name="connsiteY137" fmla="*/ 136406 h 377530"/>
                <a:gd name="connsiteX138" fmla="*/ 178841 w 572395"/>
                <a:gd name="connsiteY138" fmla="*/ 139688 h 377530"/>
                <a:gd name="connsiteX139" fmla="*/ 181861 w 572395"/>
                <a:gd name="connsiteY139" fmla="*/ 133191 h 377530"/>
                <a:gd name="connsiteX140" fmla="*/ 173164 w 572395"/>
                <a:gd name="connsiteY140" fmla="*/ 139925 h 377530"/>
                <a:gd name="connsiteX141" fmla="*/ 175822 w 572395"/>
                <a:gd name="connsiteY141" fmla="*/ 132944 h 377530"/>
                <a:gd name="connsiteX142" fmla="*/ 167973 w 572395"/>
                <a:gd name="connsiteY142" fmla="*/ 140162 h 377530"/>
                <a:gd name="connsiteX143" fmla="*/ 168783 w 572395"/>
                <a:gd name="connsiteY143" fmla="*/ 133713 h 377530"/>
                <a:gd name="connsiteX144" fmla="*/ 164230 w 572395"/>
                <a:gd name="connsiteY144" fmla="*/ 139935 h 377530"/>
                <a:gd name="connsiteX145" fmla="*/ 156982 w 572395"/>
                <a:gd name="connsiteY145" fmla="*/ 137649 h 377530"/>
                <a:gd name="connsiteX146" fmla="*/ 159610 w 572395"/>
                <a:gd name="connsiteY146" fmla="*/ 141291 h 377530"/>
                <a:gd name="connsiteX147" fmla="*/ 156334 w 572395"/>
                <a:gd name="connsiteY147" fmla="*/ 141708 h 377530"/>
                <a:gd name="connsiteX148" fmla="*/ 156334 w 572395"/>
                <a:gd name="connsiteY148" fmla="*/ 141651 h 377530"/>
                <a:gd name="connsiteX149" fmla="*/ 153124 w 572395"/>
                <a:gd name="connsiteY149" fmla="*/ 123763 h 377530"/>
                <a:gd name="connsiteX150" fmla="*/ 130159 w 572395"/>
                <a:gd name="connsiteY150" fmla="*/ 128240 h 377530"/>
                <a:gd name="connsiteX151" fmla="*/ 136246 w 572395"/>
                <a:gd name="connsiteY151" fmla="*/ 120159 h 377530"/>
                <a:gd name="connsiteX152" fmla="*/ 136817 w 572395"/>
                <a:gd name="connsiteY152" fmla="*/ 119969 h 377530"/>
                <a:gd name="connsiteX153" fmla="*/ 138208 w 572395"/>
                <a:gd name="connsiteY153" fmla="*/ 128505 h 377530"/>
                <a:gd name="connsiteX154" fmla="*/ 146047 w 572395"/>
                <a:gd name="connsiteY154" fmla="*/ 143197 h 377530"/>
                <a:gd name="connsiteX155" fmla="*/ 141094 w 572395"/>
                <a:gd name="connsiteY155" fmla="*/ 144004 h 377530"/>
                <a:gd name="connsiteX156" fmla="*/ 142723 w 572395"/>
                <a:gd name="connsiteY156" fmla="*/ 140371 h 377530"/>
                <a:gd name="connsiteX157" fmla="*/ 135150 w 572395"/>
                <a:gd name="connsiteY157" fmla="*/ 145028 h 377530"/>
                <a:gd name="connsiteX158" fmla="*/ 138694 w 572395"/>
                <a:gd name="connsiteY158" fmla="*/ 138294 h 377530"/>
                <a:gd name="connsiteX159" fmla="*/ 129035 w 572395"/>
                <a:gd name="connsiteY159" fmla="*/ 145995 h 377530"/>
                <a:gd name="connsiteX160" fmla="*/ 131769 w 572395"/>
                <a:gd name="connsiteY160" fmla="*/ 137981 h 377530"/>
                <a:gd name="connsiteX161" fmla="*/ 123901 w 572395"/>
                <a:gd name="connsiteY161" fmla="*/ 146109 h 377530"/>
                <a:gd name="connsiteX162" fmla="*/ 125616 w 572395"/>
                <a:gd name="connsiteY162" fmla="*/ 139214 h 377530"/>
                <a:gd name="connsiteX163" fmla="*/ 130159 w 572395"/>
                <a:gd name="connsiteY163" fmla="*/ 128278 h 377530"/>
                <a:gd name="connsiteX164" fmla="*/ 113881 w 572395"/>
                <a:gd name="connsiteY164" fmla="*/ 82485 h 377530"/>
                <a:gd name="connsiteX165" fmla="*/ 115119 w 572395"/>
                <a:gd name="connsiteY165" fmla="*/ 48843 h 377530"/>
                <a:gd name="connsiteX166" fmla="*/ 115814 w 572395"/>
                <a:gd name="connsiteY166" fmla="*/ 66940 h 377530"/>
                <a:gd name="connsiteX167" fmla="*/ 123063 w 572395"/>
                <a:gd name="connsiteY167" fmla="*/ 91866 h 377530"/>
                <a:gd name="connsiteX168" fmla="*/ 119796 w 572395"/>
                <a:gd name="connsiteY168" fmla="*/ 107620 h 377530"/>
                <a:gd name="connsiteX169" fmla="*/ 119243 w 572395"/>
                <a:gd name="connsiteY169" fmla="*/ 108768 h 377530"/>
                <a:gd name="connsiteX170" fmla="*/ 119682 w 572395"/>
                <a:gd name="connsiteY170" fmla="*/ 100411 h 377530"/>
                <a:gd name="connsiteX171" fmla="*/ 113881 w 572395"/>
                <a:gd name="connsiteY171" fmla="*/ 82485 h 377530"/>
                <a:gd name="connsiteX172" fmla="*/ 244545 w 572395"/>
                <a:gd name="connsiteY172" fmla="*/ 298464 h 377530"/>
                <a:gd name="connsiteX173" fmla="*/ 114329 w 572395"/>
                <a:gd name="connsiteY173" fmla="*/ 236509 h 377530"/>
                <a:gd name="connsiteX174" fmla="*/ 188566 w 572395"/>
                <a:gd name="connsiteY174" fmla="*/ 220489 h 377530"/>
                <a:gd name="connsiteX175" fmla="*/ 320097 w 572395"/>
                <a:gd name="connsiteY175" fmla="*/ 282434 h 377530"/>
                <a:gd name="connsiteX176" fmla="*/ 244535 w 572395"/>
                <a:gd name="connsiteY176" fmla="*/ 298464 h 377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</a:cxnLst>
              <a:rect l="l" t="t" r="r" b="b"/>
              <a:pathLst>
                <a:path w="572395" h="377530">
                  <a:moveTo>
                    <a:pt x="512559" y="298625"/>
                  </a:moveTo>
                  <a:cubicBezTo>
                    <a:pt x="474545" y="298625"/>
                    <a:pt x="436483" y="265096"/>
                    <a:pt x="382972" y="221561"/>
                  </a:cubicBezTo>
                  <a:cubicBezTo>
                    <a:pt x="374158" y="214352"/>
                    <a:pt x="365141" y="207394"/>
                    <a:pt x="355930" y="200694"/>
                  </a:cubicBezTo>
                  <a:cubicBezTo>
                    <a:pt x="358316" y="200726"/>
                    <a:pt x="360697" y="200925"/>
                    <a:pt x="363055" y="201292"/>
                  </a:cubicBezTo>
                  <a:cubicBezTo>
                    <a:pt x="359023" y="197669"/>
                    <a:pt x="353980" y="195354"/>
                    <a:pt x="348596" y="194653"/>
                  </a:cubicBezTo>
                  <a:cubicBezTo>
                    <a:pt x="350135" y="193774"/>
                    <a:pt x="351830" y="193198"/>
                    <a:pt x="353587" y="192955"/>
                  </a:cubicBezTo>
                  <a:cubicBezTo>
                    <a:pt x="350492" y="190564"/>
                    <a:pt x="346684" y="189272"/>
                    <a:pt x="342767" y="189284"/>
                  </a:cubicBezTo>
                  <a:cubicBezTo>
                    <a:pt x="344164" y="187690"/>
                    <a:pt x="346072" y="186628"/>
                    <a:pt x="348167" y="186277"/>
                  </a:cubicBezTo>
                  <a:cubicBezTo>
                    <a:pt x="343255" y="184349"/>
                    <a:pt x="338016" y="183383"/>
                    <a:pt x="332737" y="183432"/>
                  </a:cubicBezTo>
                  <a:cubicBezTo>
                    <a:pt x="334175" y="180947"/>
                    <a:pt x="341957" y="180406"/>
                    <a:pt x="345119" y="181023"/>
                  </a:cubicBezTo>
                  <a:cubicBezTo>
                    <a:pt x="338467" y="177603"/>
                    <a:pt x="330781" y="176748"/>
                    <a:pt x="323536" y="178623"/>
                  </a:cubicBezTo>
                  <a:cubicBezTo>
                    <a:pt x="326891" y="175458"/>
                    <a:pt x="331537" y="174034"/>
                    <a:pt x="336099" y="174772"/>
                  </a:cubicBezTo>
                  <a:cubicBezTo>
                    <a:pt x="331665" y="171504"/>
                    <a:pt x="326040" y="170279"/>
                    <a:pt x="320640" y="171405"/>
                  </a:cubicBezTo>
                  <a:cubicBezTo>
                    <a:pt x="322729" y="168808"/>
                    <a:pt x="325522" y="166863"/>
                    <a:pt x="328689" y="165800"/>
                  </a:cubicBezTo>
                  <a:cubicBezTo>
                    <a:pt x="323659" y="165595"/>
                    <a:pt x="318664" y="166707"/>
                    <a:pt x="314201" y="169025"/>
                  </a:cubicBezTo>
                  <a:cubicBezTo>
                    <a:pt x="317564" y="161437"/>
                    <a:pt x="316716" y="157017"/>
                    <a:pt x="315154" y="154892"/>
                  </a:cubicBezTo>
                  <a:cubicBezTo>
                    <a:pt x="314692" y="161066"/>
                    <a:pt x="310365" y="166276"/>
                    <a:pt x="304362" y="167886"/>
                  </a:cubicBezTo>
                  <a:cubicBezTo>
                    <a:pt x="303702" y="164300"/>
                    <a:pt x="305216" y="160662"/>
                    <a:pt x="308229" y="158591"/>
                  </a:cubicBezTo>
                  <a:cubicBezTo>
                    <a:pt x="303441" y="158965"/>
                    <a:pt x="298993" y="161200"/>
                    <a:pt x="295847" y="164813"/>
                  </a:cubicBezTo>
                  <a:cubicBezTo>
                    <a:pt x="294894" y="164377"/>
                    <a:pt x="293942" y="163979"/>
                    <a:pt x="292989" y="163561"/>
                  </a:cubicBezTo>
                  <a:cubicBezTo>
                    <a:pt x="292463" y="162581"/>
                    <a:pt x="292045" y="161548"/>
                    <a:pt x="291741" y="160479"/>
                  </a:cubicBezTo>
                  <a:cubicBezTo>
                    <a:pt x="290981" y="158024"/>
                    <a:pt x="290659" y="155456"/>
                    <a:pt x="290789" y="152891"/>
                  </a:cubicBezTo>
                  <a:cubicBezTo>
                    <a:pt x="289749" y="147959"/>
                    <a:pt x="289168" y="142943"/>
                    <a:pt x="289055" y="137905"/>
                  </a:cubicBezTo>
                  <a:cubicBezTo>
                    <a:pt x="289550" y="132442"/>
                    <a:pt x="292246" y="126523"/>
                    <a:pt x="292789" y="122729"/>
                  </a:cubicBezTo>
                  <a:cubicBezTo>
                    <a:pt x="295855" y="121030"/>
                    <a:pt x="298729" y="119008"/>
                    <a:pt x="301362" y="116697"/>
                  </a:cubicBezTo>
                  <a:cubicBezTo>
                    <a:pt x="304269" y="113647"/>
                    <a:pt x="306755" y="110224"/>
                    <a:pt x="308753" y="106520"/>
                  </a:cubicBezTo>
                  <a:cubicBezTo>
                    <a:pt x="310753" y="102887"/>
                    <a:pt x="316316" y="77752"/>
                    <a:pt x="329013" y="62890"/>
                  </a:cubicBezTo>
                  <a:cubicBezTo>
                    <a:pt x="332889" y="58346"/>
                    <a:pt x="337909" y="50161"/>
                    <a:pt x="343129" y="50645"/>
                  </a:cubicBezTo>
                  <a:cubicBezTo>
                    <a:pt x="349564" y="51213"/>
                    <a:pt x="355975" y="49325"/>
                    <a:pt x="361064" y="45362"/>
                  </a:cubicBezTo>
                  <a:cubicBezTo>
                    <a:pt x="363903" y="44456"/>
                    <a:pt x="366894" y="44117"/>
                    <a:pt x="369865" y="44366"/>
                  </a:cubicBezTo>
                  <a:cubicBezTo>
                    <a:pt x="372111" y="44629"/>
                    <a:pt x="374217" y="43231"/>
                    <a:pt x="374837" y="41065"/>
                  </a:cubicBezTo>
                  <a:cubicBezTo>
                    <a:pt x="375909" y="41232"/>
                    <a:pt x="376987" y="40803"/>
                    <a:pt x="377647" y="39946"/>
                  </a:cubicBezTo>
                  <a:cubicBezTo>
                    <a:pt x="379647" y="36512"/>
                    <a:pt x="381029" y="34777"/>
                    <a:pt x="380067" y="32434"/>
                  </a:cubicBezTo>
                  <a:cubicBezTo>
                    <a:pt x="379638" y="31372"/>
                    <a:pt x="377885" y="30708"/>
                    <a:pt x="376923" y="29958"/>
                  </a:cubicBezTo>
                  <a:cubicBezTo>
                    <a:pt x="372339" y="25256"/>
                    <a:pt x="367459" y="20849"/>
                    <a:pt x="362312" y="16765"/>
                  </a:cubicBezTo>
                  <a:cubicBezTo>
                    <a:pt x="360138" y="15217"/>
                    <a:pt x="358119" y="13463"/>
                    <a:pt x="356283" y="11529"/>
                  </a:cubicBezTo>
                  <a:cubicBezTo>
                    <a:pt x="353604" y="8992"/>
                    <a:pt x="350561" y="6866"/>
                    <a:pt x="347253" y="5222"/>
                  </a:cubicBezTo>
                  <a:cubicBezTo>
                    <a:pt x="344986" y="4093"/>
                    <a:pt x="343386" y="-716"/>
                    <a:pt x="337433" y="91"/>
                  </a:cubicBezTo>
                  <a:cubicBezTo>
                    <a:pt x="333223" y="660"/>
                    <a:pt x="331203" y="5544"/>
                    <a:pt x="324231" y="5706"/>
                  </a:cubicBezTo>
                  <a:cubicBezTo>
                    <a:pt x="317814" y="5017"/>
                    <a:pt x="311358" y="4747"/>
                    <a:pt x="304905" y="4899"/>
                  </a:cubicBezTo>
                  <a:cubicBezTo>
                    <a:pt x="296384" y="7487"/>
                    <a:pt x="288298" y="11323"/>
                    <a:pt x="280911" y="16281"/>
                  </a:cubicBezTo>
                  <a:cubicBezTo>
                    <a:pt x="275445" y="16587"/>
                    <a:pt x="270008" y="17284"/>
                    <a:pt x="264643" y="18368"/>
                  </a:cubicBezTo>
                  <a:cubicBezTo>
                    <a:pt x="257842" y="20847"/>
                    <a:pt x="250906" y="22944"/>
                    <a:pt x="243869" y="24647"/>
                  </a:cubicBezTo>
                  <a:cubicBezTo>
                    <a:pt x="238001" y="25387"/>
                    <a:pt x="224819" y="26221"/>
                    <a:pt x="207159" y="26610"/>
                  </a:cubicBezTo>
                  <a:cubicBezTo>
                    <a:pt x="195594" y="26519"/>
                    <a:pt x="184051" y="25587"/>
                    <a:pt x="172622" y="23822"/>
                  </a:cubicBezTo>
                  <a:cubicBezTo>
                    <a:pt x="168888" y="23347"/>
                    <a:pt x="151581" y="21925"/>
                    <a:pt x="140484" y="20929"/>
                  </a:cubicBezTo>
                  <a:cubicBezTo>
                    <a:pt x="130220" y="19654"/>
                    <a:pt x="120095" y="24168"/>
                    <a:pt x="114214" y="32642"/>
                  </a:cubicBezTo>
                  <a:cubicBezTo>
                    <a:pt x="101651" y="51252"/>
                    <a:pt x="108280" y="72659"/>
                    <a:pt x="109376" y="85406"/>
                  </a:cubicBezTo>
                  <a:cubicBezTo>
                    <a:pt x="109833" y="90642"/>
                    <a:pt x="103661" y="95555"/>
                    <a:pt x="108928" y="105097"/>
                  </a:cubicBezTo>
                  <a:cubicBezTo>
                    <a:pt x="110757" y="108250"/>
                    <a:pt x="110952" y="112086"/>
                    <a:pt x="109452" y="115407"/>
                  </a:cubicBezTo>
                  <a:cubicBezTo>
                    <a:pt x="111778" y="114208"/>
                    <a:pt x="113435" y="112025"/>
                    <a:pt x="113957" y="109469"/>
                  </a:cubicBezTo>
                  <a:cubicBezTo>
                    <a:pt x="115091" y="111556"/>
                    <a:pt x="113395" y="116450"/>
                    <a:pt x="112833" y="117494"/>
                  </a:cubicBezTo>
                  <a:cubicBezTo>
                    <a:pt x="114289" y="116598"/>
                    <a:pt x="115578" y="115459"/>
                    <a:pt x="116643" y="114126"/>
                  </a:cubicBezTo>
                  <a:lnTo>
                    <a:pt x="116643" y="114620"/>
                  </a:lnTo>
                  <a:cubicBezTo>
                    <a:pt x="116668" y="120098"/>
                    <a:pt x="116279" y="125570"/>
                    <a:pt x="115481" y="130990"/>
                  </a:cubicBezTo>
                  <a:cubicBezTo>
                    <a:pt x="115033" y="134111"/>
                    <a:pt x="114529" y="139233"/>
                    <a:pt x="113824" y="143397"/>
                  </a:cubicBezTo>
                  <a:cubicBezTo>
                    <a:pt x="113418" y="145866"/>
                    <a:pt x="112887" y="148313"/>
                    <a:pt x="112233" y="150728"/>
                  </a:cubicBezTo>
                  <a:cubicBezTo>
                    <a:pt x="109376" y="151573"/>
                    <a:pt x="106518" y="152455"/>
                    <a:pt x="103556" y="153422"/>
                  </a:cubicBezTo>
                  <a:cubicBezTo>
                    <a:pt x="104043" y="149807"/>
                    <a:pt x="105560" y="146407"/>
                    <a:pt x="107928" y="143624"/>
                  </a:cubicBezTo>
                  <a:cubicBezTo>
                    <a:pt x="102632" y="145625"/>
                    <a:pt x="98270" y="149512"/>
                    <a:pt x="95688" y="154532"/>
                  </a:cubicBezTo>
                  <a:cubicBezTo>
                    <a:pt x="94893" y="150894"/>
                    <a:pt x="95175" y="147106"/>
                    <a:pt x="96498" y="143624"/>
                  </a:cubicBezTo>
                  <a:cubicBezTo>
                    <a:pt x="91697" y="146572"/>
                    <a:pt x="88499" y="151529"/>
                    <a:pt x="87801" y="157102"/>
                  </a:cubicBezTo>
                  <a:cubicBezTo>
                    <a:pt x="83586" y="153823"/>
                    <a:pt x="78323" y="152169"/>
                    <a:pt x="72981" y="152445"/>
                  </a:cubicBezTo>
                  <a:cubicBezTo>
                    <a:pt x="80477" y="156059"/>
                    <a:pt x="80715" y="160469"/>
                    <a:pt x="80715" y="160469"/>
                  </a:cubicBezTo>
                  <a:cubicBezTo>
                    <a:pt x="76481" y="158122"/>
                    <a:pt x="71350" y="158033"/>
                    <a:pt x="67037" y="160232"/>
                  </a:cubicBezTo>
                  <a:cubicBezTo>
                    <a:pt x="69979" y="160217"/>
                    <a:pt x="72667" y="161889"/>
                    <a:pt x="73943" y="164529"/>
                  </a:cubicBezTo>
                  <a:cubicBezTo>
                    <a:pt x="69593" y="163463"/>
                    <a:pt x="64993" y="164411"/>
                    <a:pt x="61427" y="167109"/>
                  </a:cubicBezTo>
                  <a:cubicBezTo>
                    <a:pt x="63411" y="166597"/>
                    <a:pt x="65516" y="167230"/>
                    <a:pt x="66885" y="168749"/>
                  </a:cubicBezTo>
                  <a:cubicBezTo>
                    <a:pt x="41506" y="181632"/>
                    <a:pt x="18811" y="199189"/>
                    <a:pt x="0" y="220489"/>
                  </a:cubicBezTo>
                  <a:cubicBezTo>
                    <a:pt x="35709" y="318619"/>
                    <a:pt x="123958" y="377520"/>
                    <a:pt x="243754" y="377520"/>
                  </a:cubicBezTo>
                  <a:cubicBezTo>
                    <a:pt x="295118" y="377983"/>
                    <a:pt x="345552" y="363869"/>
                    <a:pt x="389153" y="336830"/>
                  </a:cubicBezTo>
                  <a:cubicBezTo>
                    <a:pt x="423773" y="362473"/>
                    <a:pt x="465634" y="376589"/>
                    <a:pt x="508778" y="377169"/>
                  </a:cubicBezTo>
                  <a:cubicBezTo>
                    <a:pt x="531941" y="378454"/>
                    <a:pt x="554715" y="370831"/>
                    <a:pt x="572395" y="355875"/>
                  </a:cubicBezTo>
                  <a:lnTo>
                    <a:pt x="572395" y="266177"/>
                  </a:lnTo>
                  <a:cubicBezTo>
                    <a:pt x="558727" y="279893"/>
                    <a:pt x="544439" y="298625"/>
                    <a:pt x="512550" y="298625"/>
                  </a:cubicBezTo>
                  <a:moveTo>
                    <a:pt x="188500" y="66740"/>
                  </a:moveTo>
                  <a:cubicBezTo>
                    <a:pt x="193453" y="66854"/>
                    <a:pt x="223209" y="67461"/>
                    <a:pt x="226428" y="66977"/>
                  </a:cubicBezTo>
                  <a:cubicBezTo>
                    <a:pt x="235668" y="65593"/>
                    <a:pt x="243011" y="65858"/>
                    <a:pt x="245631" y="64692"/>
                  </a:cubicBezTo>
                  <a:cubicBezTo>
                    <a:pt x="247393" y="63904"/>
                    <a:pt x="252155" y="57938"/>
                    <a:pt x="257232" y="54742"/>
                  </a:cubicBezTo>
                  <a:cubicBezTo>
                    <a:pt x="261614" y="51973"/>
                    <a:pt x="275215" y="48036"/>
                    <a:pt x="279816" y="58308"/>
                  </a:cubicBezTo>
                  <a:cubicBezTo>
                    <a:pt x="281835" y="60044"/>
                    <a:pt x="283626" y="61894"/>
                    <a:pt x="284417" y="62463"/>
                  </a:cubicBezTo>
                  <a:cubicBezTo>
                    <a:pt x="287560" y="64872"/>
                    <a:pt x="293942" y="69946"/>
                    <a:pt x="294065" y="71426"/>
                  </a:cubicBezTo>
                  <a:cubicBezTo>
                    <a:pt x="294208" y="72649"/>
                    <a:pt x="295427" y="76083"/>
                    <a:pt x="292618" y="77800"/>
                  </a:cubicBezTo>
                  <a:cubicBezTo>
                    <a:pt x="291875" y="78255"/>
                    <a:pt x="292503" y="79602"/>
                    <a:pt x="289836" y="80209"/>
                  </a:cubicBezTo>
                  <a:cubicBezTo>
                    <a:pt x="288325" y="80583"/>
                    <a:pt x="286733" y="80068"/>
                    <a:pt x="285731" y="78881"/>
                  </a:cubicBezTo>
                  <a:cubicBezTo>
                    <a:pt x="285731" y="78881"/>
                    <a:pt x="279930" y="79365"/>
                    <a:pt x="278482" y="79251"/>
                  </a:cubicBezTo>
                  <a:cubicBezTo>
                    <a:pt x="280140" y="87588"/>
                    <a:pt x="271291" y="98581"/>
                    <a:pt x="269672" y="103665"/>
                  </a:cubicBezTo>
                  <a:cubicBezTo>
                    <a:pt x="269265" y="107055"/>
                    <a:pt x="268319" y="110358"/>
                    <a:pt x="266871" y="113453"/>
                  </a:cubicBezTo>
                  <a:cubicBezTo>
                    <a:pt x="270567" y="115350"/>
                    <a:pt x="273539" y="117247"/>
                    <a:pt x="273539" y="117247"/>
                  </a:cubicBezTo>
                  <a:cubicBezTo>
                    <a:pt x="273539" y="117247"/>
                    <a:pt x="275149" y="122777"/>
                    <a:pt x="275958" y="127595"/>
                  </a:cubicBezTo>
                  <a:cubicBezTo>
                    <a:pt x="276768" y="132413"/>
                    <a:pt x="278521" y="135325"/>
                    <a:pt x="278816" y="139622"/>
                  </a:cubicBezTo>
                  <a:cubicBezTo>
                    <a:pt x="279314" y="144449"/>
                    <a:pt x="279260" y="149318"/>
                    <a:pt x="278654" y="154133"/>
                  </a:cubicBezTo>
                  <a:cubicBezTo>
                    <a:pt x="277335" y="154329"/>
                    <a:pt x="276095" y="154884"/>
                    <a:pt x="275072" y="155736"/>
                  </a:cubicBezTo>
                  <a:cubicBezTo>
                    <a:pt x="274221" y="152199"/>
                    <a:pt x="272424" y="148958"/>
                    <a:pt x="269872" y="146356"/>
                  </a:cubicBezTo>
                  <a:cubicBezTo>
                    <a:pt x="270520" y="151478"/>
                    <a:pt x="268672" y="153090"/>
                    <a:pt x="268672" y="153090"/>
                  </a:cubicBezTo>
                  <a:cubicBezTo>
                    <a:pt x="267248" y="149506"/>
                    <a:pt x="264707" y="146471"/>
                    <a:pt x="261423" y="144430"/>
                  </a:cubicBezTo>
                  <a:cubicBezTo>
                    <a:pt x="262335" y="146592"/>
                    <a:pt x="262294" y="149035"/>
                    <a:pt x="261309" y="151165"/>
                  </a:cubicBezTo>
                  <a:cubicBezTo>
                    <a:pt x="259614" y="147929"/>
                    <a:pt x="257065" y="145214"/>
                    <a:pt x="253937" y="143311"/>
                  </a:cubicBezTo>
                  <a:cubicBezTo>
                    <a:pt x="254581" y="145290"/>
                    <a:pt x="254702" y="147400"/>
                    <a:pt x="254289" y="149438"/>
                  </a:cubicBezTo>
                  <a:cubicBezTo>
                    <a:pt x="251412" y="148635"/>
                    <a:pt x="248501" y="147880"/>
                    <a:pt x="245555" y="147172"/>
                  </a:cubicBezTo>
                  <a:cubicBezTo>
                    <a:pt x="245156" y="145147"/>
                    <a:pt x="245978" y="143076"/>
                    <a:pt x="247660" y="141870"/>
                  </a:cubicBezTo>
                  <a:cubicBezTo>
                    <a:pt x="244300" y="141900"/>
                    <a:pt x="241055" y="143090"/>
                    <a:pt x="238477" y="145237"/>
                  </a:cubicBezTo>
                  <a:cubicBezTo>
                    <a:pt x="238679" y="142358"/>
                    <a:pt x="240232" y="139743"/>
                    <a:pt x="242668" y="138180"/>
                  </a:cubicBezTo>
                  <a:cubicBezTo>
                    <a:pt x="238243" y="138176"/>
                    <a:pt x="234120" y="140413"/>
                    <a:pt x="231724" y="144117"/>
                  </a:cubicBezTo>
                  <a:cubicBezTo>
                    <a:pt x="231493" y="141416"/>
                    <a:pt x="232315" y="138729"/>
                    <a:pt x="234020" y="136615"/>
                  </a:cubicBezTo>
                  <a:cubicBezTo>
                    <a:pt x="231872" y="137010"/>
                    <a:pt x="229776" y="137647"/>
                    <a:pt x="227771" y="138512"/>
                  </a:cubicBezTo>
                  <a:cubicBezTo>
                    <a:pt x="225821" y="131845"/>
                    <a:pt x="224858" y="124931"/>
                    <a:pt x="224914" y="117987"/>
                  </a:cubicBezTo>
                  <a:cubicBezTo>
                    <a:pt x="226409" y="117152"/>
                    <a:pt x="226276" y="117370"/>
                    <a:pt x="232801" y="116166"/>
                  </a:cubicBezTo>
                  <a:cubicBezTo>
                    <a:pt x="236449" y="115492"/>
                    <a:pt x="248993" y="117114"/>
                    <a:pt x="256003" y="108445"/>
                  </a:cubicBezTo>
                  <a:cubicBezTo>
                    <a:pt x="258861" y="107497"/>
                    <a:pt x="258699" y="103039"/>
                    <a:pt x="259299" y="100990"/>
                  </a:cubicBezTo>
                  <a:cubicBezTo>
                    <a:pt x="259794" y="99330"/>
                    <a:pt x="256489" y="101113"/>
                    <a:pt x="255489" y="102128"/>
                  </a:cubicBezTo>
                  <a:cubicBezTo>
                    <a:pt x="251080" y="101705"/>
                    <a:pt x="246948" y="99798"/>
                    <a:pt x="243773" y="96722"/>
                  </a:cubicBezTo>
                  <a:cubicBezTo>
                    <a:pt x="241116" y="92871"/>
                    <a:pt x="240268" y="92605"/>
                    <a:pt x="239678" y="91031"/>
                  </a:cubicBezTo>
                  <a:cubicBezTo>
                    <a:pt x="243807" y="88334"/>
                    <a:pt x="246309" y="83760"/>
                    <a:pt x="246345" y="78843"/>
                  </a:cubicBezTo>
                  <a:cubicBezTo>
                    <a:pt x="240832" y="81043"/>
                    <a:pt x="235522" y="83718"/>
                    <a:pt x="230476" y="86839"/>
                  </a:cubicBezTo>
                  <a:cubicBezTo>
                    <a:pt x="229029" y="86241"/>
                    <a:pt x="218818" y="85890"/>
                    <a:pt x="214046" y="85037"/>
                  </a:cubicBezTo>
                  <a:cubicBezTo>
                    <a:pt x="205218" y="83353"/>
                    <a:pt x="196223" y="82697"/>
                    <a:pt x="187242" y="83083"/>
                  </a:cubicBezTo>
                  <a:cubicBezTo>
                    <a:pt x="178670" y="83083"/>
                    <a:pt x="167316" y="80598"/>
                    <a:pt x="154781" y="81186"/>
                  </a:cubicBezTo>
                  <a:cubicBezTo>
                    <a:pt x="162244" y="70290"/>
                    <a:pt x="175356" y="64669"/>
                    <a:pt x="188433" y="66759"/>
                  </a:cubicBezTo>
                  <a:moveTo>
                    <a:pt x="208436" y="140817"/>
                  </a:moveTo>
                  <a:cubicBezTo>
                    <a:pt x="207008" y="138702"/>
                    <a:pt x="206513" y="136097"/>
                    <a:pt x="207064" y="133608"/>
                  </a:cubicBezTo>
                  <a:cubicBezTo>
                    <a:pt x="204715" y="135416"/>
                    <a:pt x="202872" y="137793"/>
                    <a:pt x="201711" y="140513"/>
                  </a:cubicBezTo>
                  <a:cubicBezTo>
                    <a:pt x="199806" y="140390"/>
                    <a:pt x="197901" y="140305"/>
                    <a:pt x="195996" y="140219"/>
                  </a:cubicBezTo>
                  <a:cubicBezTo>
                    <a:pt x="197661" y="134058"/>
                    <a:pt x="199910" y="128069"/>
                    <a:pt x="202711" y="122331"/>
                  </a:cubicBezTo>
                  <a:cubicBezTo>
                    <a:pt x="205574" y="121952"/>
                    <a:pt x="208402" y="121349"/>
                    <a:pt x="211169" y="120529"/>
                  </a:cubicBezTo>
                  <a:cubicBezTo>
                    <a:pt x="211169" y="120529"/>
                    <a:pt x="218342" y="133532"/>
                    <a:pt x="219466" y="135780"/>
                  </a:cubicBezTo>
                  <a:cubicBezTo>
                    <a:pt x="220504" y="137857"/>
                    <a:pt x="222047" y="138749"/>
                    <a:pt x="222942" y="140902"/>
                  </a:cubicBezTo>
                  <a:cubicBezTo>
                    <a:pt x="221037" y="141945"/>
                    <a:pt x="219885" y="142609"/>
                    <a:pt x="219475" y="142031"/>
                  </a:cubicBezTo>
                  <a:cubicBezTo>
                    <a:pt x="219135" y="139791"/>
                    <a:pt x="217844" y="137804"/>
                    <a:pt x="215932" y="136577"/>
                  </a:cubicBezTo>
                  <a:cubicBezTo>
                    <a:pt x="215944" y="138183"/>
                    <a:pt x="215555" y="139768"/>
                    <a:pt x="214798" y="141187"/>
                  </a:cubicBezTo>
                  <a:cubicBezTo>
                    <a:pt x="214798" y="141187"/>
                    <a:pt x="212503" y="135894"/>
                    <a:pt x="214684" y="133248"/>
                  </a:cubicBezTo>
                  <a:cubicBezTo>
                    <a:pt x="211527" y="134666"/>
                    <a:pt x="209218" y="137474"/>
                    <a:pt x="208445" y="140836"/>
                  </a:cubicBezTo>
                  <a:moveTo>
                    <a:pt x="153067" y="123697"/>
                  </a:moveTo>
                  <a:cubicBezTo>
                    <a:pt x="164919" y="127772"/>
                    <a:pt x="177746" y="128103"/>
                    <a:pt x="189795" y="124645"/>
                  </a:cubicBezTo>
                  <a:cubicBezTo>
                    <a:pt x="189468" y="129578"/>
                    <a:pt x="189589" y="134530"/>
                    <a:pt x="190157" y="139441"/>
                  </a:cubicBezTo>
                  <a:lnTo>
                    <a:pt x="190157" y="140067"/>
                  </a:lnTo>
                  <a:cubicBezTo>
                    <a:pt x="188166" y="140011"/>
                    <a:pt x="186185" y="139954"/>
                    <a:pt x="184166" y="139954"/>
                  </a:cubicBezTo>
                  <a:cubicBezTo>
                    <a:pt x="184306" y="138210"/>
                    <a:pt x="185581" y="136767"/>
                    <a:pt x="187300" y="136406"/>
                  </a:cubicBezTo>
                  <a:cubicBezTo>
                    <a:pt x="184113" y="136069"/>
                    <a:pt x="180959" y="137292"/>
                    <a:pt x="178841" y="139688"/>
                  </a:cubicBezTo>
                  <a:cubicBezTo>
                    <a:pt x="179047" y="137236"/>
                    <a:pt x="180116" y="134934"/>
                    <a:pt x="181861" y="133191"/>
                  </a:cubicBezTo>
                  <a:cubicBezTo>
                    <a:pt x="178097" y="134029"/>
                    <a:pt x="174907" y="136499"/>
                    <a:pt x="173164" y="139925"/>
                  </a:cubicBezTo>
                  <a:cubicBezTo>
                    <a:pt x="173164" y="139925"/>
                    <a:pt x="173050" y="134870"/>
                    <a:pt x="175822" y="132944"/>
                  </a:cubicBezTo>
                  <a:cubicBezTo>
                    <a:pt x="172034" y="133656"/>
                    <a:pt x="168986" y="136458"/>
                    <a:pt x="167973" y="140162"/>
                  </a:cubicBezTo>
                  <a:cubicBezTo>
                    <a:pt x="167973" y="140162"/>
                    <a:pt x="167021" y="135629"/>
                    <a:pt x="168783" y="133713"/>
                  </a:cubicBezTo>
                  <a:cubicBezTo>
                    <a:pt x="166050" y="134556"/>
                    <a:pt x="164199" y="137086"/>
                    <a:pt x="164230" y="139935"/>
                  </a:cubicBezTo>
                  <a:cubicBezTo>
                    <a:pt x="162266" y="138153"/>
                    <a:pt x="159617" y="137318"/>
                    <a:pt x="156982" y="137649"/>
                  </a:cubicBezTo>
                  <a:cubicBezTo>
                    <a:pt x="158191" y="138047"/>
                    <a:pt x="159020" y="139470"/>
                    <a:pt x="159610" y="141291"/>
                  </a:cubicBezTo>
                  <a:cubicBezTo>
                    <a:pt x="158553" y="141405"/>
                    <a:pt x="157420" y="141566"/>
                    <a:pt x="156334" y="141708"/>
                  </a:cubicBezTo>
                  <a:lnTo>
                    <a:pt x="156334" y="141651"/>
                  </a:lnTo>
                  <a:cubicBezTo>
                    <a:pt x="153591" y="136109"/>
                    <a:pt x="152479" y="129908"/>
                    <a:pt x="153124" y="123763"/>
                  </a:cubicBezTo>
                  <a:moveTo>
                    <a:pt x="130159" y="128240"/>
                  </a:moveTo>
                  <a:cubicBezTo>
                    <a:pt x="131754" y="125247"/>
                    <a:pt x="133807" y="122521"/>
                    <a:pt x="136246" y="120159"/>
                  </a:cubicBezTo>
                  <a:cubicBezTo>
                    <a:pt x="136432" y="120083"/>
                    <a:pt x="136623" y="120020"/>
                    <a:pt x="136817" y="119969"/>
                  </a:cubicBezTo>
                  <a:cubicBezTo>
                    <a:pt x="136019" y="122881"/>
                    <a:pt x="136526" y="125994"/>
                    <a:pt x="138208" y="128505"/>
                  </a:cubicBezTo>
                  <a:cubicBezTo>
                    <a:pt x="139379" y="130649"/>
                    <a:pt x="143027" y="137393"/>
                    <a:pt x="146047" y="143197"/>
                  </a:cubicBezTo>
                  <a:cubicBezTo>
                    <a:pt x="144389" y="143463"/>
                    <a:pt x="142780" y="143691"/>
                    <a:pt x="141094" y="144004"/>
                  </a:cubicBezTo>
                  <a:cubicBezTo>
                    <a:pt x="141443" y="142715"/>
                    <a:pt x="141992" y="141490"/>
                    <a:pt x="142723" y="140371"/>
                  </a:cubicBezTo>
                  <a:cubicBezTo>
                    <a:pt x="139559" y="140515"/>
                    <a:pt x="136696" y="142276"/>
                    <a:pt x="135150" y="145028"/>
                  </a:cubicBezTo>
                  <a:cubicBezTo>
                    <a:pt x="135153" y="142341"/>
                    <a:pt x="136476" y="139825"/>
                    <a:pt x="138694" y="138294"/>
                  </a:cubicBezTo>
                  <a:cubicBezTo>
                    <a:pt x="134763" y="139825"/>
                    <a:pt x="131395" y="142511"/>
                    <a:pt x="129035" y="145995"/>
                  </a:cubicBezTo>
                  <a:cubicBezTo>
                    <a:pt x="129117" y="143111"/>
                    <a:pt x="130070" y="140318"/>
                    <a:pt x="131769" y="137981"/>
                  </a:cubicBezTo>
                  <a:cubicBezTo>
                    <a:pt x="128543" y="140040"/>
                    <a:pt x="125849" y="142824"/>
                    <a:pt x="123901" y="146109"/>
                  </a:cubicBezTo>
                  <a:cubicBezTo>
                    <a:pt x="124387" y="143672"/>
                    <a:pt x="125035" y="141234"/>
                    <a:pt x="125616" y="139214"/>
                  </a:cubicBezTo>
                  <a:cubicBezTo>
                    <a:pt x="126733" y="135417"/>
                    <a:pt x="128256" y="131751"/>
                    <a:pt x="130159" y="128278"/>
                  </a:cubicBezTo>
                  <a:moveTo>
                    <a:pt x="113881" y="82485"/>
                  </a:moveTo>
                  <a:cubicBezTo>
                    <a:pt x="111613" y="71332"/>
                    <a:pt x="112037" y="59801"/>
                    <a:pt x="115119" y="48843"/>
                  </a:cubicBezTo>
                  <a:cubicBezTo>
                    <a:pt x="114701" y="54882"/>
                    <a:pt x="114935" y="60949"/>
                    <a:pt x="115814" y="66940"/>
                  </a:cubicBezTo>
                  <a:cubicBezTo>
                    <a:pt x="117222" y="75507"/>
                    <a:pt x="119656" y="83875"/>
                    <a:pt x="123063" y="91866"/>
                  </a:cubicBezTo>
                  <a:cubicBezTo>
                    <a:pt x="124199" y="97341"/>
                    <a:pt x="123017" y="103041"/>
                    <a:pt x="119796" y="107620"/>
                  </a:cubicBezTo>
                  <a:lnTo>
                    <a:pt x="119243" y="108768"/>
                  </a:lnTo>
                  <a:cubicBezTo>
                    <a:pt x="119851" y="106025"/>
                    <a:pt x="119999" y="103202"/>
                    <a:pt x="119682" y="100411"/>
                  </a:cubicBezTo>
                  <a:cubicBezTo>
                    <a:pt x="119243" y="95669"/>
                    <a:pt x="115957" y="91429"/>
                    <a:pt x="113881" y="82485"/>
                  </a:cubicBezTo>
                  <a:moveTo>
                    <a:pt x="244545" y="298464"/>
                  </a:moveTo>
                  <a:cubicBezTo>
                    <a:pt x="193186" y="298464"/>
                    <a:pt x="145961" y="280073"/>
                    <a:pt x="114329" y="236509"/>
                  </a:cubicBezTo>
                  <a:cubicBezTo>
                    <a:pt x="137255" y="224832"/>
                    <a:pt x="162843" y="219311"/>
                    <a:pt x="188566" y="220489"/>
                  </a:cubicBezTo>
                  <a:cubicBezTo>
                    <a:pt x="240249" y="220489"/>
                    <a:pt x="276035" y="248185"/>
                    <a:pt x="320097" y="282434"/>
                  </a:cubicBezTo>
                  <a:cubicBezTo>
                    <a:pt x="296550" y="293690"/>
                    <a:pt x="270645" y="299185"/>
                    <a:pt x="244535" y="298464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B9D4B8C7-2CF1-5A40-E041-4D5411B95CE8}"/>
                </a:ext>
              </a:extLst>
            </p:cNvPr>
            <p:cNvSpPr/>
            <p:nvPr/>
          </p:nvSpPr>
          <p:spPr>
            <a:xfrm>
              <a:off x="5257800" y="3054350"/>
              <a:ext cx="524379" cy="410436"/>
            </a:xfrm>
            <a:custGeom>
              <a:avLst/>
              <a:gdLst>
                <a:gd name="connsiteX0" fmla="*/ 260985 w 524379"/>
                <a:gd name="connsiteY0" fmla="*/ 79672 h 410436"/>
                <a:gd name="connsiteX1" fmla="*/ 430530 w 524379"/>
                <a:gd name="connsiteY1" fmla="*/ 267092 h 410436"/>
                <a:gd name="connsiteX2" fmla="*/ 412575 w 524379"/>
                <a:gd name="connsiteY2" fmla="*/ 353679 h 410436"/>
                <a:gd name="connsiteX3" fmla="*/ 485061 w 524379"/>
                <a:gd name="connsiteY3" fmla="*/ 410436 h 410436"/>
                <a:gd name="connsiteX4" fmla="*/ 524380 w 524379"/>
                <a:gd name="connsiteY4" fmla="*/ 265319 h 410436"/>
                <a:gd name="connsiteX5" fmla="*/ 262766 w 524379"/>
                <a:gd name="connsiteY5" fmla="*/ 0 h 410436"/>
                <a:gd name="connsiteX6" fmla="*/ 0 w 524379"/>
                <a:gd name="connsiteY6" fmla="*/ 268420 h 410436"/>
                <a:gd name="connsiteX7" fmla="*/ 9573 w 524379"/>
                <a:gd name="connsiteY7" fmla="*/ 347694 h 410436"/>
                <a:gd name="connsiteX8" fmla="*/ 97012 w 524379"/>
                <a:gd name="connsiteY8" fmla="*/ 290728 h 410436"/>
                <a:gd name="connsiteX9" fmla="*/ 260985 w 524379"/>
                <a:gd name="connsiteY9" fmla="*/ 79672 h 410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4379" h="410436">
                  <a:moveTo>
                    <a:pt x="260985" y="79672"/>
                  </a:moveTo>
                  <a:cubicBezTo>
                    <a:pt x="360493" y="79672"/>
                    <a:pt x="430530" y="151387"/>
                    <a:pt x="430530" y="267092"/>
                  </a:cubicBezTo>
                  <a:cubicBezTo>
                    <a:pt x="430530" y="285455"/>
                    <a:pt x="427673" y="325661"/>
                    <a:pt x="412575" y="353679"/>
                  </a:cubicBezTo>
                  <a:cubicBezTo>
                    <a:pt x="418290" y="358260"/>
                    <a:pt x="472259" y="403778"/>
                    <a:pt x="485061" y="410436"/>
                  </a:cubicBezTo>
                  <a:cubicBezTo>
                    <a:pt x="510720" y="366334"/>
                    <a:pt x="524280" y="316288"/>
                    <a:pt x="524380" y="265319"/>
                  </a:cubicBezTo>
                  <a:cubicBezTo>
                    <a:pt x="524389" y="107046"/>
                    <a:pt x="419310" y="0"/>
                    <a:pt x="262766" y="0"/>
                  </a:cubicBezTo>
                  <a:cubicBezTo>
                    <a:pt x="111119" y="0"/>
                    <a:pt x="0" y="113078"/>
                    <a:pt x="0" y="268420"/>
                  </a:cubicBezTo>
                  <a:cubicBezTo>
                    <a:pt x="434" y="295103"/>
                    <a:pt x="3642" y="321670"/>
                    <a:pt x="9573" y="347694"/>
                  </a:cubicBezTo>
                  <a:cubicBezTo>
                    <a:pt x="34518" y="322973"/>
                    <a:pt x="64273" y="303588"/>
                    <a:pt x="97012" y="290728"/>
                  </a:cubicBezTo>
                  <a:cubicBezTo>
                    <a:pt x="88316" y="188008"/>
                    <a:pt x="135950" y="79672"/>
                    <a:pt x="260985" y="79672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D4090B5A-3AD0-59F9-055E-62F70FE4C294}"/>
                </a:ext>
              </a:extLst>
            </p:cNvPr>
            <p:cNvSpPr/>
            <p:nvPr/>
          </p:nvSpPr>
          <p:spPr>
            <a:xfrm>
              <a:off x="6566125" y="3054957"/>
              <a:ext cx="370979" cy="531844"/>
            </a:xfrm>
            <a:custGeom>
              <a:avLst/>
              <a:gdLst>
                <a:gd name="connsiteX0" fmla="*/ 370980 w 370979"/>
                <a:gd name="connsiteY0" fmla="*/ 376936 h 531844"/>
                <a:gd name="connsiteX1" fmla="*/ 226371 w 370979"/>
                <a:gd name="connsiteY1" fmla="*/ 230320 h 531844"/>
                <a:gd name="connsiteX2" fmla="*/ 195129 w 370979"/>
                <a:gd name="connsiteY2" fmla="*/ 221783 h 531844"/>
                <a:gd name="connsiteX3" fmla="*/ 99755 w 370979"/>
                <a:gd name="connsiteY3" fmla="*/ 153037 h 531844"/>
                <a:gd name="connsiteX4" fmla="*/ 206997 w 370979"/>
                <a:gd name="connsiteY4" fmla="*/ 80564 h 531844"/>
                <a:gd name="connsiteX5" fmla="*/ 310448 w 370979"/>
                <a:gd name="connsiteY5" fmla="*/ 114026 h 531844"/>
                <a:gd name="connsiteX6" fmla="*/ 365693 w 370979"/>
                <a:gd name="connsiteY6" fmla="*/ 46532 h 531844"/>
                <a:gd name="connsiteX7" fmla="*/ 210950 w 370979"/>
                <a:gd name="connsiteY7" fmla="*/ 0 h 531844"/>
                <a:gd name="connsiteX8" fmla="*/ 5620 w 370979"/>
                <a:gd name="connsiteY8" fmla="*/ 163347 h 531844"/>
                <a:gd name="connsiteX9" fmla="*/ 159506 w 370979"/>
                <a:gd name="connsiteY9" fmla="*/ 301522 h 531844"/>
                <a:gd name="connsiteX10" fmla="*/ 276816 w 370979"/>
                <a:gd name="connsiteY10" fmla="*/ 383148 h 531844"/>
                <a:gd name="connsiteX11" fmla="*/ 167459 w 370979"/>
                <a:gd name="connsiteY11" fmla="*/ 451221 h 531844"/>
                <a:gd name="connsiteX12" fmla="*/ 55626 w 370979"/>
                <a:gd name="connsiteY12" fmla="*/ 413898 h 531844"/>
                <a:gd name="connsiteX13" fmla="*/ 0 w 370979"/>
                <a:gd name="connsiteY13" fmla="*/ 482492 h 531844"/>
                <a:gd name="connsiteX14" fmla="*/ 169802 w 370979"/>
                <a:gd name="connsiteY14" fmla="*/ 531813 h 531844"/>
                <a:gd name="connsiteX15" fmla="*/ 370970 w 370979"/>
                <a:gd name="connsiteY15" fmla="*/ 376955 h 531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70979" h="531844">
                  <a:moveTo>
                    <a:pt x="370980" y="376936"/>
                  </a:moveTo>
                  <a:cubicBezTo>
                    <a:pt x="370980" y="304851"/>
                    <a:pt x="325031" y="258233"/>
                    <a:pt x="226371" y="230320"/>
                  </a:cubicBezTo>
                  <a:cubicBezTo>
                    <a:pt x="215979" y="227396"/>
                    <a:pt x="205564" y="224551"/>
                    <a:pt x="195129" y="221783"/>
                  </a:cubicBezTo>
                  <a:cubicBezTo>
                    <a:pt x="137703" y="206418"/>
                    <a:pt x="99755" y="196260"/>
                    <a:pt x="99755" y="153037"/>
                  </a:cubicBezTo>
                  <a:cubicBezTo>
                    <a:pt x="99755" y="110356"/>
                    <a:pt x="143856" y="80564"/>
                    <a:pt x="206997" y="80564"/>
                  </a:cubicBezTo>
                  <a:cubicBezTo>
                    <a:pt x="244053" y="81240"/>
                    <a:pt x="280068" y="92889"/>
                    <a:pt x="310448" y="114026"/>
                  </a:cubicBezTo>
                  <a:cubicBezTo>
                    <a:pt x="332356" y="87279"/>
                    <a:pt x="365693" y="46532"/>
                    <a:pt x="365693" y="46532"/>
                  </a:cubicBezTo>
                  <a:cubicBezTo>
                    <a:pt x="329051" y="15811"/>
                    <a:pt x="265719" y="0"/>
                    <a:pt x="210950" y="0"/>
                  </a:cubicBezTo>
                  <a:cubicBezTo>
                    <a:pt x="82363" y="0"/>
                    <a:pt x="5620" y="61073"/>
                    <a:pt x="5620" y="163347"/>
                  </a:cubicBezTo>
                  <a:cubicBezTo>
                    <a:pt x="5620" y="232264"/>
                    <a:pt x="54521" y="276217"/>
                    <a:pt x="159506" y="301522"/>
                  </a:cubicBezTo>
                  <a:cubicBezTo>
                    <a:pt x="263481" y="326619"/>
                    <a:pt x="276816" y="358327"/>
                    <a:pt x="276816" y="383148"/>
                  </a:cubicBezTo>
                  <a:cubicBezTo>
                    <a:pt x="276816" y="414799"/>
                    <a:pt x="249526" y="451221"/>
                    <a:pt x="167459" y="451221"/>
                  </a:cubicBezTo>
                  <a:cubicBezTo>
                    <a:pt x="136303" y="451221"/>
                    <a:pt x="88487" y="435391"/>
                    <a:pt x="55626" y="413898"/>
                  </a:cubicBezTo>
                  <a:cubicBezTo>
                    <a:pt x="27051" y="448869"/>
                    <a:pt x="21708" y="455963"/>
                    <a:pt x="0" y="482492"/>
                  </a:cubicBezTo>
                  <a:cubicBezTo>
                    <a:pt x="50363" y="515496"/>
                    <a:pt x="109518" y="532678"/>
                    <a:pt x="169802" y="531813"/>
                  </a:cubicBezTo>
                  <a:cubicBezTo>
                    <a:pt x="350139" y="531813"/>
                    <a:pt x="370970" y="413253"/>
                    <a:pt x="370970" y="376955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3" name="Freeform 42">
              <a:extLst>
                <a:ext uri="{FF2B5EF4-FFF2-40B4-BE49-F238E27FC236}">
                  <a16:creationId xmlns:a16="http://schemas.microsoft.com/office/drawing/2014/main" id="{6C90ACF4-546D-2F2A-EB2A-115E3E78001D}"/>
                </a:ext>
              </a:extLst>
            </p:cNvPr>
            <p:cNvSpPr/>
            <p:nvPr/>
          </p:nvSpPr>
          <p:spPr>
            <a:xfrm>
              <a:off x="5910129" y="3065874"/>
              <a:ext cx="548649" cy="507001"/>
            </a:xfrm>
            <a:custGeom>
              <a:avLst/>
              <a:gdLst>
                <a:gd name="connsiteX0" fmla="*/ 548650 w 548649"/>
                <a:gd name="connsiteY0" fmla="*/ 506925 h 507001"/>
                <a:gd name="connsiteX1" fmla="*/ 548650 w 548649"/>
                <a:gd name="connsiteY1" fmla="*/ 0 h 507001"/>
                <a:gd name="connsiteX2" fmla="*/ 455428 w 548649"/>
                <a:gd name="connsiteY2" fmla="*/ 180 h 507001"/>
                <a:gd name="connsiteX3" fmla="*/ 273501 w 548649"/>
                <a:gd name="connsiteY3" fmla="*/ 222665 h 507001"/>
                <a:gd name="connsiteX4" fmla="*/ 96974 w 548649"/>
                <a:gd name="connsiteY4" fmla="*/ 123 h 507001"/>
                <a:gd name="connsiteX5" fmla="*/ 0 w 548649"/>
                <a:gd name="connsiteY5" fmla="*/ 123 h 507001"/>
                <a:gd name="connsiteX6" fmla="*/ 0 w 548649"/>
                <a:gd name="connsiteY6" fmla="*/ 507001 h 507001"/>
                <a:gd name="connsiteX7" fmla="*/ 94812 w 548649"/>
                <a:gd name="connsiteY7" fmla="*/ 507001 h 507001"/>
                <a:gd name="connsiteX8" fmla="*/ 94812 w 548649"/>
                <a:gd name="connsiteY8" fmla="*/ 138345 h 507001"/>
                <a:gd name="connsiteX9" fmla="*/ 273358 w 548649"/>
                <a:gd name="connsiteY9" fmla="*/ 358393 h 507001"/>
                <a:gd name="connsiteX10" fmla="*/ 453723 w 548649"/>
                <a:gd name="connsiteY10" fmla="*/ 137966 h 507001"/>
                <a:gd name="connsiteX11" fmla="*/ 453723 w 548649"/>
                <a:gd name="connsiteY11" fmla="*/ 506925 h 507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48649" h="507001">
                  <a:moveTo>
                    <a:pt x="548650" y="506925"/>
                  </a:moveTo>
                  <a:lnTo>
                    <a:pt x="548650" y="0"/>
                  </a:lnTo>
                  <a:lnTo>
                    <a:pt x="455428" y="180"/>
                  </a:lnTo>
                  <a:lnTo>
                    <a:pt x="273501" y="222665"/>
                  </a:lnTo>
                  <a:lnTo>
                    <a:pt x="96974" y="123"/>
                  </a:lnTo>
                  <a:lnTo>
                    <a:pt x="0" y="123"/>
                  </a:lnTo>
                  <a:lnTo>
                    <a:pt x="0" y="507001"/>
                  </a:lnTo>
                  <a:lnTo>
                    <a:pt x="94812" y="507001"/>
                  </a:lnTo>
                  <a:lnTo>
                    <a:pt x="94812" y="138345"/>
                  </a:lnTo>
                  <a:lnTo>
                    <a:pt x="273358" y="358393"/>
                  </a:lnTo>
                  <a:lnTo>
                    <a:pt x="453723" y="137966"/>
                  </a:lnTo>
                  <a:lnTo>
                    <a:pt x="453723" y="5069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46260B75-53D2-16D4-CD61-022E2ABA424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538280" y="4344164"/>
            <a:ext cx="5022905" cy="1219848"/>
          </a:xfrm>
          <a:prstGeom prst="rect">
            <a:avLst/>
          </a:prstGeom>
        </p:spPr>
      </p:pic>
      <p:grpSp>
        <p:nvGrpSpPr>
          <p:cNvPr id="76" name="Group 75">
            <a:extLst>
              <a:ext uri="{FF2B5EF4-FFF2-40B4-BE49-F238E27FC236}">
                <a16:creationId xmlns:a16="http://schemas.microsoft.com/office/drawing/2014/main" id="{6A8FDA9B-BC43-8B44-079B-FBDF98A44C8A}"/>
              </a:ext>
            </a:extLst>
          </p:cNvPr>
          <p:cNvGrpSpPr/>
          <p:nvPr userDrawn="1"/>
        </p:nvGrpSpPr>
        <p:grpSpPr>
          <a:xfrm>
            <a:off x="2977095" y="2343071"/>
            <a:ext cx="2784129" cy="874398"/>
            <a:chOff x="5592127" y="3266378"/>
            <a:chExt cx="973454" cy="305728"/>
          </a:xfrm>
          <a:solidFill>
            <a:schemeClr val="bg1"/>
          </a:solidFill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2FAC24BE-5734-D028-E050-8CDD2F4512F0}"/>
                </a:ext>
              </a:extLst>
            </p:cNvPr>
            <p:cNvSpPr/>
            <p:nvPr/>
          </p:nvSpPr>
          <p:spPr>
            <a:xfrm>
              <a:off x="5592127" y="3270095"/>
              <a:ext cx="137159" cy="183995"/>
            </a:xfrm>
            <a:custGeom>
              <a:avLst/>
              <a:gdLst>
                <a:gd name="connsiteX0" fmla="*/ 0 w 137159"/>
                <a:gd name="connsiteY0" fmla="*/ 52039 h 183995"/>
                <a:gd name="connsiteX1" fmla="*/ 0 w 137159"/>
                <a:gd name="connsiteY1" fmla="*/ 164480 h 183995"/>
                <a:gd name="connsiteX2" fmla="*/ 30480 w 137159"/>
                <a:gd name="connsiteY2" fmla="*/ 183995 h 183995"/>
                <a:gd name="connsiteX3" fmla="*/ 30480 w 137159"/>
                <a:gd name="connsiteY3" fmla="*/ 137532 h 183995"/>
                <a:gd name="connsiteX4" fmla="*/ 99060 w 137159"/>
                <a:gd name="connsiteY4" fmla="*/ 103149 h 183995"/>
                <a:gd name="connsiteX5" fmla="*/ 99060 w 137159"/>
                <a:gd name="connsiteY5" fmla="*/ 68766 h 183995"/>
                <a:gd name="connsiteX6" fmla="*/ 30480 w 137159"/>
                <a:gd name="connsiteY6" fmla="*/ 104078 h 183995"/>
                <a:gd name="connsiteX7" fmla="*/ 30480 w 137159"/>
                <a:gd name="connsiteY7" fmla="*/ 70624 h 183995"/>
                <a:gd name="connsiteX8" fmla="*/ 100965 w 137159"/>
                <a:gd name="connsiteY8" fmla="*/ 34383 h 183995"/>
                <a:gd name="connsiteX9" fmla="*/ 137160 w 137159"/>
                <a:gd name="connsiteY9" fmla="*/ 55756 h 183995"/>
                <a:gd name="connsiteX10" fmla="*/ 137160 w 137159"/>
                <a:gd name="connsiteY10" fmla="*/ 20444 h 183995"/>
                <a:gd name="connsiteX11" fmla="*/ 101918 w 137159"/>
                <a:gd name="connsiteY11" fmla="*/ 0 h 1839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7159" h="183995">
                  <a:moveTo>
                    <a:pt x="0" y="52039"/>
                  </a:moveTo>
                  <a:lnTo>
                    <a:pt x="0" y="164480"/>
                  </a:lnTo>
                  <a:lnTo>
                    <a:pt x="30480" y="183995"/>
                  </a:lnTo>
                  <a:lnTo>
                    <a:pt x="30480" y="137532"/>
                  </a:lnTo>
                  <a:lnTo>
                    <a:pt x="99060" y="103149"/>
                  </a:lnTo>
                  <a:lnTo>
                    <a:pt x="99060" y="68766"/>
                  </a:lnTo>
                  <a:lnTo>
                    <a:pt x="30480" y="104078"/>
                  </a:lnTo>
                  <a:lnTo>
                    <a:pt x="30480" y="70624"/>
                  </a:lnTo>
                  <a:lnTo>
                    <a:pt x="100965" y="34383"/>
                  </a:lnTo>
                  <a:lnTo>
                    <a:pt x="137160" y="55756"/>
                  </a:lnTo>
                  <a:lnTo>
                    <a:pt x="137160" y="20444"/>
                  </a:lnTo>
                  <a:lnTo>
                    <a:pt x="10191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095C8607-BA3F-A528-D924-C0275A7202F8}"/>
                </a:ext>
              </a:extLst>
            </p:cNvPr>
            <p:cNvSpPr/>
            <p:nvPr/>
          </p:nvSpPr>
          <p:spPr>
            <a:xfrm>
              <a:off x="5651182" y="3310053"/>
              <a:ext cx="137160" cy="183995"/>
            </a:xfrm>
            <a:custGeom>
              <a:avLst/>
              <a:gdLst>
                <a:gd name="connsiteX0" fmla="*/ 34290 w 137160"/>
                <a:gd name="connsiteY0" fmla="*/ 183995 h 183995"/>
                <a:gd name="connsiteX1" fmla="*/ 0 w 137160"/>
                <a:gd name="connsiteY1" fmla="*/ 162622 h 183995"/>
                <a:gd name="connsiteX2" fmla="*/ 0 w 137160"/>
                <a:gd name="connsiteY2" fmla="*/ 127310 h 183995"/>
                <a:gd name="connsiteX3" fmla="*/ 36195 w 137160"/>
                <a:gd name="connsiteY3" fmla="*/ 149612 h 183995"/>
                <a:gd name="connsiteX4" fmla="*/ 105727 w 137160"/>
                <a:gd name="connsiteY4" fmla="*/ 113371 h 183995"/>
                <a:gd name="connsiteX5" fmla="*/ 105727 w 137160"/>
                <a:gd name="connsiteY5" fmla="*/ 79917 h 183995"/>
                <a:gd name="connsiteX6" fmla="*/ 38100 w 137160"/>
                <a:gd name="connsiteY6" fmla="*/ 114300 h 183995"/>
                <a:gd name="connsiteX7" fmla="*/ 38100 w 137160"/>
                <a:gd name="connsiteY7" fmla="*/ 80846 h 183995"/>
                <a:gd name="connsiteX8" fmla="*/ 105727 w 137160"/>
                <a:gd name="connsiteY8" fmla="*/ 46463 h 183995"/>
                <a:gd name="connsiteX9" fmla="*/ 105727 w 137160"/>
                <a:gd name="connsiteY9" fmla="*/ 0 h 183995"/>
                <a:gd name="connsiteX10" fmla="*/ 137160 w 137160"/>
                <a:gd name="connsiteY10" fmla="*/ 18585 h 183995"/>
                <a:gd name="connsiteX11" fmla="*/ 137160 w 137160"/>
                <a:gd name="connsiteY11" fmla="*/ 131956 h 1839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7160" h="183995">
                  <a:moveTo>
                    <a:pt x="34290" y="183995"/>
                  </a:moveTo>
                  <a:lnTo>
                    <a:pt x="0" y="162622"/>
                  </a:lnTo>
                  <a:lnTo>
                    <a:pt x="0" y="127310"/>
                  </a:lnTo>
                  <a:lnTo>
                    <a:pt x="36195" y="149612"/>
                  </a:lnTo>
                  <a:lnTo>
                    <a:pt x="105727" y="113371"/>
                  </a:lnTo>
                  <a:lnTo>
                    <a:pt x="105727" y="79917"/>
                  </a:lnTo>
                  <a:lnTo>
                    <a:pt x="38100" y="114300"/>
                  </a:lnTo>
                  <a:lnTo>
                    <a:pt x="38100" y="80846"/>
                  </a:lnTo>
                  <a:lnTo>
                    <a:pt x="105727" y="46463"/>
                  </a:lnTo>
                  <a:lnTo>
                    <a:pt x="105727" y="0"/>
                  </a:lnTo>
                  <a:lnTo>
                    <a:pt x="137160" y="18585"/>
                  </a:lnTo>
                  <a:lnTo>
                    <a:pt x="137160" y="13195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2F729C67-7975-E93D-C645-4A699A96A078}"/>
                </a:ext>
              </a:extLst>
            </p:cNvPr>
            <p:cNvSpPr/>
            <p:nvPr/>
          </p:nvSpPr>
          <p:spPr>
            <a:xfrm>
              <a:off x="5827394" y="3271024"/>
              <a:ext cx="60007" cy="88280"/>
            </a:xfrm>
            <a:custGeom>
              <a:avLst/>
              <a:gdLst>
                <a:gd name="connsiteX0" fmla="*/ 20955 w 60007"/>
                <a:gd name="connsiteY0" fmla="*/ 17656 h 88280"/>
                <a:gd name="connsiteX1" fmla="*/ 20955 w 60007"/>
                <a:gd name="connsiteY1" fmla="*/ 36241 h 88280"/>
                <a:gd name="connsiteX2" fmla="*/ 56198 w 60007"/>
                <a:gd name="connsiteY2" fmla="*/ 36241 h 88280"/>
                <a:gd name="connsiteX3" fmla="*/ 56198 w 60007"/>
                <a:gd name="connsiteY3" fmla="*/ 53898 h 88280"/>
                <a:gd name="connsiteX4" fmla="*/ 20955 w 60007"/>
                <a:gd name="connsiteY4" fmla="*/ 53898 h 88280"/>
                <a:gd name="connsiteX5" fmla="*/ 20955 w 60007"/>
                <a:gd name="connsiteY5" fmla="*/ 88280 h 88280"/>
                <a:gd name="connsiteX6" fmla="*/ 0 w 60007"/>
                <a:gd name="connsiteY6" fmla="*/ 88280 h 88280"/>
                <a:gd name="connsiteX7" fmla="*/ 0 w 60007"/>
                <a:gd name="connsiteY7" fmla="*/ 0 h 88280"/>
                <a:gd name="connsiteX8" fmla="*/ 60007 w 60007"/>
                <a:gd name="connsiteY8" fmla="*/ 0 h 88280"/>
                <a:gd name="connsiteX9" fmla="*/ 60007 w 60007"/>
                <a:gd name="connsiteY9" fmla="*/ 17656 h 88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0007" h="88280">
                  <a:moveTo>
                    <a:pt x="20955" y="17656"/>
                  </a:moveTo>
                  <a:lnTo>
                    <a:pt x="20955" y="36241"/>
                  </a:lnTo>
                  <a:lnTo>
                    <a:pt x="56198" y="36241"/>
                  </a:lnTo>
                  <a:lnTo>
                    <a:pt x="56198" y="53898"/>
                  </a:lnTo>
                  <a:lnTo>
                    <a:pt x="20955" y="53898"/>
                  </a:lnTo>
                  <a:lnTo>
                    <a:pt x="20955" y="88280"/>
                  </a:lnTo>
                  <a:lnTo>
                    <a:pt x="0" y="88280"/>
                  </a:lnTo>
                  <a:lnTo>
                    <a:pt x="0" y="0"/>
                  </a:lnTo>
                  <a:lnTo>
                    <a:pt x="60007" y="0"/>
                  </a:lnTo>
                  <a:lnTo>
                    <a:pt x="60007" y="1765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AB598231-680A-32B4-A342-AB755E24AC50}"/>
                </a:ext>
              </a:extLst>
            </p:cNvPr>
            <p:cNvSpPr/>
            <p:nvPr/>
          </p:nvSpPr>
          <p:spPr>
            <a:xfrm>
              <a:off x="5881687" y="3271024"/>
              <a:ext cx="97155" cy="88280"/>
            </a:xfrm>
            <a:custGeom>
              <a:avLst/>
              <a:gdLst>
                <a:gd name="connsiteX0" fmla="*/ 47625 w 97155"/>
                <a:gd name="connsiteY0" fmla="*/ 23232 h 88280"/>
                <a:gd name="connsiteX1" fmla="*/ 36195 w 97155"/>
                <a:gd name="connsiteY1" fmla="*/ 53898 h 88280"/>
                <a:gd name="connsiteX2" fmla="*/ 59055 w 97155"/>
                <a:gd name="connsiteY2" fmla="*/ 53898 h 88280"/>
                <a:gd name="connsiteX3" fmla="*/ 47625 w 97155"/>
                <a:gd name="connsiteY3" fmla="*/ 23232 h 88280"/>
                <a:gd name="connsiteX4" fmla="*/ 72390 w 97155"/>
                <a:gd name="connsiteY4" fmla="*/ 88280 h 88280"/>
                <a:gd name="connsiteX5" fmla="*/ 65723 w 97155"/>
                <a:gd name="connsiteY5" fmla="*/ 70624 h 88280"/>
                <a:gd name="connsiteX6" fmla="*/ 30480 w 97155"/>
                <a:gd name="connsiteY6" fmla="*/ 70624 h 88280"/>
                <a:gd name="connsiteX7" fmla="*/ 23813 w 97155"/>
                <a:gd name="connsiteY7" fmla="*/ 88280 h 88280"/>
                <a:gd name="connsiteX8" fmla="*/ 0 w 97155"/>
                <a:gd name="connsiteY8" fmla="*/ 88280 h 88280"/>
                <a:gd name="connsiteX9" fmla="*/ 38100 w 97155"/>
                <a:gd name="connsiteY9" fmla="*/ 0 h 88280"/>
                <a:gd name="connsiteX10" fmla="*/ 59055 w 97155"/>
                <a:gd name="connsiteY10" fmla="*/ 0 h 88280"/>
                <a:gd name="connsiteX11" fmla="*/ 97155 w 97155"/>
                <a:gd name="connsiteY11" fmla="*/ 88280 h 88280"/>
                <a:gd name="connsiteX12" fmla="*/ 72390 w 97155"/>
                <a:gd name="connsiteY12" fmla="*/ 88280 h 88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7155" h="88280">
                  <a:moveTo>
                    <a:pt x="47625" y="23232"/>
                  </a:moveTo>
                  <a:lnTo>
                    <a:pt x="36195" y="53898"/>
                  </a:lnTo>
                  <a:lnTo>
                    <a:pt x="59055" y="53898"/>
                  </a:lnTo>
                  <a:lnTo>
                    <a:pt x="47625" y="23232"/>
                  </a:lnTo>
                  <a:close/>
                  <a:moveTo>
                    <a:pt x="72390" y="88280"/>
                  </a:moveTo>
                  <a:lnTo>
                    <a:pt x="65723" y="70624"/>
                  </a:lnTo>
                  <a:lnTo>
                    <a:pt x="30480" y="70624"/>
                  </a:lnTo>
                  <a:lnTo>
                    <a:pt x="23813" y="88280"/>
                  </a:lnTo>
                  <a:lnTo>
                    <a:pt x="0" y="88280"/>
                  </a:lnTo>
                  <a:lnTo>
                    <a:pt x="38100" y="0"/>
                  </a:lnTo>
                  <a:lnTo>
                    <a:pt x="59055" y="0"/>
                  </a:lnTo>
                  <a:lnTo>
                    <a:pt x="97155" y="88280"/>
                  </a:lnTo>
                  <a:lnTo>
                    <a:pt x="72390" y="882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9F473E4A-8A79-29CD-7CE0-BEA4D346F12D}"/>
                </a:ext>
              </a:extLst>
            </p:cNvPr>
            <p:cNvSpPr/>
            <p:nvPr/>
          </p:nvSpPr>
          <p:spPr>
            <a:xfrm>
              <a:off x="5983605" y="3271024"/>
              <a:ext cx="74294" cy="88280"/>
            </a:xfrm>
            <a:custGeom>
              <a:avLst/>
              <a:gdLst>
                <a:gd name="connsiteX0" fmla="*/ 47625 w 74294"/>
                <a:gd name="connsiteY0" fmla="*/ 26949 h 88280"/>
                <a:gd name="connsiteX1" fmla="*/ 46672 w 74294"/>
                <a:gd name="connsiteY1" fmla="*/ 22302 h 88280"/>
                <a:gd name="connsiteX2" fmla="*/ 42863 w 74294"/>
                <a:gd name="connsiteY2" fmla="*/ 19515 h 88280"/>
                <a:gd name="connsiteX3" fmla="*/ 38100 w 74294"/>
                <a:gd name="connsiteY3" fmla="*/ 17656 h 88280"/>
                <a:gd name="connsiteX4" fmla="*/ 33338 w 74294"/>
                <a:gd name="connsiteY4" fmla="*/ 17656 h 88280"/>
                <a:gd name="connsiteX5" fmla="*/ 21907 w 74294"/>
                <a:gd name="connsiteY5" fmla="*/ 17656 h 88280"/>
                <a:gd name="connsiteX6" fmla="*/ 21907 w 74294"/>
                <a:gd name="connsiteY6" fmla="*/ 38100 h 88280"/>
                <a:gd name="connsiteX7" fmla="*/ 32385 w 74294"/>
                <a:gd name="connsiteY7" fmla="*/ 38100 h 88280"/>
                <a:gd name="connsiteX8" fmla="*/ 38100 w 74294"/>
                <a:gd name="connsiteY8" fmla="*/ 38100 h 88280"/>
                <a:gd name="connsiteX9" fmla="*/ 42863 w 74294"/>
                <a:gd name="connsiteY9" fmla="*/ 36241 h 88280"/>
                <a:gd name="connsiteX10" fmla="*/ 46672 w 74294"/>
                <a:gd name="connsiteY10" fmla="*/ 32524 h 88280"/>
                <a:gd name="connsiteX11" fmla="*/ 47625 w 74294"/>
                <a:gd name="connsiteY11" fmla="*/ 26949 h 88280"/>
                <a:gd name="connsiteX12" fmla="*/ 48577 w 74294"/>
                <a:gd name="connsiteY12" fmla="*/ 88280 h 88280"/>
                <a:gd name="connsiteX13" fmla="*/ 28575 w 74294"/>
                <a:gd name="connsiteY13" fmla="*/ 52968 h 88280"/>
                <a:gd name="connsiteX14" fmla="*/ 20955 w 74294"/>
                <a:gd name="connsiteY14" fmla="*/ 52968 h 88280"/>
                <a:gd name="connsiteX15" fmla="*/ 20955 w 74294"/>
                <a:gd name="connsiteY15" fmla="*/ 88280 h 88280"/>
                <a:gd name="connsiteX16" fmla="*/ 0 w 74294"/>
                <a:gd name="connsiteY16" fmla="*/ 88280 h 88280"/>
                <a:gd name="connsiteX17" fmla="*/ 0 w 74294"/>
                <a:gd name="connsiteY17" fmla="*/ 0 h 88280"/>
                <a:gd name="connsiteX18" fmla="*/ 34290 w 74294"/>
                <a:gd name="connsiteY18" fmla="*/ 0 h 88280"/>
                <a:gd name="connsiteX19" fmla="*/ 46672 w 74294"/>
                <a:gd name="connsiteY19" fmla="*/ 929 h 88280"/>
                <a:gd name="connsiteX20" fmla="*/ 58102 w 74294"/>
                <a:gd name="connsiteY20" fmla="*/ 5576 h 88280"/>
                <a:gd name="connsiteX21" fmla="*/ 66675 w 74294"/>
                <a:gd name="connsiteY21" fmla="*/ 13939 h 88280"/>
                <a:gd name="connsiteX22" fmla="*/ 69532 w 74294"/>
                <a:gd name="connsiteY22" fmla="*/ 26949 h 88280"/>
                <a:gd name="connsiteX23" fmla="*/ 64770 w 74294"/>
                <a:gd name="connsiteY23" fmla="*/ 41817 h 88280"/>
                <a:gd name="connsiteX24" fmla="*/ 50482 w 74294"/>
                <a:gd name="connsiteY24" fmla="*/ 50180 h 88280"/>
                <a:gd name="connsiteX25" fmla="*/ 74295 w 74294"/>
                <a:gd name="connsiteY25" fmla="*/ 88280 h 88280"/>
                <a:gd name="connsiteX26" fmla="*/ 48577 w 74294"/>
                <a:gd name="connsiteY26" fmla="*/ 88280 h 88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74294" h="88280">
                  <a:moveTo>
                    <a:pt x="47625" y="26949"/>
                  </a:moveTo>
                  <a:cubicBezTo>
                    <a:pt x="47625" y="25090"/>
                    <a:pt x="47625" y="23232"/>
                    <a:pt x="46672" y="22302"/>
                  </a:cubicBezTo>
                  <a:cubicBezTo>
                    <a:pt x="45720" y="21373"/>
                    <a:pt x="44768" y="20444"/>
                    <a:pt x="42863" y="19515"/>
                  </a:cubicBezTo>
                  <a:cubicBezTo>
                    <a:pt x="41910" y="18585"/>
                    <a:pt x="40005" y="18585"/>
                    <a:pt x="38100" y="17656"/>
                  </a:cubicBezTo>
                  <a:cubicBezTo>
                    <a:pt x="36195" y="17656"/>
                    <a:pt x="34290" y="17656"/>
                    <a:pt x="33338" y="17656"/>
                  </a:cubicBezTo>
                  <a:lnTo>
                    <a:pt x="21907" y="17656"/>
                  </a:lnTo>
                  <a:lnTo>
                    <a:pt x="21907" y="38100"/>
                  </a:lnTo>
                  <a:lnTo>
                    <a:pt x="32385" y="38100"/>
                  </a:lnTo>
                  <a:cubicBezTo>
                    <a:pt x="34290" y="38100"/>
                    <a:pt x="36195" y="38100"/>
                    <a:pt x="38100" y="38100"/>
                  </a:cubicBezTo>
                  <a:cubicBezTo>
                    <a:pt x="40005" y="38100"/>
                    <a:pt x="41910" y="37171"/>
                    <a:pt x="42863" y="36241"/>
                  </a:cubicBezTo>
                  <a:cubicBezTo>
                    <a:pt x="43815" y="35312"/>
                    <a:pt x="45720" y="33454"/>
                    <a:pt x="46672" y="32524"/>
                  </a:cubicBezTo>
                  <a:cubicBezTo>
                    <a:pt x="47625" y="30666"/>
                    <a:pt x="47625" y="28807"/>
                    <a:pt x="47625" y="26949"/>
                  </a:cubicBezTo>
                  <a:moveTo>
                    <a:pt x="48577" y="88280"/>
                  </a:moveTo>
                  <a:lnTo>
                    <a:pt x="28575" y="52968"/>
                  </a:lnTo>
                  <a:lnTo>
                    <a:pt x="20955" y="52968"/>
                  </a:lnTo>
                  <a:lnTo>
                    <a:pt x="20955" y="88280"/>
                  </a:lnTo>
                  <a:lnTo>
                    <a:pt x="0" y="88280"/>
                  </a:lnTo>
                  <a:lnTo>
                    <a:pt x="0" y="0"/>
                  </a:lnTo>
                  <a:lnTo>
                    <a:pt x="34290" y="0"/>
                  </a:lnTo>
                  <a:cubicBezTo>
                    <a:pt x="39052" y="0"/>
                    <a:pt x="42863" y="0"/>
                    <a:pt x="46672" y="929"/>
                  </a:cubicBezTo>
                  <a:cubicBezTo>
                    <a:pt x="50482" y="1859"/>
                    <a:pt x="54293" y="3717"/>
                    <a:pt x="58102" y="5576"/>
                  </a:cubicBezTo>
                  <a:cubicBezTo>
                    <a:pt x="61913" y="7434"/>
                    <a:pt x="64770" y="10222"/>
                    <a:pt x="66675" y="13939"/>
                  </a:cubicBezTo>
                  <a:cubicBezTo>
                    <a:pt x="68580" y="17656"/>
                    <a:pt x="69532" y="21373"/>
                    <a:pt x="69532" y="26949"/>
                  </a:cubicBezTo>
                  <a:cubicBezTo>
                    <a:pt x="69532" y="32524"/>
                    <a:pt x="67627" y="37171"/>
                    <a:pt x="64770" y="41817"/>
                  </a:cubicBezTo>
                  <a:cubicBezTo>
                    <a:pt x="60960" y="45534"/>
                    <a:pt x="57150" y="49251"/>
                    <a:pt x="50482" y="50180"/>
                  </a:cubicBezTo>
                  <a:lnTo>
                    <a:pt x="74295" y="88280"/>
                  </a:lnTo>
                  <a:lnTo>
                    <a:pt x="48577" y="882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06C147CC-1B2F-FDFC-2E45-34F8D54E99C3}"/>
                </a:ext>
              </a:extLst>
            </p:cNvPr>
            <p:cNvSpPr/>
            <p:nvPr/>
          </p:nvSpPr>
          <p:spPr>
            <a:xfrm>
              <a:off x="6065519" y="3271024"/>
              <a:ext cx="103822" cy="88280"/>
            </a:xfrm>
            <a:custGeom>
              <a:avLst/>
              <a:gdLst>
                <a:gd name="connsiteX0" fmla="*/ 82868 w 103822"/>
                <a:gd name="connsiteY0" fmla="*/ 88280 h 88280"/>
                <a:gd name="connsiteX1" fmla="*/ 82868 w 103822"/>
                <a:gd name="connsiteY1" fmla="*/ 25090 h 88280"/>
                <a:gd name="connsiteX2" fmla="*/ 82868 w 103822"/>
                <a:gd name="connsiteY2" fmla="*/ 25090 h 88280"/>
                <a:gd name="connsiteX3" fmla="*/ 59055 w 103822"/>
                <a:gd name="connsiteY3" fmla="*/ 88280 h 88280"/>
                <a:gd name="connsiteX4" fmla="*/ 43815 w 103822"/>
                <a:gd name="connsiteY4" fmla="*/ 88280 h 88280"/>
                <a:gd name="connsiteX5" fmla="*/ 20955 w 103822"/>
                <a:gd name="connsiteY5" fmla="*/ 25090 h 88280"/>
                <a:gd name="connsiteX6" fmla="*/ 20003 w 103822"/>
                <a:gd name="connsiteY6" fmla="*/ 25090 h 88280"/>
                <a:gd name="connsiteX7" fmla="*/ 20955 w 103822"/>
                <a:gd name="connsiteY7" fmla="*/ 88280 h 88280"/>
                <a:gd name="connsiteX8" fmla="*/ 0 w 103822"/>
                <a:gd name="connsiteY8" fmla="*/ 88280 h 88280"/>
                <a:gd name="connsiteX9" fmla="*/ 0 w 103822"/>
                <a:gd name="connsiteY9" fmla="*/ 0 h 88280"/>
                <a:gd name="connsiteX10" fmla="*/ 31432 w 103822"/>
                <a:gd name="connsiteY10" fmla="*/ 0 h 88280"/>
                <a:gd name="connsiteX11" fmla="*/ 52388 w 103822"/>
                <a:gd name="connsiteY11" fmla="*/ 56685 h 88280"/>
                <a:gd name="connsiteX12" fmla="*/ 52388 w 103822"/>
                <a:gd name="connsiteY12" fmla="*/ 56685 h 88280"/>
                <a:gd name="connsiteX13" fmla="*/ 72390 w 103822"/>
                <a:gd name="connsiteY13" fmla="*/ 0 h 88280"/>
                <a:gd name="connsiteX14" fmla="*/ 103823 w 103822"/>
                <a:gd name="connsiteY14" fmla="*/ 0 h 88280"/>
                <a:gd name="connsiteX15" fmla="*/ 103823 w 103822"/>
                <a:gd name="connsiteY15" fmla="*/ 88280 h 88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3822" h="88280">
                  <a:moveTo>
                    <a:pt x="82868" y="88280"/>
                  </a:moveTo>
                  <a:lnTo>
                    <a:pt x="82868" y="25090"/>
                  </a:lnTo>
                  <a:lnTo>
                    <a:pt x="82868" y="25090"/>
                  </a:lnTo>
                  <a:lnTo>
                    <a:pt x="59055" y="88280"/>
                  </a:lnTo>
                  <a:lnTo>
                    <a:pt x="43815" y="88280"/>
                  </a:lnTo>
                  <a:lnTo>
                    <a:pt x="20955" y="25090"/>
                  </a:lnTo>
                  <a:lnTo>
                    <a:pt x="20003" y="25090"/>
                  </a:lnTo>
                  <a:lnTo>
                    <a:pt x="20955" y="88280"/>
                  </a:lnTo>
                  <a:lnTo>
                    <a:pt x="0" y="88280"/>
                  </a:lnTo>
                  <a:lnTo>
                    <a:pt x="0" y="0"/>
                  </a:lnTo>
                  <a:lnTo>
                    <a:pt x="31432" y="0"/>
                  </a:lnTo>
                  <a:lnTo>
                    <a:pt x="52388" y="56685"/>
                  </a:lnTo>
                  <a:lnTo>
                    <a:pt x="52388" y="56685"/>
                  </a:lnTo>
                  <a:lnTo>
                    <a:pt x="72390" y="0"/>
                  </a:lnTo>
                  <a:lnTo>
                    <a:pt x="103823" y="0"/>
                  </a:lnTo>
                  <a:lnTo>
                    <a:pt x="103823" y="882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3F918FD8-CC87-3775-6A99-5F5596FEEAC1}"/>
                </a:ext>
              </a:extLst>
            </p:cNvPr>
            <p:cNvSpPr/>
            <p:nvPr/>
          </p:nvSpPr>
          <p:spPr>
            <a:xfrm>
              <a:off x="6185535" y="3271024"/>
              <a:ext cx="21907" cy="88280"/>
            </a:xfrm>
            <a:custGeom>
              <a:avLst/>
              <a:gdLst>
                <a:gd name="connsiteX0" fmla="*/ 0 w 21907"/>
                <a:gd name="connsiteY0" fmla="*/ 0 h 88280"/>
                <a:gd name="connsiteX1" fmla="*/ 21908 w 21907"/>
                <a:gd name="connsiteY1" fmla="*/ 0 h 88280"/>
                <a:gd name="connsiteX2" fmla="*/ 21908 w 21907"/>
                <a:gd name="connsiteY2" fmla="*/ 88280 h 88280"/>
                <a:gd name="connsiteX3" fmla="*/ 0 w 21907"/>
                <a:gd name="connsiteY3" fmla="*/ 88280 h 88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907" h="88280">
                  <a:moveTo>
                    <a:pt x="0" y="0"/>
                  </a:moveTo>
                  <a:lnTo>
                    <a:pt x="21908" y="0"/>
                  </a:lnTo>
                  <a:lnTo>
                    <a:pt x="21908" y="88280"/>
                  </a:lnTo>
                  <a:lnTo>
                    <a:pt x="0" y="882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0BFAC591-A2A2-2F03-BDEB-B579AD49E94D}"/>
                </a:ext>
              </a:extLst>
            </p:cNvPr>
            <p:cNvSpPr/>
            <p:nvPr/>
          </p:nvSpPr>
          <p:spPr>
            <a:xfrm>
              <a:off x="6222682" y="3271024"/>
              <a:ext cx="82867" cy="88280"/>
            </a:xfrm>
            <a:custGeom>
              <a:avLst/>
              <a:gdLst>
                <a:gd name="connsiteX0" fmla="*/ 58102 w 82867"/>
                <a:gd name="connsiteY0" fmla="*/ 88280 h 88280"/>
                <a:gd name="connsiteX1" fmla="*/ 21907 w 82867"/>
                <a:gd name="connsiteY1" fmla="*/ 30666 h 88280"/>
                <a:gd name="connsiteX2" fmla="*/ 20955 w 82867"/>
                <a:gd name="connsiteY2" fmla="*/ 30666 h 88280"/>
                <a:gd name="connsiteX3" fmla="*/ 21907 w 82867"/>
                <a:gd name="connsiteY3" fmla="*/ 88280 h 88280"/>
                <a:gd name="connsiteX4" fmla="*/ 0 w 82867"/>
                <a:gd name="connsiteY4" fmla="*/ 88280 h 88280"/>
                <a:gd name="connsiteX5" fmla="*/ 0 w 82867"/>
                <a:gd name="connsiteY5" fmla="*/ 0 h 88280"/>
                <a:gd name="connsiteX6" fmla="*/ 25717 w 82867"/>
                <a:gd name="connsiteY6" fmla="*/ 0 h 88280"/>
                <a:gd name="connsiteX7" fmla="*/ 61913 w 82867"/>
                <a:gd name="connsiteY7" fmla="*/ 57615 h 88280"/>
                <a:gd name="connsiteX8" fmla="*/ 61913 w 82867"/>
                <a:gd name="connsiteY8" fmla="*/ 57615 h 88280"/>
                <a:gd name="connsiteX9" fmla="*/ 61913 w 82867"/>
                <a:gd name="connsiteY9" fmla="*/ 0 h 88280"/>
                <a:gd name="connsiteX10" fmla="*/ 82867 w 82867"/>
                <a:gd name="connsiteY10" fmla="*/ 0 h 88280"/>
                <a:gd name="connsiteX11" fmla="*/ 82867 w 82867"/>
                <a:gd name="connsiteY11" fmla="*/ 88280 h 88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2867" h="88280">
                  <a:moveTo>
                    <a:pt x="58102" y="88280"/>
                  </a:moveTo>
                  <a:lnTo>
                    <a:pt x="21907" y="30666"/>
                  </a:lnTo>
                  <a:lnTo>
                    <a:pt x="20955" y="30666"/>
                  </a:lnTo>
                  <a:lnTo>
                    <a:pt x="21907" y="88280"/>
                  </a:lnTo>
                  <a:lnTo>
                    <a:pt x="0" y="88280"/>
                  </a:lnTo>
                  <a:lnTo>
                    <a:pt x="0" y="0"/>
                  </a:lnTo>
                  <a:lnTo>
                    <a:pt x="25717" y="0"/>
                  </a:lnTo>
                  <a:lnTo>
                    <a:pt x="61913" y="57615"/>
                  </a:lnTo>
                  <a:lnTo>
                    <a:pt x="61913" y="57615"/>
                  </a:lnTo>
                  <a:lnTo>
                    <a:pt x="61913" y="0"/>
                  </a:lnTo>
                  <a:lnTo>
                    <a:pt x="82867" y="0"/>
                  </a:lnTo>
                  <a:lnTo>
                    <a:pt x="82867" y="882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1E87399C-4270-3E78-FD85-A93DA5AEA8AB}"/>
                </a:ext>
              </a:extLst>
            </p:cNvPr>
            <p:cNvSpPr/>
            <p:nvPr/>
          </p:nvSpPr>
          <p:spPr>
            <a:xfrm>
              <a:off x="6316979" y="3266378"/>
              <a:ext cx="85725" cy="94785"/>
            </a:xfrm>
            <a:custGeom>
              <a:avLst/>
              <a:gdLst>
                <a:gd name="connsiteX0" fmla="*/ 69533 w 85725"/>
                <a:gd name="connsiteY0" fmla="*/ 92927 h 94785"/>
                <a:gd name="connsiteX1" fmla="*/ 50483 w 85725"/>
                <a:gd name="connsiteY1" fmla="*/ 94785 h 94785"/>
                <a:gd name="connsiteX2" fmla="*/ 30480 w 85725"/>
                <a:gd name="connsiteY2" fmla="*/ 91068 h 94785"/>
                <a:gd name="connsiteX3" fmla="*/ 14288 w 85725"/>
                <a:gd name="connsiteY3" fmla="*/ 81776 h 94785"/>
                <a:gd name="connsiteX4" fmla="*/ 3810 w 85725"/>
                <a:gd name="connsiteY4" fmla="*/ 66907 h 94785"/>
                <a:gd name="connsiteX5" fmla="*/ 0 w 85725"/>
                <a:gd name="connsiteY5" fmla="*/ 47393 h 94785"/>
                <a:gd name="connsiteX6" fmla="*/ 3810 w 85725"/>
                <a:gd name="connsiteY6" fmla="*/ 27878 h 94785"/>
                <a:gd name="connsiteX7" fmla="*/ 14288 w 85725"/>
                <a:gd name="connsiteY7" fmla="*/ 13010 h 94785"/>
                <a:gd name="connsiteX8" fmla="*/ 29528 w 85725"/>
                <a:gd name="connsiteY8" fmla="*/ 3717 h 94785"/>
                <a:gd name="connsiteX9" fmla="*/ 48578 w 85725"/>
                <a:gd name="connsiteY9" fmla="*/ 0 h 94785"/>
                <a:gd name="connsiteX10" fmla="*/ 68580 w 85725"/>
                <a:gd name="connsiteY10" fmla="*/ 2788 h 94785"/>
                <a:gd name="connsiteX11" fmla="*/ 83820 w 85725"/>
                <a:gd name="connsiteY11" fmla="*/ 11151 h 94785"/>
                <a:gd name="connsiteX12" fmla="*/ 69533 w 85725"/>
                <a:gd name="connsiteY12" fmla="*/ 26949 h 94785"/>
                <a:gd name="connsiteX13" fmla="*/ 60960 w 85725"/>
                <a:gd name="connsiteY13" fmla="*/ 21373 h 94785"/>
                <a:gd name="connsiteX14" fmla="*/ 48578 w 85725"/>
                <a:gd name="connsiteY14" fmla="*/ 19515 h 94785"/>
                <a:gd name="connsiteX15" fmla="*/ 38100 w 85725"/>
                <a:gd name="connsiteY15" fmla="*/ 21373 h 94785"/>
                <a:gd name="connsiteX16" fmla="*/ 29528 w 85725"/>
                <a:gd name="connsiteY16" fmla="*/ 26949 h 94785"/>
                <a:gd name="connsiteX17" fmla="*/ 25718 w 85725"/>
                <a:gd name="connsiteY17" fmla="*/ 37171 h 94785"/>
                <a:gd name="connsiteX18" fmla="*/ 23813 w 85725"/>
                <a:gd name="connsiteY18" fmla="*/ 48322 h 94785"/>
                <a:gd name="connsiteX19" fmla="*/ 25718 w 85725"/>
                <a:gd name="connsiteY19" fmla="*/ 59473 h 94785"/>
                <a:gd name="connsiteX20" fmla="*/ 31433 w 85725"/>
                <a:gd name="connsiteY20" fmla="*/ 67837 h 94785"/>
                <a:gd name="connsiteX21" fmla="*/ 40005 w 85725"/>
                <a:gd name="connsiteY21" fmla="*/ 73412 h 94785"/>
                <a:gd name="connsiteX22" fmla="*/ 51435 w 85725"/>
                <a:gd name="connsiteY22" fmla="*/ 75271 h 94785"/>
                <a:gd name="connsiteX23" fmla="*/ 59055 w 85725"/>
                <a:gd name="connsiteY23" fmla="*/ 74341 h 94785"/>
                <a:gd name="connsiteX24" fmla="*/ 65723 w 85725"/>
                <a:gd name="connsiteY24" fmla="*/ 72483 h 94785"/>
                <a:gd name="connsiteX25" fmla="*/ 65723 w 85725"/>
                <a:gd name="connsiteY25" fmla="*/ 57615 h 94785"/>
                <a:gd name="connsiteX26" fmla="*/ 48578 w 85725"/>
                <a:gd name="connsiteY26" fmla="*/ 57615 h 94785"/>
                <a:gd name="connsiteX27" fmla="*/ 48578 w 85725"/>
                <a:gd name="connsiteY27" fmla="*/ 40888 h 94785"/>
                <a:gd name="connsiteX28" fmla="*/ 85725 w 85725"/>
                <a:gd name="connsiteY28" fmla="*/ 40888 h 94785"/>
                <a:gd name="connsiteX29" fmla="*/ 85725 w 85725"/>
                <a:gd name="connsiteY29" fmla="*/ 88280 h 94785"/>
                <a:gd name="connsiteX30" fmla="*/ 69533 w 85725"/>
                <a:gd name="connsiteY30" fmla="*/ 92927 h 94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85725" h="94785">
                  <a:moveTo>
                    <a:pt x="69533" y="92927"/>
                  </a:moveTo>
                  <a:cubicBezTo>
                    <a:pt x="63818" y="94785"/>
                    <a:pt x="57150" y="94785"/>
                    <a:pt x="50483" y="94785"/>
                  </a:cubicBezTo>
                  <a:cubicBezTo>
                    <a:pt x="42863" y="94785"/>
                    <a:pt x="36195" y="93856"/>
                    <a:pt x="30480" y="91068"/>
                  </a:cubicBezTo>
                  <a:cubicBezTo>
                    <a:pt x="24765" y="89210"/>
                    <a:pt x="19050" y="85493"/>
                    <a:pt x="14288" y="81776"/>
                  </a:cubicBezTo>
                  <a:cubicBezTo>
                    <a:pt x="9525" y="78059"/>
                    <a:pt x="6668" y="72483"/>
                    <a:pt x="3810" y="66907"/>
                  </a:cubicBezTo>
                  <a:cubicBezTo>
                    <a:pt x="953" y="61332"/>
                    <a:pt x="0" y="54827"/>
                    <a:pt x="0" y="47393"/>
                  </a:cubicBezTo>
                  <a:cubicBezTo>
                    <a:pt x="0" y="39959"/>
                    <a:pt x="953" y="33454"/>
                    <a:pt x="3810" y="27878"/>
                  </a:cubicBezTo>
                  <a:cubicBezTo>
                    <a:pt x="6668" y="22302"/>
                    <a:pt x="9525" y="17656"/>
                    <a:pt x="14288" y="13010"/>
                  </a:cubicBezTo>
                  <a:cubicBezTo>
                    <a:pt x="19050" y="9293"/>
                    <a:pt x="23813" y="5576"/>
                    <a:pt x="29528" y="3717"/>
                  </a:cubicBezTo>
                  <a:cubicBezTo>
                    <a:pt x="35243" y="1859"/>
                    <a:pt x="41910" y="0"/>
                    <a:pt x="48578" y="0"/>
                  </a:cubicBezTo>
                  <a:cubicBezTo>
                    <a:pt x="56198" y="0"/>
                    <a:pt x="62865" y="929"/>
                    <a:pt x="68580" y="2788"/>
                  </a:cubicBezTo>
                  <a:cubicBezTo>
                    <a:pt x="74295" y="4646"/>
                    <a:pt x="80010" y="7434"/>
                    <a:pt x="83820" y="11151"/>
                  </a:cubicBezTo>
                  <a:lnTo>
                    <a:pt x="69533" y="26949"/>
                  </a:lnTo>
                  <a:cubicBezTo>
                    <a:pt x="67628" y="24161"/>
                    <a:pt x="64770" y="22302"/>
                    <a:pt x="60960" y="21373"/>
                  </a:cubicBezTo>
                  <a:cubicBezTo>
                    <a:pt x="57150" y="19515"/>
                    <a:pt x="53340" y="19515"/>
                    <a:pt x="48578" y="19515"/>
                  </a:cubicBezTo>
                  <a:cubicBezTo>
                    <a:pt x="44768" y="19515"/>
                    <a:pt x="40958" y="20444"/>
                    <a:pt x="38100" y="21373"/>
                  </a:cubicBezTo>
                  <a:cubicBezTo>
                    <a:pt x="35243" y="22302"/>
                    <a:pt x="32385" y="25090"/>
                    <a:pt x="29528" y="26949"/>
                  </a:cubicBezTo>
                  <a:cubicBezTo>
                    <a:pt x="28575" y="30666"/>
                    <a:pt x="26670" y="34383"/>
                    <a:pt x="25718" y="37171"/>
                  </a:cubicBezTo>
                  <a:cubicBezTo>
                    <a:pt x="24765" y="40888"/>
                    <a:pt x="23813" y="44605"/>
                    <a:pt x="23813" y="48322"/>
                  </a:cubicBezTo>
                  <a:cubicBezTo>
                    <a:pt x="23813" y="52039"/>
                    <a:pt x="24765" y="55756"/>
                    <a:pt x="25718" y="59473"/>
                  </a:cubicBezTo>
                  <a:cubicBezTo>
                    <a:pt x="26670" y="63190"/>
                    <a:pt x="28575" y="65978"/>
                    <a:pt x="31433" y="67837"/>
                  </a:cubicBezTo>
                  <a:cubicBezTo>
                    <a:pt x="33338" y="70624"/>
                    <a:pt x="37148" y="72483"/>
                    <a:pt x="40005" y="73412"/>
                  </a:cubicBezTo>
                  <a:cubicBezTo>
                    <a:pt x="43815" y="74341"/>
                    <a:pt x="47625" y="75271"/>
                    <a:pt x="51435" y="75271"/>
                  </a:cubicBezTo>
                  <a:cubicBezTo>
                    <a:pt x="54293" y="75271"/>
                    <a:pt x="56198" y="75271"/>
                    <a:pt x="59055" y="74341"/>
                  </a:cubicBezTo>
                  <a:cubicBezTo>
                    <a:pt x="60960" y="74341"/>
                    <a:pt x="63818" y="73412"/>
                    <a:pt x="65723" y="72483"/>
                  </a:cubicBezTo>
                  <a:lnTo>
                    <a:pt x="65723" y="57615"/>
                  </a:lnTo>
                  <a:lnTo>
                    <a:pt x="48578" y="57615"/>
                  </a:lnTo>
                  <a:lnTo>
                    <a:pt x="48578" y="40888"/>
                  </a:lnTo>
                  <a:lnTo>
                    <a:pt x="85725" y="40888"/>
                  </a:lnTo>
                  <a:lnTo>
                    <a:pt x="85725" y="88280"/>
                  </a:lnTo>
                  <a:cubicBezTo>
                    <a:pt x="80963" y="90139"/>
                    <a:pt x="75248" y="91998"/>
                    <a:pt x="69533" y="92927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F65F6994-35A4-B678-5CF9-10D60F72C0D6}"/>
                </a:ext>
              </a:extLst>
            </p:cNvPr>
            <p:cNvSpPr/>
            <p:nvPr/>
          </p:nvSpPr>
          <p:spPr>
            <a:xfrm>
              <a:off x="5827394" y="3395546"/>
              <a:ext cx="60007" cy="89209"/>
            </a:xfrm>
            <a:custGeom>
              <a:avLst/>
              <a:gdLst>
                <a:gd name="connsiteX0" fmla="*/ 20955 w 60007"/>
                <a:gd name="connsiteY0" fmla="*/ 18585 h 89209"/>
                <a:gd name="connsiteX1" fmla="*/ 20955 w 60007"/>
                <a:gd name="connsiteY1" fmla="*/ 37171 h 89209"/>
                <a:gd name="connsiteX2" fmla="*/ 56198 w 60007"/>
                <a:gd name="connsiteY2" fmla="*/ 37171 h 89209"/>
                <a:gd name="connsiteX3" fmla="*/ 56198 w 60007"/>
                <a:gd name="connsiteY3" fmla="*/ 54827 h 89209"/>
                <a:gd name="connsiteX4" fmla="*/ 20955 w 60007"/>
                <a:gd name="connsiteY4" fmla="*/ 54827 h 89209"/>
                <a:gd name="connsiteX5" fmla="*/ 20955 w 60007"/>
                <a:gd name="connsiteY5" fmla="*/ 89210 h 89209"/>
                <a:gd name="connsiteX6" fmla="*/ 0 w 60007"/>
                <a:gd name="connsiteY6" fmla="*/ 89210 h 89209"/>
                <a:gd name="connsiteX7" fmla="*/ 0 w 60007"/>
                <a:gd name="connsiteY7" fmla="*/ 0 h 89209"/>
                <a:gd name="connsiteX8" fmla="*/ 60007 w 60007"/>
                <a:gd name="connsiteY8" fmla="*/ 0 h 89209"/>
                <a:gd name="connsiteX9" fmla="*/ 60007 w 60007"/>
                <a:gd name="connsiteY9" fmla="*/ 18585 h 892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0007" h="89209">
                  <a:moveTo>
                    <a:pt x="20955" y="18585"/>
                  </a:moveTo>
                  <a:lnTo>
                    <a:pt x="20955" y="37171"/>
                  </a:lnTo>
                  <a:lnTo>
                    <a:pt x="56198" y="37171"/>
                  </a:lnTo>
                  <a:lnTo>
                    <a:pt x="56198" y="54827"/>
                  </a:lnTo>
                  <a:lnTo>
                    <a:pt x="20955" y="54827"/>
                  </a:lnTo>
                  <a:lnTo>
                    <a:pt x="20955" y="89210"/>
                  </a:lnTo>
                  <a:lnTo>
                    <a:pt x="0" y="89210"/>
                  </a:lnTo>
                  <a:lnTo>
                    <a:pt x="0" y="0"/>
                  </a:lnTo>
                  <a:lnTo>
                    <a:pt x="60007" y="0"/>
                  </a:lnTo>
                  <a:lnTo>
                    <a:pt x="60007" y="1858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grpSp>
          <p:nvGrpSpPr>
            <p:cNvPr id="23" name="Graphic 9">
              <a:extLst>
                <a:ext uri="{FF2B5EF4-FFF2-40B4-BE49-F238E27FC236}">
                  <a16:creationId xmlns:a16="http://schemas.microsoft.com/office/drawing/2014/main" id="{54080BEF-B5BB-AB51-9B56-2C92DFCC0019}"/>
                </a:ext>
              </a:extLst>
            </p:cNvPr>
            <p:cNvGrpSpPr/>
            <p:nvPr/>
          </p:nvGrpSpPr>
          <p:grpSpPr>
            <a:xfrm>
              <a:off x="5891212" y="3392758"/>
              <a:ext cx="373379" cy="94785"/>
              <a:chOff x="5891212" y="3392758"/>
              <a:chExt cx="373379" cy="94785"/>
            </a:xfrm>
            <a:grpFill/>
          </p:grpSpPr>
          <p:sp>
            <p:nvSpPr>
              <p:cNvPr id="24" name="Freeform 23">
                <a:extLst>
                  <a:ext uri="{FF2B5EF4-FFF2-40B4-BE49-F238E27FC236}">
                    <a16:creationId xmlns:a16="http://schemas.microsoft.com/office/drawing/2014/main" id="{17DA5C52-DC11-40E5-629C-C9198338A638}"/>
                  </a:ext>
                </a:extLst>
              </p:cNvPr>
              <p:cNvSpPr/>
              <p:nvPr/>
            </p:nvSpPr>
            <p:spPr>
              <a:xfrm>
                <a:off x="5891212" y="3392758"/>
                <a:ext cx="100012" cy="94785"/>
              </a:xfrm>
              <a:custGeom>
                <a:avLst/>
                <a:gdLst>
                  <a:gd name="connsiteX0" fmla="*/ 76200 w 100012"/>
                  <a:gd name="connsiteY0" fmla="*/ 47393 h 94785"/>
                  <a:gd name="connsiteX1" fmla="*/ 74295 w 100012"/>
                  <a:gd name="connsiteY1" fmla="*/ 36241 h 94785"/>
                  <a:gd name="connsiteX2" fmla="*/ 68580 w 100012"/>
                  <a:gd name="connsiteY2" fmla="*/ 27878 h 94785"/>
                  <a:gd name="connsiteX3" fmla="*/ 60007 w 100012"/>
                  <a:gd name="connsiteY3" fmla="*/ 22302 h 94785"/>
                  <a:gd name="connsiteX4" fmla="*/ 49530 w 100012"/>
                  <a:gd name="connsiteY4" fmla="*/ 20444 h 94785"/>
                  <a:gd name="connsiteX5" fmla="*/ 39052 w 100012"/>
                  <a:gd name="connsiteY5" fmla="*/ 22302 h 94785"/>
                  <a:gd name="connsiteX6" fmla="*/ 30480 w 100012"/>
                  <a:gd name="connsiteY6" fmla="*/ 27878 h 94785"/>
                  <a:gd name="connsiteX7" fmla="*/ 24765 w 100012"/>
                  <a:gd name="connsiteY7" fmla="*/ 36241 h 94785"/>
                  <a:gd name="connsiteX8" fmla="*/ 22860 w 100012"/>
                  <a:gd name="connsiteY8" fmla="*/ 47393 h 94785"/>
                  <a:gd name="connsiteX9" fmla="*/ 24765 w 100012"/>
                  <a:gd name="connsiteY9" fmla="*/ 58544 h 94785"/>
                  <a:gd name="connsiteX10" fmla="*/ 30480 w 100012"/>
                  <a:gd name="connsiteY10" fmla="*/ 66907 h 94785"/>
                  <a:gd name="connsiteX11" fmla="*/ 39052 w 100012"/>
                  <a:gd name="connsiteY11" fmla="*/ 72483 h 94785"/>
                  <a:gd name="connsiteX12" fmla="*/ 49530 w 100012"/>
                  <a:gd name="connsiteY12" fmla="*/ 74341 h 94785"/>
                  <a:gd name="connsiteX13" fmla="*/ 60007 w 100012"/>
                  <a:gd name="connsiteY13" fmla="*/ 72483 h 94785"/>
                  <a:gd name="connsiteX14" fmla="*/ 68580 w 100012"/>
                  <a:gd name="connsiteY14" fmla="*/ 66907 h 94785"/>
                  <a:gd name="connsiteX15" fmla="*/ 74295 w 100012"/>
                  <a:gd name="connsiteY15" fmla="*/ 58544 h 94785"/>
                  <a:gd name="connsiteX16" fmla="*/ 76200 w 100012"/>
                  <a:gd name="connsiteY16" fmla="*/ 47393 h 94785"/>
                  <a:gd name="connsiteX17" fmla="*/ 100013 w 100012"/>
                  <a:gd name="connsiteY17" fmla="*/ 47393 h 94785"/>
                  <a:gd name="connsiteX18" fmla="*/ 96202 w 100012"/>
                  <a:gd name="connsiteY18" fmla="*/ 66907 h 94785"/>
                  <a:gd name="connsiteX19" fmla="*/ 85725 w 100012"/>
                  <a:gd name="connsiteY19" fmla="*/ 81776 h 94785"/>
                  <a:gd name="connsiteX20" fmla="*/ 69532 w 100012"/>
                  <a:gd name="connsiteY20" fmla="*/ 91068 h 94785"/>
                  <a:gd name="connsiteX21" fmla="*/ 49530 w 100012"/>
                  <a:gd name="connsiteY21" fmla="*/ 94785 h 94785"/>
                  <a:gd name="connsiteX22" fmla="*/ 29527 w 100012"/>
                  <a:gd name="connsiteY22" fmla="*/ 91068 h 94785"/>
                  <a:gd name="connsiteX23" fmla="*/ 14288 w 100012"/>
                  <a:gd name="connsiteY23" fmla="*/ 81776 h 94785"/>
                  <a:gd name="connsiteX24" fmla="*/ 3810 w 100012"/>
                  <a:gd name="connsiteY24" fmla="*/ 66907 h 94785"/>
                  <a:gd name="connsiteX25" fmla="*/ 0 w 100012"/>
                  <a:gd name="connsiteY25" fmla="*/ 47393 h 94785"/>
                  <a:gd name="connsiteX26" fmla="*/ 3810 w 100012"/>
                  <a:gd name="connsiteY26" fmla="*/ 27878 h 94785"/>
                  <a:gd name="connsiteX27" fmla="*/ 14288 w 100012"/>
                  <a:gd name="connsiteY27" fmla="*/ 13010 h 94785"/>
                  <a:gd name="connsiteX28" fmla="*/ 29527 w 100012"/>
                  <a:gd name="connsiteY28" fmla="*/ 3717 h 94785"/>
                  <a:gd name="connsiteX29" fmla="*/ 49530 w 100012"/>
                  <a:gd name="connsiteY29" fmla="*/ 0 h 94785"/>
                  <a:gd name="connsiteX30" fmla="*/ 69532 w 100012"/>
                  <a:gd name="connsiteY30" fmla="*/ 3717 h 94785"/>
                  <a:gd name="connsiteX31" fmla="*/ 85725 w 100012"/>
                  <a:gd name="connsiteY31" fmla="*/ 13010 h 94785"/>
                  <a:gd name="connsiteX32" fmla="*/ 96202 w 100012"/>
                  <a:gd name="connsiteY32" fmla="*/ 27878 h 94785"/>
                  <a:gd name="connsiteX33" fmla="*/ 100013 w 100012"/>
                  <a:gd name="connsiteY33" fmla="*/ 47393 h 94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100012" h="94785">
                    <a:moveTo>
                      <a:pt x="76200" y="47393"/>
                    </a:moveTo>
                    <a:cubicBezTo>
                      <a:pt x="76200" y="43676"/>
                      <a:pt x="75248" y="39959"/>
                      <a:pt x="74295" y="36241"/>
                    </a:cubicBezTo>
                    <a:cubicBezTo>
                      <a:pt x="73343" y="32524"/>
                      <a:pt x="71438" y="29737"/>
                      <a:pt x="68580" y="27878"/>
                    </a:cubicBezTo>
                    <a:cubicBezTo>
                      <a:pt x="66675" y="25090"/>
                      <a:pt x="63818" y="23232"/>
                      <a:pt x="60007" y="22302"/>
                    </a:cubicBezTo>
                    <a:cubicBezTo>
                      <a:pt x="57150" y="21373"/>
                      <a:pt x="53340" y="20444"/>
                      <a:pt x="49530" y="20444"/>
                    </a:cubicBezTo>
                    <a:cubicBezTo>
                      <a:pt x="45720" y="20444"/>
                      <a:pt x="41910" y="21373"/>
                      <a:pt x="39052" y="22302"/>
                    </a:cubicBezTo>
                    <a:cubicBezTo>
                      <a:pt x="36195" y="23232"/>
                      <a:pt x="33338" y="26020"/>
                      <a:pt x="30480" y="27878"/>
                    </a:cubicBezTo>
                    <a:cubicBezTo>
                      <a:pt x="28575" y="30666"/>
                      <a:pt x="26670" y="33454"/>
                      <a:pt x="24765" y="36241"/>
                    </a:cubicBezTo>
                    <a:cubicBezTo>
                      <a:pt x="23813" y="39959"/>
                      <a:pt x="22860" y="42746"/>
                      <a:pt x="22860" y="47393"/>
                    </a:cubicBezTo>
                    <a:cubicBezTo>
                      <a:pt x="22860" y="51110"/>
                      <a:pt x="23813" y="54827"/>
                      <a:pt x="24765" y="58544"/>
                    </a:cubicBezTo>
                    <a:cubicBezTo>
                      <a:pt x="25718" y="62261"/>
                      <a:pt x="27623" y="65049"/>
                      <a:pt x="30480" y="66907"/>
                    </a:cubicBezTo>
                    <a:cubicBezTo>
                      <a:pt x="32385" y="69695"/>
                      <a:pt x="35243" y="71554"/>
                      <a:pt x="39052" y="72483"/>
                    </a:cubicBezTo>
                    <a:cubicBezTo>
                      <a:pt x="41910" y="73412"/>
                      <a:pt x="45720" y="74341"/>
                      <a:pt x="49530" y="74341"/>
                    </a:cubicBezTo>
                    <a:cubicBezTo>
                      <a:pt x="53340" y="74341"/>
                      <a:pt x="57150" y="73412"/>
                      <a:pt x="60007" y="72483"/>
                    </a:cubicBezTo>
                    <a:cubicBezTo>
                      <a:pt x="62865" y="71554"/>
                      <a:pt x="65723" y="68766"/>
                      <a:pt x="68580" y="66907"/>
                    </a:cubicBezTo>
                    <a:cubicBezTo>
                      <a:pt x="70485" y="64120"/>
                      <a:pt x="72390" y="61332"/>
                      <a:pt x="74295" y="58544"/>
                    </a:cubicBezTo>
                    <a:cubicBezTo>
                      <a:pt x="75248" y="54827"/>
                      <a:pt x="76200" y="51110"/>
                      <a:pt x="76200" y="47393"/>
                    </a:cubicBezTo>
                    <a:moveTo>
                      <a:pt x="100013" y="47393"/>
                    </a:moveTo>
                    <a:cubicBezTo>
                      <a:pt x="100013" y="54827"/>
                      <a:pt x="99060" y="60402"/>
                      <a:pt x="96202" y="66907"/>
                    </a:cubicBezTo>
                    <a:cubicBezTo>
                      <a:pt x="93345" y="72483"/>
                      <a:pt x="90488" y="78059"/>
                      <a:pt x="85725" y="81776"/>
                    </a:cubicBezTo>
                    <a:cubicBezTo>
                      <a:pt x="80963" y="85493"/>
                      <a:pt x="76200" y="89210"/>
                      <a:pt x="69532" y="91068"/>
                    </a:cubicBezTo>
                    <a:cubicBezTo>
                      <a:pt x="62865" y="92927"/>
                      <a:pt x="57150" y="94785"/>
                      <a:pt x="49530" y="94785"/>
                    </a:cubicBezTo>
                    <a:cubicBezTo>
                      <a:pt x="41910" y="94785"/>
                      <a:pt x="36195" y="93856"/>
                      <a:pt x="29527" y="91068"/>
                    </a:cubicBezTo>
                    <a:cubicBezTo>
                      <a:pt x="22860" y="88280"/>
                      <a:pt x="18098" y="85493"/>
                      <a:pt x="14288" y="81776"/>
                    </a:cubicBezTo>
                    <a:cubicBezTo>
                      <a:pt x="9525" y="78059"/>
                      <a:pt x="6668" y="72483"/>
                      <a:pt x="3810" y="66907"/>
                    </a:cubicBezTo>
                    <a:cubicBezTo>
                      <a:pt x="952" y="61332"/>
                      <a:pt x="0" y="54827"/>
                      <a:pt x="0" y="47393"/>
                    </a:cubicBezTo>
                    <a:cubicBezTo>
                      <a:pt x="0" y="39959"/>
                      <a:pt x="952" y="33454"/>
                      <a:pt x="3810" y="27878"/>
                    </a:cubicBezTo>
                    <a:cubicBezTo>
                      <a:pt x="6668" y="22302"/>
                      <a:pt x="9525" y="17656"/>
                      <a:pt x="14288" y="13010"/>
                    </a:cubicBezTo>
                    <a:cubicBezTo>
                      <a:pt x="19050" y="9293"/>
                      <a:pt x="23813" y="5576"/>
                      <a:pt x="29527" y="3717"/>
                    </a:cubicBezTo>
                    <a:cubicBezTo>
                      <a:pt x="35243" y="1859"/>
                      <a:pt x="41910" y="0"/>
                      <a:pt x="49530" y="0"/>
                    </a:cubicBezTo>
                    <a:cubicBezTo>
                      <a:pt x="57150" y="0"/>
                      <a:pt x="62865" y="929"/>
                      <a:pt x="69532" y="3717"/>
                    </a:cubicBezTo>
                    <a:cubicBezTo>
                      <a:pt x="75248" y="5576"/>
                      <a:pt x="80963" y="9293"/>
                      <a:pt x="85725" y="13010"/>
                    </a:cubicBezTo>
                    <a:cubicBezTo>
                      <a:pt x="90488" y="16727"/>
                      <a:pt x="93345" y="22302"/>
                      <a:pt x="96202" y="27878"/>
                    </a:cubicBezTo>
                    <a:cubicBezTo>
                      <a:pt x="98107" y="33454"/>
                      <a:pt x="100013" y="39959"/>
                      <a:pt x="100013" y="47393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25" name="Freeform 24">
                <a:extLst>
                  <a:ext uri="{FF2B5EF4-FFF2-40B4-BE49-F238E27FC236}">
                    <a16:creationId xmlns:a16="http://schemas.microsoft.com/office/drawing/2014/main" id="{5FDE80BD-D8ED-D0F7-21C6-8EED0BBD4DFC}"/>
                  </a:ext>
                </a:extLst>
              </p:cNvPr>
              <p:cNvSpPr/>
              <p:nvPr/>
            </p:nvSpPr>
            <p:spPr>
              <a:xfrm>
                <a:off x="5995987" y="3392758"/>
                <a:ext cx="100012" cy="94785"/>
              </a:xfrm>
              <a:custGeom>
                <a:avLst/>
                <a:gdLst>
                  <a:gd name="connsiteX0" fmla="*/ 77152 w 100012"/>
                  <a:gd name="connsiteY0" fmla="*/ 47393 h 94785"/>
                  <a:gd name="connsiteX1" fmla="*/ 75248 w 100012"/>
                  <a:gd name="connsiteY1" fmla="*/ 36241 h 94785"/>
                  <a:gd name="connsiteX2" fmla="*/ 69532 w 100012"/>
                  <a:gd name="connsiteY2" fmla="*/ 27878 h 94785"/>
                  <a:gd name="connsiteX3" fmla="*/ 60960 w 100012"/>
                  <a:gd name="connsiteY3" fmla="*/ 22302 h 94785"/>
                  <a:gd name="connsiteX4" fmla="*/ 50482 w 100012"/>
                  <a:gd name="connsiteY4" fmla="*/ 20444 h 94785"/>
                  <a:gd name="connsiteX5" fmla="*/ 40005 w 100012"/>
                  <a:gd name="connsiteY5" fmla="*/ 22302 h 94785"/>
                  <a:gd name="connsiteX6" fmla="*/ 31432 w 100012"/>
                  <a:gd name="connsiteY6" fmla="*/ 27878 h 94785"/>
                  <a:gd name="connsiteX7" fmla="*/ 25718 w 100012"/>
                  <a:gd name="connsiteY7" fmla="*/ 36241 h 94785"/>
                  <a:gd name="connsiteX8" fmla="*/ 23813 w 100012"/>
                  <a:gd name="connsiteY8" fmla="*/ 47393 h 94785"/>
                  <a:gd name="connsiteX9" fmla="*/ 25718 w 100012"/>
                  <a:gd name="connsiteY9" fmla="*/ 58544 h 94785"/>
                  <a:gd name="connsiteX10" fmla="*/ 31432 w 100012"/>
                  <a:gd name="connsiteY10" fmla="*/ 66907 h 94785"/>
                  <a:gd name="connsiteX11" fmla="*/ 40005 w 100012"/>
                  <a:gd name="connsiteY11" fmla="*/ 72483 h 94785"/>
                  <a:gd name="connsiteX12" fmla="*/ 50482 w 100012"/>
                  <a:gd name="connsiteY12" fmla="*/ 74341 h 94785"/>
                  <a:gd name="connsiteX13" fmla="*/ 60960 w 100012"/>
                  <a:gd name="connsiteY13" fmla="*/ 72483 h 94785"/>
                  <a:gd name="connsiteX14" fmla="*/ 69532 w 100012"/>
                  <a:gd name="connsiteY14" fmla="*/ 66907 h 94785"/>
                  <a:gd name="connsiteX15" fmla="*/ 75248 w 100012"/>
                  <a:gd name="connsiteY15" fmla="*/ 58544 h 94785"/>
                  <a:gd name="connsiteX16" fmla="*/ 77152 w 100012"/>
                  <a:gd name="connsiteY16" fmla="*/ 47393 h 94785"/>
                  <a:gd name="connsiteX17" fmla="*/ 100013 w 100012"/>
                  <a:gd name="connsiteY17" fmla="*/ 47393 h 94785"/>
                  <a:gd name="connsiteX18" fmla="*/ 96202 w 100012"/>
                  <a:gd name="connsiteY18" fmla="*/ 66907 h 94785"/>
                  <a:gd name="connsiteX19" fmla="*/ 85725 w 100012"/>
                  <a:gd name="connsiteY19" fmla="*/ 81776 h 94785"/>
                  <a:gd name="connsiteX20" fmla="*/ 69532 w 100012"/>
                  <a:gd name="connsiteY20" fmla="*/ 91068 h 94785"/>
                  <a:gd name="connsiteX21" fmla="*/ 49530 w 100012"/>
                  <a:gd name="connsiteY21" fmla="*/ 94785 h 94785"/>
                  <a:gd name="connsiteX22" fmla="*/ 29527 w 100012"/>
                  <a:gd name="connsiteY22" fmla="*/ 91068 h 94785"/>
                  <a:gd name="connsiteX23" fmla="*/ 14288 w 100012"/>
                  <a:gd name="connsiteY23" fmla="*/ 81776 h 94785"/>
                  <a:gd name="connsiteX24" fmla="*/ 3810 w 100012"/>
                  <a:gd name="connsiteY24" fmla="*/ 66907 h 94785"/>
                  <a:gd name="connsiteX25" fmla="*/ 0 w 100012"/>
                  <a:gd name="connsiteY25" fmla="*/ 47393 h 94785"/>
                  <a:gd name="connsiteX26" fmla="*/ 3810 w 100012"/>
                  <a:gd name="connsiteY26" fmla="*/ 27878 h 94785"/>
                  <a:gd name="connsiteX27" fmla="*/ 14288 w 100012"/>
                  <a:gd name="connsiteY27" fmla="*/ 13010 h 94785"/>
                  <a:gd name="connsiteX28" fmla="*/ 29527 w 100012"/>
                  <a:gd name="connsiteY28" fmla="*/ 3717 h 94785"/>
                  <a:gd name="connsiteX29" fmla="*/ 49530 w 100012"/>
                  <a:gd name="connsiteY29" fmla="*/ 0 h 94785"/>
                  <a:gd name="connsiteX30" fmla="*/ 69532 w 100012"/>
                  <a:gd name="connsiteY30" fmla="*/ 3717 h 94785"/>
                  <a:gd name="connsiteX31" fmla="*/ 85725 w 100012"/>
                  <a:gd name="connsiteY31" fmla="*/ 13010 h 94785"/>
                  <a:gd name="connsiteX32" fmla="*/ 96202 w 100012"/>
                  <a:gd name="connsiteY32" fmla="*/ 27878 h 94785"/>
                  <a:gd name="connsiteX33" fmla="*/ 100013 w 100012"/>
                  <a:gd name="connsiteY33" fmla="*/ 47393 h 94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100012" h="94785">
                    <a:moveTo>
                      <a:pt x="77152" y="47393"/>
                    </a:moveTo>
                    <a:cubicBezTo>
                      <a:pt x="77152" y="43676"/>
                      <a:pt x="76200" y="39959"/>
                      <a:pt x="75248" y="36241"/>
                    </a:cubicBezTo>
                    <a:cubicBezTo>
                      <a:pt x="74295" y="32524"/>
                      <a:pt x="72390" y="29737"/>
                      <a:pt x="69532" y="27878"/>
                    </a:cubicBezTo>
                    <a:cubicBezTo>
                      <a:pt x="67627" y="25090"/>
                      <a:pt x="64770" y="23232"/>
                      <a:pt x="60960" y="22302"/>
                    </a:cubicBezTo>
                    <a:cubicBezTo>
                      <a:pt x="58102" y="21373"/>
                      <a:pt x="54293" y="20444"/>
                      <a:pt x="50482" y="20444"/>
                    </a:cubicBezTo>
                    <a:cubicBezTo>
                      <a:pt x="46673" y="20444"/>
                      <a:pt x="42863" y="21373"/>
                      <a:pt x="40005" y="22302"/>
                    </a:cubicBezTo>
                    <a:cubicBezTo>
                      <a:pt x="37148" y="23232"/>
                      <a:pt x="34290" y="26020"/>
                      <a:pt x="31432" y="27878"/>
                    </a:cubicBezTo>
                    <a:cubicBezTo>
                      <a:pt x="29527" y="30666"/>
                      <a:pt x="27623" y="33454"/>
                      <a:pt x="25718" y="36241"/>
                    </a:cubicBezTo>
                    <a:cubicBezTo>
                      <a:pt x="24765" y="39959"/>
                      <a:pt x="23813" y="42746"/>
                      <a:pt x="23813" y="47393"/>
                    </a:cubicBezTo>
                    <a:cubicBezTo>
                      <a:pt x="23813" y="51110"/>
                      <a:pt x="24765" y="54827"/>
                      <a:pt x="25718" y="58544"/>
                    </a:cubicBezTo>
                    <a:cubicBezTo>
                      <a:pt x="26670" y="62261"/>
                      <a:pt x="28575" y="65049"/>
                      <a:pt x="31432" y="66907"/>
                    </a:cubicBezTo>
                    <a:cubicBezTo>
                      <a:pt x="33338" y="69695"/>
                      <a:pt x="36195" y="71554"/>
                      <a:pt x="40005" y="72483"/>
                    </a:cubicBezTo>
                    <a:cubicBezTo>
                      <a:pt x="42863" y="73412"/>
                      <a:pt x="46673" y="74341"/>
                      <a:pt x="50482" y="74341"/>
                    </a:cubicBezTo>
                    <a:cubicBezTo>
                      <a:pt x="54293" y="74341"/>
                      <a:pt x="58102" y="73412"/>
                      <a:pt x="60960" y="72483"/>
                    </a:cubicBezTo>
                    <a:cubicBezTo>
                      <a:pt x="63818" y="71554"/>
                      <a:pt x="66675" y="68766"/>
                      <a:pt x="69532" y="66907"/>
                    </a:cubicBezTo>
                    <a:cubicBezTo>
                      <a:pt x="71438" y="64120"/>
                      <a:pt x="73343" y="61332"/>
                      <a:pt x="75248" y="58544"/>
                    </a:cubicBezTo>
                    <a:cubicBezTo>
                      <a:pt x="76200" y="54827"/>
                      <a:pt x="77152" y="51110"/>
                      <a:pt x="77152" y="47393"/>
                    </a:cubicBezTo>
                    <a:moveTo>
                      <a:pt x="100013" y="47393"/>
                    </a:moveTo>
                    <a:cubicBezTo>
                      <a:pt x="100013" y="54827"/>
                      <a:pt x="99060" y="60402"/>
                      <a:pt x="96202" y="66907"/>
                    </a:cubicBezTo>
                    <a:cubicBezTo>
                      <a:pt x="93345" y="72483"/>
                      <a:pt x="90488" y="78059"/>
                      <a:pt x="85725" y="81776"/>
                    </a:cubicBezTo>
                    <a:cubicBezTo>
                      <a:pt x="80963" y="85493"/>
                      <a:pt x="76200" y="89210"/>
                      <a:pt x="69532" y="91068"/>
                    </a:cubicBezTo>
                    <a:cubicBezTo>
                      <a:pt x="62865" y="92927"/>
                      <a:pt x="57150" y="94785"/>
                      <a:pt x="49530" y="94785"/>
                    </a:cubicBezTo>
                    <a:cubicBezTo>
                      <a:pt x="42863" y="94785"/>
                      <a:pt x="36195" y="93856"/>
                      <a:pt x="29527" y="91068"/>
                    </a:cubicBezTo>
                    <a:cubicBezTo>
                      <a:pt x="22860" y="88280"/>
                      <a:pt x="18098" y="85493"/>
                      <a:pt x="14288" y="81776"/>
                    </a:cubicBezTo>
                    <a:cubicBezTo>
                      <a:pt x="9525" y="78059"/>
                      <a:pt x="6668" y="72483"/>
                      <a:pt x="3810" y="66907"/>
                    </a:cubicBezTo>
                    <a:cubicBezTo>
                      <a:pt x="952" y="61332"/>
                      <a:pt x="0" y="54827"/>
                      <a:pt x="0" y="47393"/>
                    </a:cubicBezTo>
                    <a:cubicBezTo>
                      <a:pt x="0" y="39959"/>
                      <a:pt x="952" y="33454"/>
                      <a:pt x="3810" y="27878"/>
                    </a:cubicBezTo>
                    <a:cubicBezTo>
                      <a:pt x="6668" y="22302"/>
                      <a:pt x="9525" y="17656"/>
                      <a:pt x="14288" y="13010"/>
                    </a:cubicBezTo>
                    <a:cubicBezTo>
                      <a:pt x="19050" y="9293"/>
                      <a:pt x="23813" y="5576"/>
                      <a:pt x="29527" y="3717"/>
                    </a:cubicBezTo>
                    <a:cubicBezTo>
                      <a:pt x="35243" y="1859"/>
                      <a:pt x="41910" y="0"/>
                      <a:pt x="49530" y="0"/>
                    </a:cubicBezTo>
                    <a:cubicBezTo>
                      <a:pt x="56198" y="0"/>
                      <a:pt x="62865" y="929"/>
                      <a:pt x="69532" y="3717"/>
                    </a:cubicBezTo>
                    <a:cubicBezTo>
                      <a:pt x="75248" y="5576"/>
                      <a:pt x="80963" y="9293"/>
                      <a:pt x="85725" y="13010"/>
                    </a:cubicBezTo>
                    <a:cubicBezTo>
                      <a:pt x="90488" y="16727"/>
                      <a:pt x="93345" y="22302"/>
                      <a:pt x="96202" y="27878"/>
                    </a:cubicBezTo>
                    <a:cubicBezTo>
                      <a:pt x="99060" y="33454"/>
                      <a:pt x="100013" y="39959"/>
                      <a:pt x="100013" y="47393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26" name="Freeform 25">
                <a:extLst>
                  <a:ext uri="{FF2B5EF4-FFF2-40B4-BE49-F238E27FC236}">
                    <a16:creationId xmlns:a16="http://schemas.microsoft.com/office/drawing/2014/main" id="{806F0141-8E52-12E3-FF28-0AC4DCADD245}"/>
                  </a:ext>
                </a:extLst>
              </p:cNvPr>
              <p:cNvSpPr/>
              <p:nvPr/>
            </p:nvSpPr>
            <p:spPr>
              <a:xfrm>
                <a:off x="6107430" y="3397404"/>
                <a:ext cx="84772" cy="88280"/>
              </a:xfrm>
              <a:custGeom>
                <a:avLst/>
                <a:gdLst>
                  <a:gd name="connsiteX0" fmla="*/ 61913 w 84772"/>
                  <a:gd name="connsiteY0" fmla="*/ 42746 h 88280"/>
                  <a:gd name="connsiteX1" fmla="*/ 59055 w 84772"/>
                  <a:gd name="connsiteY1" fmla="*/ 30666 h 88280"/>
                  <a:gd name="connsiteX2" fmla="*/ 52388 w 84772"/>
                  <a:gd name="connsiteY2" fmla="*/ 23232 h 88280"/>
                  <a:gd name="connsiteX3" fmla="*/ 42863 w 84772"/>
                  <a:gd name="connsiteY3" fmla="*/ 18585 h 88280"/>
                  <a:gd name="connsiteX4" fmla="*/ 31432 w 84772"/>
                  <a:gd name="connsiteY4" fmla="*/ 17656 h 88280"/>
                  <a:gd name="connsiteX5" fmla="*/ 20955 w 84772"/>
                  <a:gd name="connsiteY5" fmla="*/ 17656 h 88280"/>
                  <a:gd name="connsiteX6" fmla="*/ 20955 w 84772"/>
                  <a:gd name="connsiteY6" fmla="*/ 69695 h 88280"/>
                  <a:gd name="connsiteX7" fmla="*/ 31432 w 84772"/>
                  <a:gd name="connsiteY7" fmla="*/ 69695 h 88280"/>
                  <a:gd name="connsiteX8" fmla="*/ 42863 w 84772"/>
                  <a:gd name="connsiteY8" fmla="*/ 68766 h 88280"/>
                  <a:gd name="connsiteX9" fmla="*/ 52388 w 84772"/>
                  <a:gd name="connsiteY9" fmla="*/ 64120 h 88280"/>
                  <a:gd name="connsiteX10" fmla="*/ 59055 w 84772"/>
                  <a:gd name="connsiteY10" fmla="*/ 55756 h 88280"/>
                  <a:gd name="connsiteX11" fmla="*/ 61913 w 84772"/>
                  <a:gd name="connsiteY11" fmla="*/ 42746 h 88280"/>
                  <a:gd name="connsiteX12" fmla="*/ 84772 w 84772"/>
                  <a:gd name="connsiteY12" fmla="*/ 42746 h 88280"/>
                  <a:gd name="connsiteX13" fmla="*/ 80010 w 84772"/>
                  <a:gd name="connsiteY13" fmla="*/ 63190 h 88280"/>
                  <a:gd name="connsiteX14" fmla="*/ 68580 w 84772"/>
                  <a:gd name="connsiteY14" fmla="*/ 77129 h 88280"/>
                  <a:gd name="connsiteX15" fmla="*/ 52388 w 84772"/>
                  <a:gd name="connsiteY15" fmla="*/ 85493 h 88280"/>
                  <a:gd name="connsiteX16" fmla="*/ 34290 w 84772"/>
                  <a:gd name="connsiteY16" fmla="*/ 88280 h 88280"/>
                  <a:gd name="connsiteX17" fmla="*/ 0 w 84772"/>
                  <a:gd name="connsiteY17" fmla="*/ 88280 h 88280"/>
                  <a:gd name="connsiteX18" fmla="*/ 0 w 84772"/>
                  <a:gd name="connsiteY18" fmla="*/ 0 h 88280"/>
                  <a:gd name="connsiteX19" fmla="*/ 32385 w 84772"/>
                  <a:gd name="connsiteY19" fmla="*/ 0 h 88280"/>
                  <a:gd name="connsiteX20" fmla="*/ 51435 w 84772"/>
                  <a:gd name="connsiteY20" fmla="*/ 1859 h 88280"/>
                  <a:gd name="connsiteX21" fmla="*/ 68580 w 84772"/>
                  <a:gd name="connsiteY21" fmla="*/ 9293 h 88280"/>
                  <a:gd name="connsiteX22" fmla="*/ 80010 w 84772"/>
                  <a:gd name="connsiteY22" fmla="*/ 23232 h 88280"/>
                  <a:gd name="connsiteX23" fmla="*/ 84772 w 84772"/>
                  <a:gd name="connsiteY23" fmla="*/ 42746 h 882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84772" h="88280">
                    <a:moveTo>
                      <a:pt x="61913" y="42746"/>
                    </a:moveTo>
                    <a:cubicBezTo>
                      <a:pt x="61913" y="38100"/>
                      <a:pt x="60960" y="33454"/>
                      <a:pt x="59055" y="30666"/>
                    </a:cubicBezTo>
                    <a:cubicBezTo>
                      <a:pt x="57150" y="26949"/>
                      <a:pt x="55245" y="25090"/>
                      <a:pt x="52388" y="23232"/>
                    </a:cubicBezTo>
                    <a:cubicBezTo>
                      <a:pt x="49530" y="21373"/>
                      <a:pt x="46672" y="19515"/>
                      <a:pt x="42863" y="18585"/>
                    </a:cubicBezTo>
                    <a:cubicBezTo>
                      <a:pt x="39052" y="17656"/>
                      <a:pt x="35243" y="17656"/>
                      <a:pt x="31432" y="17656"/>
                    </a:cubicBezTo>
                    <a:lnTo>
                      <a:pt x="20955" y="17656"/>
                    </a:lnTo>
                    <a:lnTo>
                      <a:pt x="20955" y="69695"/>
                    </a:lnTo>
                    <a:lnTo>
                      <a:pt x="31432" y="69695"/>
                    </a:lnTo>
                    <a:cubicBezTo>
                      <a:pt x="35243" y="69695"/>
                      <a:pt x="39052" y="69695"/>
                      <a:pt x="42863" y="68766"/>
                    </a:cubicBezTo>
                    <a:cubicBezTo>
                      <a:pt x="46672" y="67837"/>
                      <a:pt x="49530" y="66907"/>
                      <a:pt x="52388" y="64120"/>
                    </a:cubicBezTo>
                    <a:cubicBezTo>
                      <a:pt x="55245" y="62261"/>
                      <a:pt x="57150" y="59473"/>
                      <a:pt x="59055" y="55756"/>
                    </a:cubicBezTo>
                    <a:cubicBezTo>
                      <a:pt x="60960" y="51110"/>
                      <a:pt x="61913" y="47393"/>
                      <a:pt x="61913" y="42746"/>
                    </a:cubicBezTo>
                    <a:moveTo>
                      <a:pt x="84772" y="42746"/>
                    </a:moveTo>
                    <a:cubicBezTo>
                      <a:pt x="84772" y="50180"/>
                      <a:pt x="82868" y="57615"/>
                      <a:pt x="80010" y="63190"/>
                    </a:cubicBezTo>
                    <a:cubicBezTo>
                      <a:pt x="77152" y="68766"/>
                      <a:pt x="73343" y="73412"/>
                      <a:pt x="68580" y="77129"/>
                    </a:cubicBezTo>
                    <a:cubicBezTo>
                      <a:pt x="63818" y="80846"/>
                      <a:pt x="58102" y="83634"/>
                      <a:pt x="52388" y="85493"/>
                    </a:cubicBezTo>
                    <a:cubicBezTo>
                      <a:pt x="46672" y="87351"/>
                      <a:pt x="40005" y="88280"/>
                      <a:pt x="34290" y="88280"/>
                    </a:cubicBezTo>
                    <a:lnTo>
                      <a:pt x="0" y="88280"/>
                    </a:lnTo>
                    <a:lnTo>
                      <a:pt x="0" y="0"/>
                    </a:lnTo>
                    <a:lnTo>
                      <a:pt x="32385" y="0"/>
                    </a:lnTo>
                    <a:cubicBezTo>
                      <a:pt x="39052" y="0"/>
                      <a:pt x="44768" y="929"/>
                      <a:pt x="51435" y="1859"/>
                    </a:cubicBezTo>
                    <a:cubicBezTo>
                      <a:pt x="58102" y="3717"/>
                      <a:pt x="62865" y="5576"/>
                      <a:pt x="68580" y="9293"/>
                    </a:cubicBezTo>
                    <a:cubicBezTo>
                      <a:pt x="73343" y="13010"/>
                      <a:pt x="77152" y="17656"/>
                      <a:pt x="80010" y="23232"/>
                    </a:cubicBezTo>
                    <a:cubicBezTo>
                      <a:pt x="83820" y="26949"/>
                      <a:pt x="84772" y="34383"/>
                      <a:pt x="84772" y="42746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27" name="Freeform 26">
                <a:extLst>
                  <a:ext uri="{FF2B5EF4-FFF2-40B4-BE49-F238E27FC236}">
                    <a16:creationId xmlns:a16="http://schemas.microsoft.com/office/drawing/2014/main" id="{CEBC13F3-B043-102C-66CB-DA9D62D31CA0}"/>
                  </a:ext>
                </a:extLst>
              </p:cNvPr>
              <p:cNvSpPr/>
              <p:nvPr/>
            </p:nvSpPr>
            <p:spPr>
              <a:xfrm>
                <a:off x="6195060" y="3392758"/>
                <a:ext cx="69532" cy="94785"/>
              </a:xfrm>
              <a:custGeom>
                <a:avLst/>
                <a:gdLst>
                  <a:gd name="connsiteX0" fmla="*/ 55245 w 69532"/>
                  <a:gd name="connsiteY0" fmla="*/ 26020 h 94785"/>
                  <a:gd name="connsiteX1" fmla="*/ 47625 w 69532"/>
                  <a:gd name="connsiteY1" fmla="*/ 20444 h 94785"/>
                  <a:gd name="connsiteX2" fmla="*/ 39052 w 69532"/>
                  <a:gd name="connsiteY2" fmla="*/ 18585 h 94785"/>
                  <a:gd name="connsiteX3" fmla="*/ 34290 w 69532"/>
                  <a:gd name="connsiteY3" fmla="*/ 18585 h 94785"/>
                  <a:gd name="connsiteX4" fmla="*/ 30480 w 69532"/>
                  <a:gd name="connsiteY4" fmla="*/ 20444 h 94785"/>
                  <a:gd name="connsiteX5" fmla="*/ 27623 w 69532"/>
                  <a:gd name="connsiteY5" fmla="*/ 23232 h 94785"/>
                  <a:gd name="connsiteX6" fmla="*/ 26670 w 69532"/>
                  <a:gd name="connsiteY6" fmla="*/ 27878 h 94785"/>
                  <a:gd name="connsiteX7" fmla="*/ 27623 w 69532"/>
                  <a:gd name="connsiteY7" fmla="*/ 31595 h 94785"/>
                  <a:gd name="connsiteX8" fmla="*/ 30480 w 69532"/>
                  <a:gd name="connsiteY8" fmla="*/ 34383 h 94785"/>
                  <a:gd name="connsiteX9" fmla="*/ 35242 w 69532"/>
                  <a:gd name="connsiteY9" fmla="*/ 36241 h 94785"/>
                  <a:gd name="connsiteX10" fmla="*/ 40957 w 69532"/>
                  <a:gd name="connsiteY10" fmla="*/ 38100 h 94785"/>
                  <a:gd name="connsiteX11" fmla="*/ 50482 w 69532"/>
                  <a:gd name="connsiteY11" fmla="*/ 41817 h 94785"/>
                  <a:gd name="connsiteX12" fmla="*/ 60007 w 69532"/>
                  <a:gd name="connsiteY12" fmla="*/ 46463 h 94785"/>
                  <a:gd name="connsiteX13" fmla="*/ 66675 w 69532"/>
                  <a:gd name="connsiteY13" fmla="*/ 53898 h 94785"/>
                  <a:gd name="connsiteX14" fmla="*/ 69532 w 69532"/>
                  <a:gd name="connsiteY14" fmla="*/ 65049 h 94785"/>
                  <a:gd name="connsiteX15" fmla="*/ 66675 w 69532"/>
                  <a:gd name="connsiteY15" fmla="*/ 78059 h 94785"/>
                  <a:gd name="connsiteX16" fmla="*/ 59055 w 69532"/>
                  <a:gd name="connsiteY16" fmla="*/ 87351 h 94785"/>
                  <a:gd name="connsiteX17" fmla="*/ 47625 w 69532"/>
                  <a:gd name="connsiteY17" fmla="*/ 92927 h 94785"/>
                  <a:gd name="connsiteX18" fmla="*/ 34290 w 69532"/>
                  <a:gd name="connsiteY18" fmla="*/ 94785 h 94785"/>
                  <a:gd name="connsiteX19" fmla="*/ 15240 w 69532"/>
                  <a:gd name="connsiteY19" fmla="*/ 91068 h 94785"/>
                  <a:gd name="connsiteX20" fmla="*/ 0 w 69532"/>
                  <a:gd name="connsiteY20" fmla="*/ 81776 h 94785"/>
                  <a:gd name="connsiteX21" fmla="*/ 14288 w 69532"/>
                  <a:gd name="connsiteY21" fmla="*/ 67837 h 94785"/>
                  <a:gd name="connsiteX22" fmla="*/ 22860 w 69532"/>
                  <a:gd name="connsiteY22" fmla="*/ 74341 h 94785"/>
                  <a:gd name="connsiteX23" fmla="*/ 33338 w 69532"/>
                  <a:gd name="connsiteY23" fmla="*/ 77129 h 94785"/>
                  <a:gd name="connsiteX24" fmla="*/ 38100 w 69532"/>
                  <a:gd name="connsiteY24" fmla="*/ 76200 h 94785"/>
                  <a:gd name="connsiteX25" fmla="*/ 41910 w 69532"/>
                  <a:gd name="connsiteY25" fmla="*/ 74341 h 94785"/>
                  <a:gd name="connsiteX26" fmla="*/ 44767 w 69532"/>
                  <a:gd name="connsiteY26" fmla="*/ 71554 h 94785"/>
                  <a:gd name="connsiteX27" fmla="*/ 45720 w 69532"/>
                  <a:gd name="connsiteY27" fmla="*/ 66907 h 94785"/>
                  <a:gd name="connsiteX28" fmla="*/ 44767 w 69532"/>
                  <a:gd name="connsiteY28" fmla="*/ 62261 h 94785"/>
                  <a:gd name="connsiteX29" fmla="*/ 40957 w 69532"/>
                  <a:gd name="connsiteY29" fmla="*/ 59473 h 94785"/>
                  <a:gd name="connsiteX30" fmla="*/ 35242 w 69532"/>
                  <a:gd name="connsiteY30" fmla="*/ 56685 h 94785"/>
                  <a:gd name="connsiteX31" fmla="*/ 27623 w 69532"/>
                  <a:gd name="connsiteY31" fmla="*/ 53898 h 94785"/>
                  <a:gd name="connsiteX32" fmla="*/ 19050 w 69532"/>
                  <a:gd name="connsiteY32" fmla="*/ 50180 h 94785"/>
                  <a:gd name="connsiteX33" fmla="*/ 11430 w 69532"/>
                  <a:gd name="connsiteY33" fmla="*/ 45534 h 94785"/>
                  <a:gd name="connsiteX34" fmla="*/ 5715 w 69532"/>
                  <a:gd name="connsiteY34" fmla="*/ 38100 h 94785"/>
                  <a:gd name="connsiteX35" fmla="*/ 3810 w 69532"/>
                  <a:gd name="connsiteY35" fmla="*/ 27878 h 94785"/>
                  <a:gd name="connsiteX36" fmla="*/ 6667 w 69532"/>
                  <a:gd name="connsiteY36" fmla="*/ 14868 h 94785"/>
                  <a:gd name="connsiteX37" fmla="*/ 14288 w 69532"/>
                  <a:gd name="connsiteY37" fmla="*/ 6505 h 94785"/>
                  <a:gd name="connsiteX38" fmla="*/ 25717 w 69532"/>
                  <a:gd name="connsiteY38" fmla="*/ 1859 h 94785"/>
                  <a:gd name="connsiteX39" fmla="*/ 38100 w 69532"/>
                  <a:gd name="connsiteY39" fmla="*/ 0 h 94785"/>
                  <a:gd name="connsiteX40" fmla="*/ 54292 w 69532"/>
                  <a:gd name="connsiteY40" fmla="*/ 2788 h 94785"/>
                  <a:gd name="connsiteX41" fmla="*/ 68580 w 69532"/>
                  <a:gd name="connsiteY41" fmla="*/ 11151 h 94785"/>
                  <a:gd name="connsiteX42" fmla="*/ 55245 w 69532"/>
                  <a:gd name="connsiteY42" fmla="*/ 26020 h 94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69532" h="94785">
                    <a:moveTo>
                      <a:pt x="55245" y="26020"/>
                    </a:moveTo>
                    <a:cubicBezTo>
                      <a:pt x="53340" y="23232"/>
                      <a:pt x="50482" y="21373"/>
                      <a:pt x="47625" y="20444"/>
                    </a:cubicBezTo>
                    <a:cubicBezTo>
                      <a:pt x="44767" y="19515"/>
                      <a:pt x="41910" y="18585"/>
                      <a:pt x="39052" y="18585"/>
                    </a:cubicBezTo>
                    <a:cubicBezTo>
                      <a:pt x="37148" y="18585"/>
                      <a:pt x="36195" y="18585"/>
                      <a:pt x="34290" y="18585"/>
                    </a:cubicBezTo>
                    <a:cubicBezTo>
                      <a:pt x="32385" y="18585"/>
                      <a:pt x="31432" y="19515"/>
                      <a:pt x="30480" y="20444"/>
                    </a:cubicBezTo>
                    <a:cubicBezTo>
                      <a:pt x="29527" y="21373"/>
                      <a:pt x="28575" y="22302"/>
                      <a:pt x="27623" y="23232"/>
                    </a:cubicBezTo>
                    <a:cubicBezTo>
                      <a:pt x="26670" y="24161"/>
                      <a:pt x="26670" y="26020"/>
                      <a:pt x="26670" y="27878"/>
                    </a:cubicBezTo>
                    <a:cubicBezTo>
                      <a:pt x="26670" y="29737"/>
                      <a:pt x="26670" y="30666"/>
                      <a:pt x="27623" y="31595"/>
                    </a:cubicBezTo>
                    <a:cubicBezTo>
                      <a:pt x="28575" y="32524"/>
                      <a:pt x="29527" y="33454"/>
                      <a:pt x="30480" y="34383"/>
                    </a:cubicBezTo>
                    <a:cubicBezTo>
                      <a:pt x="31432" y="35312"/>
                      <a:pt x="33338" y="36241"/>
                      <a:pt x="35242" y="36241"/>
                    </a:cubicBezTo>
                    <a:cubicBezTo>
                      <a:pt x="37148" y="37171"/>
                      <a:pt x="39052" y="37171"/>
                      <a:pt x="40957" y="38100"/>
                    </a:cubicBezTo>
                    <a:cubicBezTo>
                      <a:pt x="43815" y="39029"/>
                      <a:pt x="47625" y="39959"/>
                      <a:pt x="50482" y="41817"/>
                    </a:cubicBezTo>
                    <a:cubicBezTo>
                      <a:pt x="54292" y="42746"/>
                      <a:pt x="57150" y="44605"/>
                      <a:pt x="60007" y="46463"/>
                    </a:cubicBezTo>
                    <a:cubicBezTo>
                      <a:pt x="62865" y="48322"/>
                      <a:pt x="64770" y="51110"/>
                      <a:pt x="66675" y="53898"/>
                    </a:cubicBezTo>
                    <a:cubicBezTo>
                      <a:pt x="68580" y="56685"/>
                      <a:pt x="69532" y="60402"/>
                      <a:pt x="69532" y="65049"/>
                    </a:cubicBezTo>
                    <a:cubicBezTo>
                      <a:pt x="69532" y="69695"/>
                      <a:pt x="68580" y="74341"/>
                      <a:pt x="66675" y="78059"/>
                    </a:cubicBezTo>
                    <a:cubicBezTo>
                      <a:pt x="64770" y="81776"/>
                      <a:pt x="61913" y="84563"/>
                      <a:pt x="59055" y="87351"/>
                    </a:cubicBezTo>
                    <a:cubicBezTo>
                      <a:pt x="56198" y="90139"/>
                      <a:pt x="52388" y="91998"/>
                      <a:pt x="47625" y="92927"/>
                    </a:cubicBezTo>
                    <a:cubicBezTo>
                      <a:pt x="43815" y="93856"/>
                      <a:pt x="39052" y="94785"/>
                      <a:pt x="34290" y="94785"/>
                    </a:cubicBezTo>
                    <a:cubicBezTo>
                      <a:pt x="27623" y="94785"/>
                      <a:pt x="21907" y="93856"/>
                      <a:pt x="15240" y="91068"/>
                    </a:cubicBezTo>
                    <a:cubicBezTo>
                      <a:pt x="8573" y="88280"/>
                      <a:pt x="3810" y="85493"/>
                      <a:pt x="0" y="81776"/>
                    </a:cubicBezTo>
                    <a:lnTo>
                      <a:pt x="14288" y="67837"/>
                    </a:lnTo>
                    <a:cubicBezTo>
                      <a:pt x="16192" y="70624"/>
                      <a:pt x="19050" y="72483"/>
                      <a:pt x="22860" y="74341"/>
                    </a:cubicBezTo>
                    <a:cubicBezTo>
                      <a:pt x="26670" y="76200"/>
                      <a:pt x="30480" y="77129"/>
                      <a:pt x="33338" y="77129"/>
                    </a:cubicBezTo>
                    <a:cubicBezTo>
                      <a:pt x="35242" y="77129"/>
                      <a:pt x="36195" y="77129"/>
                      <a:pt x="38100" y="76200"/>
                    </a:cubicBezTo>
                    <a:cubicBezTo>
                      <a:pt x="40005" y="76200"/>
                      <a:pt x="40957" y="75271"/>
                      <a:pt x="41910" y="74341"/>
                    </a:cubicBezTo>
                    <a:cubicBezTo>
                      <a:pt x="42863" y="73412"/>
                      <a:pt x="43815" y="72483"/>
                      <a:pt x="44767" y="71554"/>
                    </a:cubicBezTo>
                    <a:cubicBezTo>
                      <a:pt x="45720" y="70624"/>
                      <a:pt x="45720" y="68766"/>
                      <a:pt x="45720" y="66907"/>
                    </a:cubicBezTo>
                    <a:cubicBezTo>
                      <a:pt x="45720" y="65049"/>
                      <a:pt x="45720" y="64120"/>
                      <a:pt x="44767" y="62261"/>
                    </a:cubicBezTo>
                    <a:cubicBezTo>
                      <a:pt x="43815" y="61332"/>
                      <a:pt x="42863" y="60402"/>
                      <a:pt x="40957" y="59473"/>
                    </a:cubicBezTo>
                    <a:cubicBezTo>
                      <a:pt x="39052" y="58544"/>
                      <a:pt x="37148" y="57615"/>
                      <a:pt x="35242" y="56685"/>
                    </a:cubicBezTo>
                    <a:cubicBezTo>
                      <a:pt x="33338" y="55756"/>
                      <a:pt x="30480" y="54827"/>
                      <a:pt x="27623" y="53898"/>
                    </a:cubicBezTo>
                    <a:cubicBezTo>
                      <a:pt x="24765" y="52968"/>
                      <a:pt x="21907" y="52039"/>
                      <a:pt x="19050" y="50180"/>
                    </a:cubicBezTo>
                    <a:cubicBezTo>
                      <a:pt x="16192" y="49251"/>
                      <a:pt x="13335" y="47393"/>
                      <a:pt x="11430" y="45534"/>
                    </a:cubicBezTo>
                    <a:cubicBezTo>
                      <a:pt x="9525" y="43676"/>
                      <a:pt x="7620" y="40888"/>
                      <a:pt x="5715" y="38100"/>
                    </a:cubicBezTo>
                    <a:cubicBezTo>
                      <a:pt x="4763" y="35312"/>
                      <a:pt x="3810" y="31595"/>
                      <a:pt x="3810" y="27878"/>
                    </a:cubicBezTo>
                    <a:cubicBezTo>
                      <a:pt x="3810" y="23232"/>
                      <a:pt x="4763" y="18585"/>
                      <a:pt x="6667" y="14868"/>
                    </a:cubicBezTo>
                    <a:cubicBezTo>
                      <a:pt x="8573" y="11151"/>
                      <a:pt x="11430" y="8363"/>
                      <a:pt x="14288" y="6505"/>
                    </a:cubicBezTo>
                    <a:cubicBezTo>
                      <a:pt x="18098" y="4646"/>
                      <a:pt x="20955" y="2788"/>
                      <a:pt x="25717" y="1859"/>
                    </a:cubicBezTo>
                    <a:cubicBezTo>
                      <a:pt x="29527" y="929"/>
                      <a:pt x="34290" y="0"/>
                      <a:pt x="38100" y="0"/>
                    </a:cubicBezTo>
                    <a:cubicBezTo>
                      <a:pt x="42863" y="0"/>
                      <a:pt x="48577" y="929"/>
                      <a:pt x="54292" y="2788"/>
                    </a:cubicBezTo>
                    <a:cubicBezTo>
                      <a:pt x="60007" y="4646"/>
                      <a:pt x="64770" y="7434"/>
                      <a:pt x="68580" y="11151"/>
                    </a:cubicBezTo>
                    <a:lnTo>
                      <a:pt x="55245" y="26020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6BADA55A-BED8-D9D5-AEC8-620CDBE6C874}"/>
                </a:ext>
              </a:extLst>
            </p:cNvPr>
            <p:cNvSpPr/>
            <p:nvPr/>
          </p:nvSpPr>
          <p:spPr>
            <a:xfrm>
              <a:off x="6268402" y="3395546"/>
              <a:ext cx="73342" cy="89209"/>
            </a:xfrm>
            <a:custGeom>
              <a:avLst/>
              <a:gdLst>
                <a:gd name="connsiteX0" fmla="*/ 47625 w 73342"/>
                <a:gd name="connsiteY0" fmla="*/ 18585 h 89209"/>
                <a:gd name="connsiteX1" fmla="*/ 47625 w 73342"/>
                <a:gd name="connsiteY1" fmla="*/ 89210 h 89209"/>
                <a:gd name="connsiteX2" fmla="*/ 25718 w 73342"/>
                <a:gd name="connsiteY2" fmla="*/ 89210 h 89209"/>
                <a:gd name="connsiteX3" fmla="*/ 25718 w 73342"/>
                <a:gd name="connsiteY3" fmla="*/ 18585 h 89209"/>
                <a:gd name="connsiteX4" fmla="*/ 0 w 73342"/>
                <a:gd name="connsiteY4" fmla="*/ 18585 h 89209"/>
                <a:gd name="connsiteX5" fmla="*/ 0 w 73342"/>
                <a:gd name="connsiteY5" fmla="*/ 0 h 89209"/>
                <a:gd name="connsiteX6" fmla="*/ 73343 w 73342"/>
                <a:gd name="connsiteY6" fmla="*/ 0 h 89209"/>
                <a:gd name="connsiteX7" fmla="*/ 73343 w 73342"/>
                <a:gd name="connsiteY7" fmla="*/ 18585 h 892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3342" h="89209">
                  <a:moveTo>
                    <a:pt x="47625" y="18585"/>
                  </a:moveTo>
                  <a:lnTo>
                    <a:pt x="47625" y="89210"/>
                  </a:lnTo>
                  <a:lnTo>
                    <a:pt x="25718" y="89210"/>
                  </a:lnTo>
                  <a:lnTo>
                    <a:pt x="25718" y="18585"/>
                  </a:lnTo>
                  <a:lnTo>
                    <a:pt x="0" y="18585"/>
                  </a:lnTo>
                  <a:lnTo>
                    <a:pt x="0" y="0"/>
                  </a:lnTo>
                  <a:lnTo>
                    <a:pt x="73343" y="0"/>
                  </a:lnTo>
                  <a:lnTo>
                    <a:pt x="73343" y="1858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4" name="Freeform 43">
              <a:extLst>
                <a:ext uri="{FF2B5EF4-FFF2-40B4-BE49-F238E27FC236}">
                  <a16:creationId xmlns:a16="http://schemas.microsoft.com/office/drawing/2014/main" id="{9CA906EB-7727-A10C-B5D1-5629551D2F69}"/>
                </a:ext>
              </a:extLst>
            </p:cNvPr>
            <p:cNvSpPr/>
            <p:nvPr/>
          </p:nvSpPr>
          <p:spPr>
            <a:xfrm>
              <a:off x="6348412" y="3395546"/>
              <a:ext cx="62864" cy="89209"/>
            </a:xfrm>
            <a:custGeom>
              <a:avLst/>
              <a:gdLst>
                <a:gd name="connsiteX0" fmla="*/ 0 w 62864"/>
                <a:gd name="connsiteY0" fmla="*/ 89210 h 89209"/>
                <a:gd name="connsiteX1" fmla="*/ 0 w 62864"/>
                <a:gd name="connsiteY1" fmla="*/ 0 h 89209"/>
                <a:gd name="connsiteX2" fmla="*/ 60960 w 62864"/>
                <a:gd name="connsiteY2" fmla="*/ 0 h 89209"/>
                <a:gd name="connsiteX3" fmla="*/ 60960 w 62864"/>
                <a:gd name="connsiteY3" fmla="*/ 18585 h 89209"/>
                <a:gd name="connsiteX4" fmla="*/ 20955 w 62864"/>
                <a:gd name="connsiteY4" fmla="*/ 18585 h 89209"/>
                <a:gd name="connsiteX5" fmla="*/ 20955 w 62864"/>
                <a:gd name="connsiteY5" fmla="*/ 35312 h 89209"/>
                <a:gd name="connsiteX6" fmla="*/ 59055 w 62864"/>
                <a:gd name="connsiteY6" fmla="*/ 35312 h 89209"/>
                <a:gd name="connsiteX7" fmla="*/ 59055 w 62864"/>
                <a:gd name="connsiteY7" fmla="*/ 52039 h 89209"/>
                <a:gd name="connsiteX8" fmla="*/ 20955 w 62864"/>
                <a:gd name="connsiteY8" fmla="*/ 52039 h 89209"/>
                <a:gd name="connsiteX9" fmla="*/ 20955 w 62864"/>
                <a:gd name="connsiteY9" fmla="*/ 70624 h 89209"/>
                <a:gd name="connsiteX10" fmla="*/ 62865 w 62864"/>
                <a:gd name="connsiteY10" fmla="*/ 70624 h 89209"/>
                <a:gd name="connsiteX11" fmla="*/ 62865 w 62864"/>
                <a:gd name="connsiteY11" fmla="*/ 89210 h 892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2864" h="89209">
                  <a:moveTo>
                    <a:pt x="0" y="89210"/>
                  </a:moveTo>
                  <a:lnTo>
                    <a:pt x="0" y="0"/>
                  </a:lnTo>
                  <a:lnTo>
                    <a:pt x="60960" y="0"/>
                  </a:lnTo>
                  <a:lnTo>
                    <a:pt x="60960" y="18585"/>
                  </a:lnTo>
                  <a:lnTo>
                    <a:pt x="20955" y="18585"/>
                  </a:lnTo>
                  <a:lnTo>
                    <a:pt x="20955" y="35312"/>
                  </a:lnTo>
                  <a:lnTo>
                    <a:pt x="59055" y="35312"/>
                  </a:lnTo>
                  <a:lnTo>
                    <a:pt x="59055" y="52039"/>
                  </a:lnTo>
                  <a:lnTo>
                    <a:pt x="20955" y="52039"/>
                  </a:lnTo>
                  <a:lnTo>
                    <a:pt x="20955" y="70624"/>
                  </a:lnTo>
                  <a:lnTo>
                    <a:pt x="62865" y="70624"/>
                  </a:lnTo>
                  <a:lnTo>
                    <a:pt x="62865" y="8921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grpSp>
          <p:nvGrpSpPr>
            <p:cNvPr id="45" name="Graphic 9">
              <a:extLst>
                <a:ext uri="{FF2B5EF4-FFF2-40B4-BE49-F238E27FC236}">
                  <a16:creationId xmlns:a16="http://schemas.microsoft.com/office/drawing/2014/main" id="{6E71F7C2-B8C6-BC29-ECA7-B6F89CDAC244}"/>
                </a:ext>
              </a:extLst>
            </p:cNvPr>
            <p:cNvGrpSpPr/>
            <p:nvPr/>
          </p:nvGrpSpPr>
          <p:grpSpPr>
            <a:xfrm>
              <a:off x="6425564" y="3392758"/>
              <a:ext cx="139064" cy="94785"/>
              <a:chOff x="6425564" y="3392758"/>
              <a:chExt cx="139064" cy="94785"/>
            </a:xfrm>
            <a:grpFill/>
          </p:grpSpPr>
          <p:sp>
            <p:nvSpPr>
              <p:cNvPr id="46" name="Freeform 45">
                <a:extLst>
                  <a:ext uri="{FF2B5EF4-FFF2-40B4-BE49-F238E27FC236}">
                    <a16:creationId xmlns:a16="http://schemas.microsoft.com/office/drawing/2014/main" id="{B0EB044B-5BE4-00DE-2093-0B654D1358E2}"/>
                  </a:ext>
                </a:extLst>
              </p:cNvPr>
              <p:cNvSpPr/>
              <p:nvPr/>
            </p:nvSpPr>
            <p:spPr>
              <a:xfrm>
                <a:off x="6425564" y="3396475"/>
                <a:ext cx="67627" cy="88280"/>
              </a:xfrm>
              <a:custGeom>
                <a:avLst/>
                <a:gdLst>
                  <a:gd name="connsiteX0" fmla="*/ 45720 w 67627"/>
                  <a:gd name="connsiteY0" fmla="*/ 26949 h 88280"/>
                  <a:gd name="connsiteX1" fmla="*/ 44768 w 67627"/>
                  <a:gd name="connsiteY1" fmla="*/ 21373 h 88280"/>
                  <a:gd name="connsiteX2" fmla="*/ 40958 w 67627"/>
                  <a:gd name="connsiteY2" fmla="*/ 18585 h 88280"/>
                  <a:gd name="connsiteX3" fmla="*/ 36195 w 67627"/>
                  <a:gd name="connsiteY3" fmla="*/ 16727 h 88280"/>
                  <a:gd name="connsiteX4" fmla="*/ 30480 w 67627"/>
                  <a:gd name="connsiteY4" fmla="*/ 16727 h 88280"/>
                  <a:gd name="connsiteX5" fmla="*/ 20955 w 67627"/>
                  <a:gd name="connsiteY5" fmla="*/ 16727 h 88280"/>
                  <a:gd name="connsiteX6" fmla="*/ 20955 w 67627"/>
                  <a:gd name="connsiteY6" fmla="*/ 37171 h 88280"/>
                  <a:gd name="connsiteX7" fmla="*/ 30480 w 67627"/>
                  <a:gd name="connsiteY7" fmla="*/ 37171 h 88280"/>
                  <a:gd name="connsiteX8" fmla="*/ 36195 w 67627"/>
                  <a:gd name="connsiteY8" fmla="*/ 36241 h 88280"/>
                  <a:gd name="connsiteX9" fmla="*/ 40958 w 67627"/>
                  <a:gd name="connsiteY9" fmla="*/ 34383 h 88280"/>
                  <a:gd name="connsiteX10" fmla="*/ 44768 w 67627"/>
                  <a:gd name="connsiteY10" fmla="*/ 30666 h 88280"/>
                  <a:gd name="connsiteX11" fmla="*/ 45720 w 67627"/>
                  <a:gd name="connsiteY11" fmla="*/ 26949 h 88280"/>
                  <a:gd name="connsiteX12" fmla="*/ 67627 w 67627"/>
                  <a:gd name="connsiteY12" fmla="*/ 26949 h 88280"/>
                  <a:gd name="connsiteX13" fmla="*/ 64770 w 67627"/>
                  <a:gd name="connsiteY13" fmla="*/ 39959 h 88280"/>
                  <a:gd name="connsiteX14" fmla="*/ 57150 w 67627"/>
                  <a:gd name="connsiteY14" fmla="*/ 48322 h 88280"/>
                  <a:gd name="connsiteX15" fmla="*/ 45720 w 67627"/>
                  <a:gd name="connsiteY15" fmla="*/ 52968 h 88280"/>
                  <a:gd name="connsiteX16" fmla="*/ 32385 w 67627"/>
                  <a:gd name="connsiteY16" fmla="*/ 54827 h 88280"/>
                  <a:gd name="connsiteX17" fmla="*/ 21908 w 67627"/>
                  <a:gd name="connsiteY17" fmla="*/ 54827 h 88280"/>
                  <a:gd name="connsiteX18" fmla="*/ 21908 w 67627"/>
                  <a:gd name="connsiteY18" fmla="*/ 88280 h 88280"/>
                  <a:gd name="connsiteX19" fmla="*/ 0 w 67627"/>
                  <a:gd name="connsiteY19" fmla="*/ 88280 h 88280"/>
                  <a:gd name="connsiteX20" fmla="*/ 0 w 67627"/>
                  <a:gd name="connsiteY20" fmla="*/ 0 h 88280"/>
                  <a:gd name="connsiteX21" fmla="*/ 33338 w 67627"/>
                  <a:gd name="connsiteY21" fmla="*/ 0 h 88280"/>
                  <a:gd name="connsiteX22" fmla="*/ 47625 w 67627"/>
                  <a:gd name="connsiteY22" fmla="*/ 1859 h 88280"/>
                  <a:gd name="connsiteX23" fmla="*/ 59055 w 67627"/>
                  <a:gd name="connsiteY23" fmla="*/ 6505 h 88280"/>
                  <a:gd name="connsiteX24" fmla="*/ 66675 w 67627"/>
                  <a:gd name="connsiteY24" fmla="*/ 14868 h 88280"/>
                  <a:gd name="connsiteX25" fmla="*/ 67627 w 67627"/>
                  <a:gd name="connsiteY25" fmla="*/ 26949 h 882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7627" h="88280">
                    <a:moveTo>
                      <a:pt x="45720" y="26949"/>
                    </a:moveTo>
                    <a:cubicBezTo>
                      <a:pt x="45720" y="25090"/>
                      <a:pt x="45720" y="23232"/>
                      <a:pt x="44768" y="21373"/>
                    </a:cubicBezTo>
                    <a:cubicBezTo>
                      <a:pt x="43815" y="20444"/>
                      <a:pt x="42863" y="18585"/>
                      <a:pt x="40958" y="18585"/>
                    </a:cubicBezTo>
                    <a:cubicBezTo>
                      <a:pt x="39052" y="17656"/>
                      <a:pt x="38100" y="17656"/>
                      <a:pt x="36195" y="16727"/>
                    </a:cubicBezTo>
                    <a:cubicBezTo>
                      <a:pt x="34290" y="16727"/>
                      <a:pt x="32385" y="16727"/>
                      <a:pt x="30480" y="16727"/>
                    </a:cubicBezTo>
                    <a:lnTo>
                      <a:pt x="20955" y="16727"/>
                    </a:lnTo>
                    <a:lnTo>
                      <a:pt x="20955" y="37171"/>
                    </a:lnTo>
                    <a:lnTo>
                      <a:pt x="30480" y="37171"/>
                    </a:lnTo>
                    <a:cubicBezTo>
                      <a:pt x="32385" y="37171"/>
                      <a:pt x="34290" y="37171"/>
                      <a:pt x="36195" y="36241"/>
                    </a:cubicBezTo>
                    <a:cubicBezTo>
                      <a:pt x="38100" y="36241"/>
                      <a:pt x="40005" y="35312"/>
                      <a:pt x="40958" y="34383"/>
                    </a:cubicBezTo>
                    <a:cubicBezTo>
                      <a:pt x="42863" y="33454"/>
                      <a:pt x="43815" y="32524"/>
                      <a:pt x="44768" y="30666"/>
                    </a:cubicBezTo>
                    <a:cubicBezTo>
                      <a:pt x="44768" y="30666"/>
                      <a:pt x="45720" y="28807"/>
                      <a:pt x="45720" y="26949"/>
                    </a:cubicBezTo>
                    <a:moveTo>
                      <a:pt x="67627" y="26949"/>
                    </a:moveTo>
                    <a:cubicBezTo>
                      <a:pt x="67627" y="32524"/>
                      <a:pt x="66675" y="36241"/>
                      <a:pt x="64770" y="39959"/>
                    </a:cubicBezTo>
                    <a:cubicBezTo>
                      <a:pt x="62865" y="43676"/>
                      <a:pt x="60008" y="46463"/>
                      <a:pt x="57150" y="48322"/>
                    </a:cubicBezTo>
                    <a:cubicBezTo>
                      <a:pt x="54293" y="50180"/>
                      <a:pt x="49530" y="52039"/>
                      <a:pt x="45720" y="52968"/>
                    </a:cubicBezTo>
                    <a:cubicBezTo>
                      <a:pt x="40958" y="53898"/>
                      <a:pt x="37148" y="54827"/>
                      <a:pt x="32385" y="54827"/>
                    </a:cubicBezTo>
                    <a:lnTo>
                      <a:pt x="21908" y="54827"/>
                    </a:lnTo>
                    <a:lnTo>
                      <a:pt x="21908" y="88280"/>
                    </a:lnTo>
                    <a:lnTo>
                      <a:pt x="0" y="88280"/>
                    </a:lnTo>
                    <a:lnTo>
                      <a:pt x="0" y="0"/>
                    </a:lnTo>
                    <a:lnTo>
                      <a:pt x="33338" y="0"/>
                    </a:lnTo>
                    <a:cubicBezTo>
                      <a:pt x="38100" y="0"/>
                      <a:pt x="42863" y="929"/>
                      <a:pt x="47625" y="1859"/>
                    </a:cubicBezTo>
                    <a:cubicBezTo>
                      <a:pt x="52388" y="2788"/>
                      <a:pt x="55245" y="4646"/>
                      <a:pt x="59055" y="6505"/>
                    </a:cubicBezTo>
                    <a:cubicBezTo>
                      <a:pt x="61913" y="8363"/>
                      <a:pt x="64770" y="11151"/>
                      <a:pt x="66675" y="14868"/>
                    </a:cubicBezTo>
                    <a:cubicBezTo>
                      <a:pt x="66675" y="17656"/>
                      <a:pt x="67627" y="21373"/>
                      <a:pt x="67627" y="26949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47" name="Freeform 46">
                <a:extLst>
                  <a:ext uri="{FF2B5EF4-FFF2-40B4-BE49-F238E27FC236}">
                    <a16:creationId xmlns:a16="http://schemas.microsoft.com/office/drawing/2014/main" id="{DD6CBDBB-3E8E-51A5-81AD-8639ED7A4C0B}"/>
                  </a:ext>
                </a:extLst>
              </p:cNvPr>
              <p:cNvSpPr/>
              <p:nvPr/>
            </p:nvSpPr>
            <p:spPr>
              <a:xfrm>
                <a:off x="6495097" y="3392758"/>
                <a:ext cx="69532" cy="94785"/>
              </a:xfrm>
              <a:custGeom>
                <a:avLst/>
                <a:gdLst>
                  <a:gd name="connsiteX0" fmla="*/ 55245 w 69532"/>
                  <a:gd name="connsiteY0" fmla="*/ 26020 h 94785"/>
                  <a:gd name="connsiteX1" fmla="*/ 47625 w 69532"/>
                  <a:gd name="connsiteY1" fmla="*/ 20444 h 94785"/>
                  <a:gd name="connsiteX2" fmla="*/ 39052 w 69532"/>
                  <a:gd name="connsiteY2" fmla="*/ 18585 h 94785"/>
                  <a:gd name="connsiteX3" fmla="*/ 34290 w 69532"/>
                  <a:gd name="connsiteY3" fmla="*/ 18585 h 94785"/>
                  <a:gd name="connsiteX4" fmla="*/ 30480 w 69532"/>
                  <a:gd name="connsiteY4" fmla="*/ 20444 h 94785"/>
                  <a:gd name="connsiteX5" fmla="*/ 27623 w 69532"/>
                  <a:gd name="connsiteY5" fmla="*/ 23232 h 94785"/>
                  <a:gd name="connsiteX6" fmla="*/ 26670 w 69532"/>
                  <a:gd name="connsiteY6" fmla="*/ 27878 h 94785"/>
                  <a:gd name="connsiteX7" fmla="*/ 27623 w 69532"/>
                  <a:gd name="connsiteY7" fmla="*/ 31595 h 94785"/>
                  <a:gd name="connsiteX8" fmla="*/ 30480 w 69532"/>
                  <a:gd name="connsiteY8" fmla="*/ 34383 h 94785"/>
                  <a:gd name="connsiteX9" fmla="*/ 35242 w 69532"/>
                  <a:gd name="connsiteY9" fmla="*/ 36241 h 94785"/>
                  <a:gd name="connsiteX10" fmla="*/ 40957 w 69532"/>
                  <a:gd name="connsiteY10" fmla="*/ 38100 h 94785"/>
                  <a:gd name="connsiteX11" fmla="*/ 50482 w 69532"/>
                  <a:gd name="connsiteY11" fmla="*/ 41817 h 94785"/>
                  <a:gd name="connsiteX12" fmla="*/ 60007 w 69532"/>
                  <a:gd name="connsiteY12" fmla="*/ 46463 h 94785"/>
                  <a:gd name="connsiteX13" fmla="*/ 66675 w 69532"/>
                  <a:gd name="connsiteY13" fmla="*/ 53898 h 94785"/>
                  <a:gd name="connsiteX14" fmla="*/ 69532 w 69532"/>
                  <a:gd name="connsiteY14" fmla="*/ 65049 h 94785"/>
                  <a:gd name="connsiteX15" fmla="*/ 66675 w 69532"/>
                  <a:gd name="connsiteY15" fmla="*/ 78059 h 94785"/>
                  <a:gd name="connsiteX16" fmla="*/ 59055 w 69532"/>
                  <a:gd name="connsiteY16" fmla="*/ 87351 h 94785"/>
                  <a:gd name="connsiteX17" fmla="*/ 47625 w 69532"/>
                  <a:gd name="connsiteY17" fmla="*/ 92927 h 94785"/>
                  <a:gd name="connsiteX18" fmla="*/ 34290 w 69532"/>
                  <a:gd name="connsiteY18" fmla="*/ 94785 h 94785"/>
                  <a:gd name="connsiteX19" fmla="*/ 15240 w 69532"/>
                  <a:gd name="connsiteY19" fmla="*/ 91068 h 94785"/>
                  <a:gd name="connsiteX20" fmla="*/ 0 w 69532"/>
                  <a:gd name="connsiteY20" fmla="*/ 81776 h 94785"/>
                  <a:gd name="connsiteX21" fmla="*/ 14288 w 69532"/>
                  <a:gd name="connsiteY21" fmla="*/ 67837 h 94785"/>
                  <a:gd name="connsiteX22" fmla="*/ 22860 w 69532"/>
                  <a:gd name="connsiteY22" fmla="*/ 74341 h 94785"/>
                  <a:gd name="connsiteX23" fmla="*/ 33338 w 69532"/>
                  <a:gd name="connsiteY23" fmla="*/ 77129 h 94785"/>
                  <a:gd name="connsiteX24" fmla="*/ 38100 w 69532"/>
                  <a:gd name="connsiteY24" fmla="*/ 76200 h 94785"/>
                  <a:gd name="connsiteX25" fmla="*/ 41910 w 69532"/>
                  <a:gd name="connsiteY25" fmla="*/ 74341 h 94785"/>
                  <a:gd name="connsiteX26" fmla="*/ 44767 w 69532"/>
                  <a:gd name="connsiteY26" fmla="*/ 71554 h 94785"/>
                  <a:gd name="connsiteX27" fmla="*/ 45720 w 69532"/>
                  <a:gd name="connsiteY27" fmla="*/ 66907 h 94785"/>
                  <a:gd name="connsiteX28" fmla="*/ 44767 w 69532"/>
                  <a:gd name="connsiteY28" fmla="*/ 62261 h 94785"/>
                  <a:gd name="connsiteX29" fmla="*/ 40957 w 69532"/>
                  <a:gd name="connsiteY29" fmla="*/ 59473 h 94785"/>
                  <a:gd name="connsiteX30" fmla="*/ 35242 w 69532"/>
                  <a:gd name="connsiteY30" fmla="*/ 56685 h 94785"/>
                  <a:gd name="connsiteX31" fmla="*/ 27623 w 69532"/>
                  <a:gd name="connsiteY31" fmla="*/ 53898 h 94785"/>
                  <a:gd name="connsiteX32" fmla="*/ 19050 w 69532"/>
                  <a:gd name="connsiteY32" fmla="*/ 50180 h 94785"/>
                  <a:gd name="connsiteX33" fmla="*/ 11430 w 69532"/>
                  <a:gd name="connsiteY33" fmla="*/ 45534 h 94785"/>
                  <a:gd name="connsiteX34" fmla="*/ 5715 w 69532"/>
                  <a:gd name="connsiteY34" fmla="*/ 38100 h 94785"/>
                  <a:gd name="connsiteX35" fmla="*/ 3810 w 69532"/>
                  <a:gd name="connsiteY35" fmla="*/ 27878 h 94785"/>
                  <a:gd name="connsiteX36" fmla="*/ 6667 w 69532"/>
                  <a:gd name="connsiteY36" fmla="*/ 14868 h 94785"/>
                  <a:gd name="connsiteX37" fmla="*/ 14288 w 69532"/>
                  <a:gd name="connsiteY37" fmla="*/ 6505 h 94785"/>
                  <a:gd name="connsiteX38" fmla="*/ 25717 w 69532"/>
                  <a:gd name="connsiteY38" fmla="*/ 1859 h 94785"/>
                  <a:gd name="connsiteX39" fmla="*/ 38100 w 69532"/>
                  <a:gd name="connsiteY39" fmla="*/ 0 h 94785"/>
                  <a:gd name="connsiteX40" fmla="*/ 54292 w 69532"/>
                  <a:gd name="connsiteY40" fmla="*/ 2788 h 94785"/>
                  <a:gd name="connsiteX41" fmla="*/ 68580 w 69532"/>
                  <a:gd name="connsiteY41" fmla="*/ 11151 h 94785"/>
                  <a:gd name="connsiteX42" fmla="*/ 55245 w 69532"/>
                  <a:gd name="connsiteY42" fmla="*/ 26020 h 947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69532" h="94785">
                    <a:moveTo>
                      <a:pt x="55245" y="26020"/>
                    </a:moveTo>
                    <a:cubicBezTo>
                      <a:pt x="53340" y="23232"/>
                      <a:pt x="50482" y="21373"/>
                      <a:pt x="47625" y="20444"/>
                    </a:cubicBezTo>
                    <a:cubicBezTo>
                      <a:pt x="44767" y="19515"/>
                      <a:pt x="41910" y="18585"/>
                      <a:pt x="39052" y="18585"/>
                    </a:cubicBezTo>
                    <a:cubicBezTo>
                      <a:pt x="37148" y="18585"/>
                      <a:pt x="36195" y="18585"/>
                      <a:pt x="34290" y="18585"/>
                    </a:cubicBezTo>
                    <a:cubicBezTo>
                      <a:pt x="32385" y="18585"/>
                      <a:pt x="31432" y="19515"/>
                      <a:pt x="30480" y="20444"/>
                    </a:cubicBezTo>
                    <a:cubicBezTo>
                      <a:pt x="29527" y="21373"/>
                      <a:pt x="28575" y="22302"/>
                      <a:pt x="27623" y="23232"/>
                    </a:cubicBezTo>
                    <a:cubicBezTo>
                      <a:pt x="26670" y="24161"/>
                      <a:pt x="26670" y="26020"/>
                      <a:pt x="26670" y="27878"/>
                    </a:cubicBezTo>
                    <a:cubicBezTo>
                      <a:pt x="26670" y="29737"/>
                      <a:pt x="26670" y="30666"/>
                      <a:pt x="27623" y="31595"/>
                    </a:cubicBezTo>
                    <a:cubicBezTo>
                      <a:pt x="28575" y="32524"/>
                      <a:pt x="29527" y="33454"/>
                      <a:pt x="30480" y="34383"/>
                    </a:cubicBezTo>
                    <a:cubicBezTo>
                      <a:pt x="31432" y="35312"/>
                      <a:pt x="33338" y="36241"/>
                      <a:pt x="35242" y="36241"/>
                    </a:cubicBezTo>
                    <a:cubicBezTo>
                      <a:pt x="37148" y="37171"/>
                      <a:pt x="39052" y="37171"/>
                      <a:pt x="40957" y="38100"/>
                    </a:cubicBezTo>
                    <a:cubicBezTo>
                      <a:pt x="43815" y="39029"/>
                      <a:pt x="47625" y="39959"/>
                      <a:pt x="50482" y="41817"/>
                    </a:cubicBezTo>
                    <a:cubicBezTo>
                      <a:pt x="54292" y="42746"/>
                      <a:pt x="57150" y="44605"/>
                      <a:pt x="60007" y="46463"/>
                    </a:cubicBezTo>
                    <a:cubicBezTo>
                      <a:pt x="62865" y="48322"/>
                      <a:pt x="64770" y="51110"/>
                      <a:pt x="66675" y="53898"/>
                    </a:cubicBezTo>
                    <a:cubicBezTo>
                      <a:pt x="68580" y="56685"/>
                      <a:pt x="69532" y="60402"/>
                      <a:pt x="69532" y="65049"/>
                    </a:cubicBezTo>
                    <a:cubicBezTo>
                      <a:pt x="69532" y="69695"/>
                      <a:pt x="68580" y="74341"/>
                      <a:pt x="66675" y="78059"/>
                    </a:cubicBezTo>
                    <a:cubicBezTo>
                      <a:pt x="64770" y="81776"/>
                      <a:pt x="61913" y="84563"/>
                      <a:pt x="59055" y="87351"/>
                    </a:cubicBezTo>
                    <a:cubicBezTo>
                      <a:pt x="56198" y="90139"/>
                      <a:pt x="52388" y="91998"/>
                      <a:pt x="47625" y="92927"/>
                    </a:cubicBezTo>
                    <a:cubicBezTo>
                      <a:pt x="43815" y="93856"/>
                      <a:pt x="39052" y="94785"/>
                      <a:pt x="34290" y="94785"/>
                    </a:cubicBezTo>
                    <a:cubicBezTo>
                      <a:pt x="27623" y="94785"/>
                      <a:pt x="21907" y="93856"/>
                      <a:pt x="15240" y="91068"/>
                    </a:cubicBezTo>
                    <a:cubicBezTo>
                      <a:pt x="9525" y="89210"/>
                      <a:pt x="3810" y="85493"/>
                      <a:pt x="0" y="81776"/>
                    </a:cubicBezTo>
                    <a:lnTo>
                      <a:pt x="14288" y="67837"/>
                    </a:lnTo>
                    <a:cubicBezTo>
                      <a:pt x="16192" y="70624"/>
                      <a:pt x="19050" y="72483"/>
                      <a:pt x="22860" y="74341"/>
                    </a:cubicBezTo>
                    <a:cubicBezTo>
                      <a:pt x="26670" y="76200"/>
                      <a:pt x="30480" y="77129"/>
                      <a:pt x="33338" y="77129"/>
                    </a:cubicBezTo>
                    <a:cubicBezTo>
                      <a:pt x="35242" y="77129"/>
                      <a:pt x="36195" y="77129"/>
                      <a:pt x="38100" y="76200"/>
                    </a:cubicBezTo>
                    <a:cubicBezTo>
                      <a:pt x="40005" y="76200"/>
                      <a:pt x="40957" y="75271"/>
                      <a:pt x="41910" y="74341"/>
                    </a:cubicBezTo>
                    <a:cubicBezTo>
                      <a:pt x="42863" y="73412"/>
                      <a:pt x="43815" y="72483"/>
                      <a:pt x="44767" y="71554"/>
                    </a:cubicBezTo>
                    <a:cubicBezTo>
                      <a:pt x="45720" y="70624"/>
                      <a:pt x="45720" y="68766"/>
                      <a:pt x="45720" y="66907"/>
                    </a:cubicBezTo>
                    <a:cubicBezTo>
                      <a:pt x="45720" y="65049"/>
                      <a:pt x="45720" y="64120"/>
                      <a:pt x="44767" y="62261"/>
                    </a:cubicBezTo>
                    <a:cubicBezTo>
                      <a:pt x="43815" y="61332"/>
                      <a:pt x="42863" y="60402"/>
                      <a:pt x="40957" y="59473"/>
                    </a:cubicBezTo>
                    <a:cubicBezTo>
                      <a:pt x="39052" y="58544"/>
                      <a:pt x="37148" y="57615"/>
                      <a:pt x="35242" y="56685"/>
                    </a:cubicBezTo>
                    <a:cubicBezTo>
                      <a:pt x="33338" y="55756"/>
                      <a:pt x="30480" y="54827"/>
                      <a:pt x="27623" y="53898"/>
                    </a:cubicBezTo>
                    <a:cubicBezTo>
                      <a:pt x="24765" y="52968"/>
                      <a:pt x="21907" y="52039"/>
                      <a:pt x="19050" y="50180"/>
                    </a:cubicBezTo>
                    <a:cubicBezTo>
                      <a:pt x="16192" y="49251"/>
                      <a:pt x="13335" y="47393"/>
                      <a:pt x="11430" y="45534"/>
                    </a:cubicBezTo>
                    <a:cubicBezTo>
                      <a:pt x="9525" y="43676"/>
                      <a:pt x="7620" y="40888"/>
                      <a:pt x="5715" y="38100"/>
                    </a:cubicBezTo>
                    <a:cubicBezTo>
                      <a:pt x="4763" y="35312"/>
                      <a:pt x="3810" y="31595"/>
                      <a:pt x="3810" y="27878"/>
                    </a:cubicBezTo>
                    <a:cubicBezTo>
                      <a:pt x="3810" y="23232"/>
                      <a:pt x="4763" y="18585"/>
                      <a:pt x="6667" y="14868"/>
                    </a:cubicBezTo>
                    <a:cubicBezTo>
                      <a:pt x="8573" y="11151"/>
                      <a:pt x="11430" y="8363"/>
                      <a:pt x="14288" y="6505"/>
                    </a:cubicBezTo>
                    <a:cubicBezTo>
                      <a:pt x="18098" y="4646"/>
                      <a:pt x="20955" y="2788"/>
                      <a:pt x="25717" y="1859"/>
                    </a:cubicBezTo>
                    <a:cubicBezTo>
                      <a:pt x="29527" y="929"/>
                      <a:pt x="34290" y="0"/>
                      <a:pt x="38100" y="0"/>
                    </a:cubicBezTo>
                    <a:cubicBezTo>
                      <a:pt x="42863" y="0"/>
                      <a:pt x="48577" y="929"/>
                      <a:pt x="54292" y="2788"/>
                    </a:cubicBezTo>
                    <a:cubicBezTo>
                      <a:pt x="60007" y="4646"/>
                      <a:pt x="64770" y="7434"/>
                      <a:pt x="68580" y="11151"/>
                    </a:cubicBezTo>
                    <a:lnTo>
                      <a:pt x="55245" y="26020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48" name="Freeform 47">
              <a:extLst>
                <a:ext uri="{FF2B5EF4-FFF2-40B4-BE49-F238E27FC236}">
                  <a16:creationId xmlns:a16="http://schemas.microsoft.com/office/drawing/2014/main" id="{B02FCD9C-3FF7-D33A-2009-A1567E621FBE}"/>
                </a:ext>
              </a:extLst>
            </p:cNvPr>
            <p:cNvSpPr/>
            <p:nvPr/>
          </p:nvSpPr>
          <p:spPr>
            <a:xfrm>
              <a:off x="5592127" y="3533078"/>
              <a:ext cx="26670" cy="37170"/>
            </a:xfrm>
            <a:custGeom>
              <a:avLst/>
              <a:gdLst>
                <a:gd name="connsiteX0" fmla="*/ 0 w 26670"/>
                <a:gd name="connsiteY0" fmla="*/ 0 h 37170"/>
                <a:gd name="connsiteX1" fmla="*/ 0 w 26670"/>
                <a:gd name="connsiteY1" fmla="*/ 37171 h 37170"/>
                <a:gd name="connsiteX2" fmla="*/ 26670 w 26670"/>
                <a:gd name="connsiteY2" fmla="*/ 37171 h 37170"/>
                <a:gd name="connsiteX3" fmla="*/ 26670 w 26670"/>
                <a:gd name="connsiteY3" fmla="*/ 29737 h 37170"/>
                <a:gd name="connsiteX4" fmla="*/ 8573 w 26670"/>
                <a:gd name="connsiteY4" fmla="*/ 29737 h 37170"/>
                <a:gd name="connsiteX5" fmla="*/ 8573 w 26670"/>
                <a:gd name="connsiteY5" fmla="*/ 21373 h 37170"/>
                <a:gd name="connsiteX6" fmla="*/ 24765 w 26670"/>
                <a:gd name="connsiteY6" fmla="*/ 21373 h 37170"/>
                <a:gd name="connsiteX7" fmla="*/ 24765 w 26670"/>
                <a:gd name="connsiteY7" fmla="*/ 14868 h 37170"/>
                <a:gd name="connsiteX8" fmla="*/ 8573 w 26670"/>
                <a:gd name="connsiteY8" fmla="*/ 14868 h 37170"/>
                <a:gd name="connsiteX9" fmla="*/ 8573 w 26670"/>
                <a:gd name="connsiteY9" fmla="*/ 7434 h 37170"/>
                <a:gd name="connsiteX10" fmla="*/ 25718 w 26670"/>
                <a:gd name="connsiteY10" fmla="*/ 7434 h 37170"/>
                <a:gd name="connsiteX11" fmla="*/ 25718 w 26670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670" h="37170">
                  <a:moveTo>
                    <a:pt x="0" y="0"/>
                  </a:moveTo>
                  <a:lnTo>
                    <a:pt x="0" y="37171"/>
                  </a:lnTo>
                  <a:lnTo>
                    <a:pt x="26670" y="37171"/>
                  </a:lnTo>
                  <a:lnTo>
                    <a:pt x="26670" y="29737"/>
                  </a:lnTo>
                  <a:lnTo>
                    <a:pt x="8573" y="29737"/>
                  </a:lnTo>
                  <a:lnTo>
                    <a:pt x="8573" y="21373"/>
                  </a:lnTo>
                  <a:lnTo>
                    <a:pt x="24765" y="21373"/>
                  </a:lnTo>
                  <a:lnTo>
                    <a:pt x="24765" y="14868"/>
                  </a:lnTo>
                  <a:lnTo>
                    <a:pt x="8573" y="14868"/>
                  </a:lnTo>
                  <a:lnTo>
                    <a:pt x="8573" y="7434"/>
                  </a:lnTo>
                  <a:lnTo>
                    <a:pt x="25718" y="7434"/>
                  </a:lnTo>
                  <a:lnTo>
                    <a:pt x="2571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5EE41523-5D67-1348-DC97-F10FC7FA2FEB}"/>
                </a:ext>
              </a:extLst>
            </p:cNvPr>
            <p:cNvSpPr/>
            <p:nvPr/>
          </p:nvSpPr>
          <p:spPr>
            <a:xfrm>
              <a:off x="5620702" y="3533078"/>
              <a:ext cx="39052" cy="37170"/>
            </a:xfrm>
            <a:custGeom>
              <a:avLst/>
              <a:gdLst>
                <a:gd name="connsiteX0" fmla="*/ 26670 w 39052"/>
                <a:gd name="connsiteY0" fmla="*/ 0 h 37170"/>
                <a:gd name="connsiteX1" fmla="*/ 19050 w 39052"/>
                <a:gd name="connsiteY1" fmla="*/ 11151 h 37170"/>
                <a:gd name="connsiteX2" fmla="*/ 12383 w 39052"/>
                <a:gd name="connsiteY2" fmla="*/ 0 h 37170"/>
                <a:gd name="connsiteX3" fmla="*/ 952 w 39052"/>
                <a:gd name="connsiteY3" fmla="*/ 0 h 37170"/>
                <a:gd name="connsiteX4" fmla="*/ 13335 w 39052"/>
                <a:gd name="connsiteY4" fmla="*/ 17656 h 37170"/>
                <a:gd name="connsiteX5" fmla="*/ 0 w 39052"/>
                <a:gd name="connsiteY5" fmla="*/ 37171 h 37170"/>
                <a:gd name="connsiteX6" fmla="*/ 11430 w 39052"/>
                <a:gd name="connsiteY6" fmla="*/ 37171 h 37170"/>
                <a:gd name="connsiteX7" fmla="*/ 19050 w 39052"/>
                <a:gd name="connsiteY7" fmla="*/ 24161 h 37170"/>
                <a:gd name="connsiteX8" fmla="*/ 27623 w 39052"/>
                <a:gd name="connsiteY8" fmla="*/ 37171 h 37170"/>
                <a:gd name="connsiteX9" fmla="*/ 39053 w 39052"/>
                <a:gd name="connsiteY9" fmla="*/ 37171 h 37170"/>
                <a:gd name="connsiteX10" fmla="*/ 24765 w 39052"/>
                <a:gd name="connsiteY10" fmla="*/ 17656 h 37170"/>
                <a:gd name="connsiteX11" fmla="*/ 37148 w 39052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052" h="37170">
                  <a:moveTo>
                    <a:pt x="26670" y="0"/>
                  </a:moveTo>
                  <a:lnTo>
                    <a:pt x="19050" y="11151"/>
                  </a:lnTo>
                  <a:lnTo>
                    <a:pt x="12383" y="0"/>
                  </a:lnTo>
                  <a:lnTo>
                    <a:pt x="952" y="0"/>
                  </a:lnTo>
                  <a:lnTo>
                    <a:pt x="13335" y="17656"/>
                  </a:lnTo>
                  <a:lnTo>
                    <a:pt x="0" y="37171"/>
                  </a:lnTo>
                  <a:lnTo>
                    <a:pt x="11430" y="37171"/>
                  </a:lnTo>
                  <a:lnTo>
                    <a:pt x="19050" y="24161"/>
                  </a:lnTo>
                  <a:lnTo>
                    <a:pt x="27623" y="37171"/>
                  </a:lnTo>
                  <a:lnTo>
                    <a:pt x="39053" y="37171"/>
                  </a:lnTo>
                  <a:lnTo>
                    <a:pt x="24765" y="17656"/>
                  </a:lnTo>
                  <a:lnTo>
                    <a:pt x="3714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50" name="Freeform 49">
              <a:extLst>
                <a:ext uri="{FF2B5EF4-FFF2-40B4-BE49-F238E27FC236}">
                  <a16:creationId xmlns:a16="http://schemas.microsoft.com/office/drawing/2014/main" id="{777A730B-5045-6FC3-DCB6-C2DFF1371D1C}"/>
                </a:ext>
              </a:extLst>
            </p:cNvPr>
            <p:cNvSpPr/>
            <p:nvPr/>
          </p:nvSpPr>
          <p:spPr>
            <a:xfrm>
              <a:off x="5661659" y="3533078"/>
              <a:ext cx="29527" cy="37170"/>
            </a:xfrm>
            <a:custGeom>
              <a:avLst/>
              <a:gdLst>
                <a:gd name="connsiteX0" fmla="*/ 20955 w 29527"/>
                <a:gd name="connsiteY0" fmla="*/ 11151 h 37170"/>
                <a:gd name="connsiteX1" fmla="*/ 20003 w 29527"/>
                <a:gd name="connsiteY1" fmla="*/ 9293 h 37170"/>
                <a:gd name="connsiteX2" fmla="*/ 18098 w 29527"/>
                <a:gd name="connsiteY2" fmla="*/ 8363 h 37170"/>
                <a:gd name="connsiteX3" fmla="*/ 16193 w 29527"/>
                <a:gd name="connsiteY3" fmla="*/ 7434 h 37170"/>
                <a:gd name="connsiteX4" fmla="*/ 13335 w 29527"/>
                <a:gd name="connsiteY4" fmla="*/ 7434 h 37170"/>
                <a:gd name="connsiteX5" fmla="*/ 9525 w 29527"/>
                <a:gd name="connsiteY5" fmla="*/ 7434 h 37170"/>
                <a:gd name="connsiteX6" fmla="*/ 9525 w 29527"/>
                <a:gd name="connsiteY6" fmla="*/ 15798 h 37170"/>
                <a:gd name="connsiteX7" fmla="*/ 13335 w 29527"/>
                <a:gd name="connsiteY7" fmla="*/ 15798 h 37170"/>
                <a:gd name="connsiteX8" fmla="*/ 16193 w 29527"/>
                <a:gd name="connsiteY8" fmla="*/ 15798 h 37170"/>
                <a:gd name="connsiteX9" fmla="*/ 18098 w 29527"/>
                <a:gd name="connsiteY9" fmla="*/ 14868 h 37170"/>
                <a:gd name="connsiteX10" fmla="*/ 20003 w 29527"/>
                <a:gd name="connsiteY10" fmla="*/ 13010 h 37170"/>
                <a:gd name="connsiteX11" fmla="*/ 20955 w 29527"/>
                <a:gd name="connsiteY11" fmla="*/ 11151 h 37170"/>
                <a:gd name="connsiteX12" fmla="*/ 29528 w 29527"/>
                <a:gd name="connsiteY12" fmla="*/ 11151 h 37170"/>
                <a:gd name="connsiteX13" fmla="*/ 28575 w 29527"/>
                <a:gd name="connsiteY13" fmla="*/ 16727 h 37170"/>
                <a:gd name="connsiteX14" fmla="*/ 24765 w 29527"/>
                <a:gd name="connsiteY14" fmla="*/ 20444 h 37170"/>
                <a:gd name="connsiteX15" fmla="*/ 20003 w 29527"/>
                <a:gd name="connsiteY15" fmla="*/ 22302 h 37170"/>
                <a:gd name="connsiteX16" fmla="*/ 14288 w 29527"/>
                <a:gd name="connsiteY16" fmla="*/ 23232 h 37170"/>
                <a:gd name="connsiteX17" fmla="*/ 9525 w 29527"/>
                <a:gd name="connsiteY17" fmla="*/ 23232 h 37170"/>
                <a:gd name="connsiteX18" fmla="*/ 9525 w 29527"/>
                <a:gd name="connsiteY18" fmla="*/ 37171 h 37170"/>
                <a:gd name="connsiteX19" fmla="*/ 0 w 29527"/>
                <a:gd name="connsiteY19" fmla="*/ 37171 h 37170"/>
                <a:gd name="connsiteX20" fmla="*/ 0 w 29527"/>
                <a:gd name="connsiteY20" fmla="*/ 0 h 37170"/>
                <a:gd name="connsiteX21" fmla="*/ 14288 w 29527"/>
                <a:gd name="connsiteY21" fmla="*/ 0 h 37170"/>
                <a:gd name="connsiteX22" fmla="*/ 20003 w 29527"/>
                <a:gd name="connsiteY22" fmla="*/ 929 h 37170"/>
                <a:gd name="connsiteX23" fmla="*/ 24765 w 29527"/>
                <a:gd name="connsiteY23" fmla="*/ 2788 h 37170"/>
                <a:gd name="connsiteX24" fmla="*/ 27623 w 29527"/>
                <a:gd name="connsiteY24" fmla="*/ 6505 h 37170"/>
                <a:gd name="connsiteX25" fmla="*/ 29528 w 29527"/>
                <a:gd name="connsiteY25" fmla="*/ 11151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9527" h="37170">
                  <a:moveTo>
                    <a:pt x="20955" y="11151"/>
                  </a:moveTo>
                  <a:cubicBezTo>
                    <a:pt x="20955" y="10222"/>
                    <a:pt x="20955" y="9293"/>
                    <a:pt x="20003" y="9293"/>
                  </a:cubicBezTo>
                  <a:cubicBezTo>
                    <a:pt x="20003" y="8363"/>
                    <a:pt x="19050" y="8363"/>
                    <a:pt x="18098" y="8363"/>
                  </a:cubicBezTo>
                  <a:cubicBezTo>
                    <a:pt x="17145" y="8363"/>
                    <a:pt x="17145" y="7434"/>
                    <a:pt x="16193" y="7434"/>
                  </a:cubicBezTo>
                  <a:cubicBezTo>
                    <a:pt x="15240" y="7434"/>
                    <a:pt x="14288" y="7434"/>
                    <a:pt x="13335" y="7434"/>
                  </a:cubicBezTo>
                  <a:lnTo>
                    <a:pt x="9525" y="7434"/>
                  </a:lnTo>
                  <a:lnTo>
                    <a:pt x="9525" y="15798"/>
                  </a:lnTo>
                  <a:lnTo>
                    <a:pt x="13335" y="15798"/>
                  </a:lnTo>
                  <a:cubicBezTo>
                    <a:pt x="14288" y="15798"/>
                    <a:pt x="15240" y="15798"/>
                    <a:pt x="16193" y="15798"/>
                  </a:cubicBezTo>
                  <a:cubicBezTo>
                    <a:pt x="17145" y="15798"/>
                    <a:pt x="18098" y="15798"/>
                    <a:pt x="18098" y="14868"/>
                  </a:cubicBezTo>
                  <a:cubicBezTo>
                    <a:pt x="19050" y="14868"/>
                    <a:pt x="19050" y="13939"/>
                    <a:pt x="20003" y="13010"/>
                  </a:cubicBezTo>
                  <a:cubicBezTo>
                    <a:pt x="20003" y="13010"/>
                    <a:pt x="20955" y="12080"/>
                    <a:pt x="20955" y="11151"/>
                  </a:cubicBezTo>
                  <a:moveTo>
                    <a:pt x="29528" y="11151"/>
                  </a:moveTo>
                  <a:cubicBezTo>
                    <a:pt x="29528" y="13010"/>
                    <a:pt x="29528" y="14868"/>
                    <a:pt x="28575" y="16727"/>
                  </a:cubicBezTo>
                  <a:cubicBezTo>
                    <a:pt x="27623" y="18585"/>
                    <a:pt x="26670" y="19515"/>
                    <a:pt x="24765" y="20444"/>
                  </a:cubicBezTo>
                  <a:cubicBezTo>
                    <a:pt x="23813" y="21373"/>
                    <a:pt x="21908" y="22302"/>
                    <a:pt x="20003" y="22302"/>
                  </a:cubicBezTo>
                  <a:cubicBezTo>
                    <a:pt x="18098" y="22302"/>
                    <a:pt x="16193" y="23232"/>
                    <a:pt x="14288" y="23232"/>
                  </a:cubicBezTo>
                  <a:lnTo>
                    <a:pt x="9525" y="23232"/>
                  </a:lnTo>
                  <a:lnTo>
                    <a:pt x="9525" y="37171"/>
                  </a:lnTo>
                  <a:lnTo>
                    <a:pt x="0" y="37171"/>
                  </a:lnTo>
                  <a:lnTo>
                    <a:pt x="0" y="0"/>
                  </a:lnTo>
                  <a:lnTo>
                    <a:pt x="14288" y="0"/>
                  </a:lnTo>
                  <a:cubicBezTo>
                    <a:pt x="16193" y="0"/>
                    <a:pt x="18098" y="0"/>
                    <a:pt x="20003" y="929"/>
                  </a:cubicBezTo>
                  <a:cubicBezTo>
                    <a:pt x="21908" y="929"/>
                    <a:pt x="23813" y="1859"/>
                    <a:pt x="24765" y="2788"/>
                  </a:cubicBezTo>
                  <a:cubicBezTo>
                    <a:pt x="25718" y="3717"/>
                    <a:pt x="27623" y="4646"/>
                    <a:pt x="27623" y="6505"/>
                  </a:cubicBezTo>
                  <a:cubicBezTo>
                    <a:pt x="29528" y="7434"/>
                    <a:pt x="29528" y="9293"/>
                    <a:pt x="29528" y="11151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51" name="Freeform 50">
              <a:extLst>
                <a:ext uri="{FF2B5EF4-FFF2-40B4-BE49-F238E27FC236}">
                  <a16:creationId xmlns:a16="http://schemas.microsoft.com/office/drawing/2014/main" id="{49FAE7BD-BD6A-7EFD-A0C4-C5E757EBD708}"/>
                </a:ext>
              </a:extLst>
            </p:cNvPr>
            <p:cNvSpPr/>
            <p:nvPr/>
          </p:nvSpPr>
          <p:spPr>
            <a:xfrm>
              <a:off x="5694997" y="3533078"/>
              <a:ext cx="24765" cy="37170"/>
            </a:xfrm>
            <a:custGeom>
              <a:avLst/>
              <a:gdLst>
                <a:gd name="connsiteX0" fmla="*/ 0 w 24765"/>
                <a:gd name="connsiteY0" fmla="*/ 0 h 37170"/>
                <a:gd name="connsiteX1" fmla="*/ 0 w 24765"/>
                <a:gd name="connsiteY1" fmla="*/ 37171 h 37170"/>
                <a:gd name="connsiteX2" fmla="*/ 24765 w 24765"/>
                <a:gd name="connsiteY2" fmla="*/ 37171 h 37170"/>
                <a:gd name="connsiteX3" fmla="*/ 24765 w 24765"/>
                <a:gd name="connsiteY3" fmla="*/ 29737 h 37170"/>
                <a:gd name="connsiteX4" fmla="*/ 9525 w 24765"/>
                <a:gd name="connsiteY4" fmla="*/ 29737 h 37170"/>
                <a:gd name="connsiteX5" fmla="*/ 9525 w 24765"/>
                <a:gd name="connsiteY5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765" h="37170">
                  <a:moveTo>
                    <a:pt x="0" y="0"/>
                  </a:moveTo>
                  <a:lnTo>
                    <a:pt x="0" y="37171"/>
                  </a:lnTo>
                  <a:lnTo>
                    <a:pt x="24765" y="37171"/>
                  </a:lnTo>
                  <a:lnTo>
                    <a:pt x="24765" y="29737"/>
                  </a:lnTo>
                  <a:lnTo>
                    <a:pt x="9525" y="29737"/>
                  </a:lnTo>
                  <a:lnTo>
                    <a:pt x="9525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grpSp>
          <p:nvGrpSpPr>
            <p:cNvPr id="52" name="Graphic 9">
              <a:extLst>
                <a:ext uri="{FF2B5EF4-FFF2-40B4-BE49-F238E27FC236}">
                  <a16:creationId xmlns:a16="http://schemas.microsoft.com/office/drawing/2014/main" id="{010691CB-1C59-11E4-B6CD-51BB57BDAD5B}"/>
                </a:ext>
              </a:extLst>
            </p:cNvPr>
            <p:cNvGrpSpPr/>
            <p:nvPr/>
          </p:nvGrpSpPr>
          <p:grpSpPr>
            <a:xfrm>
              <a:off x="5717857" y="3532148"/>
              <a:ext cx="80962" cy="39958"/>
              <a:chOff x="5717857" y="3532148"/>
              <a:chExt cx="80962" cy="39958"/>
            </a:xfrm>
            <a:grpFill/>
          </p:grpSpPr>
          <p:sp>
            <p:nvSpPr>
              <p:cNvPr id="53" name="Freeform 52">
                <a:extLst>
                  <a:ext uri="{FF2B5EF4-FFF2-40B4-BE49-F238E27FC236}">
                    <a16:creationId xmlns:a16="http://schemas.microsoft.com/office/drawing/2014/main" id="{B5002835-7093-65DC-BEEE-89CEF041EF71}"/>
                  </a:ext>
                </a:extLst>
              </p:cNvPr>
              <p:cNvSpPr/>
              <p:nvPr/>
            </p:nvSpPr>
            <p:spPr>
              <a:xfrm>
                <a:off x="5717857" y="3532148"/>
                <a:ext cx="43814" cy="39958"/>
              </a:xfrm>
              <a:custGeom>
                <a:avLst/>
                <a:gdLst>
                  <a:gd name="connsiteX0" fmla="*/ 34290 w 43814"/>
                  <a:gd name="connsiteY0" fmla="*/ 19515 h 39958"/>
                  <a:gd name="connsiteX1" fmla="*/ 33337 w 43814"/>
                  <a:gd name="connsiteY1" fmla="*/ 14868 h 39958"/>
                  <a:gd name="connsiteX2" fmla="*/ 31433 w 43814"/>
                  <a:gd name="connsiteY2" fmla="*/ 11151 h 39958"/>
                  <a:gd name="connsiteX3" fmla="*/ 27623 w 43814"/>
                  <a:gd name="connsiteY3" fmla="*/ 8363 h 39958"/>
                  <a:gd name="connsiteX4" fmla="*/ 22860 w 43814"/>
                  <a:gd name="connsiteY4" fmla="*/ 7434 h 39958"/>
                  <a:gd name="connsiteX5" fmla="*/ 18098 w 43814"/>
                  <a:gd name="connsiteY5" fmla="*/ 8363 h 39958"/>
                  <a:gd name="connsiteX6" fmla="*/ 14288 w 43814"/>
                  <a:gd name="connsiteY6" fmla="*/ 11151 h 39958"/>
                  <a:gd name="connsiteX7" fmla="*/ 12383 w 43814"/>
                  <a:gd name="connsiteY7" fmla="*/ 14868 h 39958"/>
                  <a:gd name="connsiteX8" fmla="*/ 11430 w 43814"/>
                  <a:gd name="connsiteY8" fmla="*/ 19515 h 39958"/>
                  <a:gd name="connsiteX9" fmla="*/ 12383 w 43814"/>
                  <a:gd name="connsiteY9" fmla="*/ 24161 h 39958"/>
                  <a:gd name="connsiteX10" fmla="*/ 14288 w 43814"/>
                  <a:gd name="connsiteY10" fmla="*/ 27878 h 39958"/>
                  <a:gd name="connsiteX11" fmla="*/ 18098 w 43814"/>
                  <a:gd name="connsiteY11" fmla="*/ 30666 h 39958"/>
                  <a:gd name="connsiteX12" fmla="*/ 22860 w 43814"/>
                  <a:gd name="connsiteY12" fmla="*/ 31595 h 39958"/>
                  <a:gd name="connsiteX13" fmla="*/ 27623 w 43814"/>
                  <a:gd name="connsiteY13" fmla="*/ 30666 h 39958"/>
                  <a:gd name="connsiteX14" fmla="*/ 31433 w 43814"/>
                  <a:gd name="connsiteY14" fmla="*/ 27878 h 39958"/>
                  <a:gd name="connsiteX15" fmla="*/ 33337 w 43814"/>
                  <a:gd name="connsiteY15" fmla="*/ 24161 h 39958"/>
                  <a:gd name="connsiteX16" fmla="*/ 34290 w 43814"/>
                  <a:gd name="connsiteY16" fmla="*/ 19515 h 39958"/>
                  <a:gd name="connsiteX17" fmla="*/ 43815 w 43814"/>
                  <a:gd name="connsiteY17" fmla="*/ 19515 h 39958"/>
                  <a:gd name="connsiteX18" fmla="*/ 41910 w 43814"/>
                  <a:gd name="connsiteY18" fmla="*/ 27878 h 39958"/>
                  <a:gd name="connsiteX19" fmla="*/ 37148 w 43814"/>
                  <a:gd name="connsiteY19" fmla="*/ 34383 h 39958"/>
                  <a:gd name="connsiteX20" fmla="*/ 30480 w 43814"/>
                  <a:gd name="connsiteY20" fmla="*/ 38100 h 39958"/>
                  <a:gd name="connsiteX21" fmla="*/ 21908 w 43814"/>
                  <a:gd name="connsiteY21" fmla="*/ 39959 h 39958"/>
                  <a:gd name="connsiteX22" fmla="*/ 13335 w 43814"/>
                  <a:gd name="connsiteY22" fmla="*/ 38100 h 39958"/>
                  <a:gd name="connsiteX23" fmla="*/ 6667 w 43814"/>
                  <a:gd name="connsiteY23" fmla="*/ 34383 h 39958"/>
                  <a:gd name="connsiteX24" fmla="*/ 1905 w 43814"/>
                  <a:gd name="connsiteY24" fmla="*/ 27878 h 39958"/>
                  <a:gd name="connsiteX25" fmla="*/ 0 w 43814"/>
                  <a:gd name="connsiteY25" fmla="*/ 19515 h 39958"/>
                  <a:gd name="connsiteX26" fmla="*/ 1905 w 43814"/>
                  <a:gd name="connsiteY26" fmla="*/ 11151 h 39958"/>
                  <a:gd name="connsiteX27" fmla="*/ 6667 w 43814"/>
                  <a:gd name="connsiteY27" fmla="*/ 4646 h 39958"/>
                  <a:gd name="connsiteX28" fmla="*/ 13335 w 43814"/>
                  <a:gd name="connsiteY28" fmla="*/ 929 h 39958"/>
                  <a:gd name="connsiteX29" fmla="*/ 21908 w 43814"/>
                  <a:gd name="connsiteY29" fmla="*/ 0 h 39958"/>
                  <a:gd name="connsiteX30" fmla="*/ 30480 w 43814"/>
                  <a:gd name="connsiteY30" fmla="*/ 929 h 39958"/>
                  <a:gd name="connsiteX31" fmla="*/ 37148 w 43814"/>
                  <a:gd name="connsiteY31" fmla="*/ 4646 h 39958"/>
                  <a:gd name="connsiteX32" fmla="*/ 41910 w 43814"/>
                  <a:gd name="connsiteY32" fmla="*/ 11151 h 39958"/>
                  <a:gd name="connsiteX33" fmla="*/ 43815 w 43814"/>
                  <a:gd name="connsiteY33" fmla="*/ 19515 h 399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43814" h="39958">
                    <a:moveTo>
                      <a:pt x="34290" y="19515"/>
                    </a:moveTo>
                    <a:cubicBezTo>
                      <a:pt x="34290" y="17656"/>
                      <a:pt x="34290" y="16727"/>
                      <a:pt x="33337" y="14868"/>
                    </a:cubicBezTo>
                    <a:cubicBezTo>
                      <a:pt x="32385" y="13010"/>
                      <a:pt x="32385" y="12080"/>
                      <a:pt x="31433" y="11151"/>
                    </a:cubicBezTo>
                    <a:cubicBezTo>
                      <a:pt x="30480" y="10222"/>
                      <a:pt x="29527" y="9293"/>
                      <a:pt x="27623" y="8363"/>
                    </a:cubicBezTo>
                    <a:cubicBezTo>
                      <a:pt x="26670" y="7434"/>
                      <a:pt x="24765" y="7434"/>
                      <a:pt x="22860" y="7434"/>
                    </a:cubicBezTo>
                    <a:cubicBezTo>
                      <a:pt x="20955" y="7434"/>
                      <a:pt x="20002" y="7434"/>
                      <a:pt x="18098" y="8363"/>
                    </a:cubicBezTo>
                    <a:cubicBezTo>
                      <a:pt x="17145" y="9293"/>
                      <a:pt x="15240" y="9293"/>
                      <a:pt x="14288" y="11151"/>
                    </a:cubicBezTo>
                    <a:cubicBezTo>
                      <a:pt x="13335" y="12080"/>
                      <a:pt x="12383" y="13010"/>
                      <a:pt x="12383" y="14868"/>
                    </a:cubicBezTo>
                    <a:cubicBezTo>
                      <a:pt x="12383" y="16727"/>
                      <a:pt x="11430" y="17656"/>
                      <a:pt x="11430" y="19515"/>
                    </a:cubicBezTo>
                    <a:cubicBezTo>
                      <a:pt x="11430" y="21373"/>
                      <a:pt x="11430" y="22302"/>
                      <a:pt x="12383" y="24161"/>
                    </a:cubicBezTo>
                    <a:cubicBezTo>
                      <a:pt x="13335" y="26020"/>
                      <a:pt x="13335" y="26949"/>
                      <a:pt x="14288" y="27878"/>
                    </a:cubicBezTo>
                    <a:cubicBezTo>
                      <a:pt x="15240" y="28807"/>
                      <a:pt x="16192" y="29737"/>
                      <a:pt x="18098" y="30666"/>
                    </a:cubicBezTo>
                    <a:cubicBezTo>
                      <a:pt x="19050" y="31595"/>
                      <a:pt x="20955" y="31595"/>
                      <a:pt x="22860" y="31595"/>
                    </a:cubicBezTo>
                    <a:cubicBezTo>
                      <a:pt x="24765" y="31595"/>
                      <a:pt x="25717" y="31595"/>
                      <a:pt x="27623" y="30666"/>
                    </a:cubicBezTo>
                    <a:cubicBezTo>
                      <a:pt x="28575" y="29737"/>
                      <a:pt x="30480" y="29737"/>
                      <a:pt x="31433" y="27878"/>
                    </a:cubicBezTo>
                    <a:cubicBezTo>
                      <a:pt x="32385" y="26949"/>
                      <a:pt x="33337" y="26020"/>
                      <a:pt x="33337" y="24161"/>
                    </a:cubicBezTo>
                    <a:cubicBezTo>
                      <a:pt x="34290" y="22302"/>
                      <a:pt x="34290" y="21373"/>
                      <a:pt x="34290" y="19515"/>
                    </a:cubicBezTo>
                    <a:moveTo>
                      <a:pt x="43815" y="19515"/>
                    </a:moveTo>
                    <a:cubicBezTo>
                      <a:pt x="43815" y="22302"/>
                      <a:pt x="42862" y="25090"/>
                      <a:pt x="41910" y="27878"/>
                    </a:cubicBezTo>
                    <a:cubicBezTo>
                      <a:pt x="40958" y="30666"/>
                      <a:pt x="39052" y="32524"/>
                      <a:pt x="37148" y="34383"/>
                    </a:cubicBezTo>
                    <a:cubicBezTo>
                      <a:pt x="35243" y="36241"/>
                      <a:pt x="33337" y="37171"/>
                      <a:pt x="30480" y="38100"/>
                    </a:cubicBezTo>
                    <a:cubicBezTo>
                      <a:pt x="27623" y="39029"/>
                      <a:pt x="24765" y="39959"/>
                      <a:pt x="21908" y="39959"/>
                    </a:cubicBezTo>
                    <a:cubicBezTo>
                      <a:pt x="19050" y="39959"/>
                      <a:pt x="16192" y="39029"/>
                      <a:pt x="13335" y="38100"/>
                    </a:cubicBezTo>
                    <a:cubicBezTo>
                      <a:pt x="10477" y="37171"/>
                      <a:pt x="8572" y="36241"/>
                      <a:pt x="6667" y="34383"/>
                    </a:cubicBezTo>
                    <a:cubicBezTo>
                      <a:pt x="4763" y="32524"/>
                      <a:pt x="3810" y="30666"/>
                      <a:pt x="1905" y="27878"/>
                    </a:cubicBezTo>
                    <a:cubicBezTo>
                      <a:pt x="952" y="25090"/>
                      <a:pt x="0" y="22302"/>
                      <a:pt x="0" y="19515"/>
                    </a:cubicBezTo>
                    <a:cubicBezTo>
                      <a:pt x="0" y="16727"/>
                      <a:pt x="952" y="13939"/>
                      <a:pt x="1905" y="11151"/>
                    </a:cubicBezTo>
                    <a:cubicBezTo>
                      <a:pt x="2858" y="8363"/>
                      <a:pt x="4763" y="6505"/>
                      <a:pt x="6667" y="4646"/>
                    </a:cubicBezTo>
                    <a:cubicBezTo>
                      <a:pt x="8572" y="2788"/>
                      <a:pt x="10477" y="1859"/>
                      <a:pt x="13335" y="929"/>
                    </a:cubicBezTo>
                    <a:cubicBezTo>
                      <a:pt x="16192" y="0"/>
                      <a:pt x="19050" y="0"/>
                      <a:pt x="21908" y="0"/>
                    </a:cubicBezTo>
                    <a:cubicBezTo>
                      <a:pt x="24765" y="0"/>
                      <a:pt x="27623" y="0"/>
                      <a:pt x="30480" y="929"/>
                    </a:cubicBezTo>
                    <a:cubicBezTo>
                      <a:pt x="33337" y="1859"/>
                      <a:pt x="35243" y="2788"/>
                      <a:pt x="37148" y="4646"/>
                    </a:cubicBezTo>
                    <a:cubicBezTo>
                      <a:pt x="39052" y="6505"/>
                      <a:pt x="40005" y="8363"/>
                      <a:pt x="41910" y="11151"/>
                    </a:cubicBezTo>
                    <a:cubicBezTo>
                      <a:pt x="43815" y="13939"/>
                      <a:pt x="43815" y="16727"/>
                      <a:pt x="43815" y="19515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54" name="Freeform 53">
                <a:extLst>
                  <a:ext uri="{FF2B5EF4-FFF2-40B4-BE49-F238E27FC236}">
                    <a16:creationId xmlns:a16="http://schemas.microsoft.com/office/drawing/2014/main" id="{BDDD6AB2-3203-8DE1-6B1B-823294969751}"/>
                  </a:ext>
                </a:extLst>
              </p:cNvPr>
              <p:cNvSpPr/>
              <p:nvPr/>
            </p:nvSpPr>
            <p:spPr>
              <a:xfrm>
                <a:off x="5767387" y="3533078"/>
                <a:ext cx="31432" cy="38099"/>
              </a:xfrm>
              <a:custGeom>
                <a:avLst/>
                <a:gdLst>
                  <a:gd name="connsiteX0" fmla="*/ 20003 w 31432"/>
                  <a:gd name="connsiteY0" fmla="*/ 11151 h 38099"/>
                  <a:gd name="connsiteX1" fmla="*/ 19050 w 31432"/>
                  <a:gd name="connsiteY1" fmla="*/ 9293 h 38099"/>
                  <a:gd name="connsiteX2" fmla="*/ 17145 w 31432"/>
                  <a:gd name="connsiteY2" fmla="*/ 8363 h 38099"/>
                  <a:gd name="connsiteX3" fmla="*/ 15240 w 31432"/>
                  <a:gd name="connsiteY3" fmla="*/ 7434 h 38099"/>
                  <a:gd name="connsiteX4" fmla="*/ 13335 w 31432"/>
                  <a:gd name="connsiteY4" fmla="*/ 7434 h 38099"/>
                  <a:gd name="connsiteX5" fmla="*/ 8572 w 31432"/>
                  <a:gd name="connsiteY5" fmla="*/ 7434 h 38099"/>
                  <a:gd name="connsiteX6" fmla="*/ 8572 w 31432"/>
                  <a:gd name="connsiteY6" fmla="*/ 15798 h 38099"/>
                  <a:gd name="connsiteX7" fmla="*/ 13335 w 31432"/>
                  <a:gd name="connsiteY7" fmla="*/ 15798 h 38099"/>
                  <a:gd name="connsiteX8" fmla="*/ 15240 w 31432"/>
                  <a:gd name="connsiteY8" fmla="*/ 15798 h 38099"/>
                  <a:gd name="connsiteX9" fmla="*/ 17145 w 31432"/>
                  <a:gd name="connsiteY9" fmla="*/ 14868 h 38099"/>
                  <a:gd name="connsiteX10" fmla="*/ 19050 w 31432"/>
                  <a:gd name="connsiteY10" fmla="*/ 13939 h 38099"/>
                  <a:gd name="connsiteX11" fmla="*/ 20003 w 31432"/>
                  <a:gd name="connsiteY11" fmla="*/ 11151 h 38099"/>
                  <a:gd name="connsiteX12" fmla="*/ 20003 w 31432"/>
                  <a:gd name="connsiteY12" fmla="*/ 37171 h 38099"/>
                  <a:gd name="connsiteX13" fmla="*/ 11430 w 31432"/>
                  <a:gd name="connsiteY13" fmla="*/ 22302 h 38099"/>
                  <a:gd name="connsiteX14" fmla="*/ 8572 w 31432"/>
                  <a:gd name="connsiteY14" fmla="*/ 22302 h 38099"/>
                  <a:gd name="connsiteX15" fmla="*/ 8572 w 31432"/>
                  <a:gd name="connsiteY15" fmla="*/ 37171 h 38099"/>
                  <a:gd name="connsiteX16" fmla="*/ 0 w 31432"/>
                  <a:gd name="connsiteY16" fmla="*/ 37171 h 38099"/>
                  <a:gd name="connsiteX17" fmla="*/ 0 w 31432"/>
                  <a:gd name="connsiteY17" fmla="*/ 0 h 38099"/>
                  <a:gd name="connsiteX18" fmla="*/ 14288 w 31432"/>
                  <a:gd name="connsiteY18" fmla="*/ 0 h 38099"/>
                  <a:gd name="connsiteX19" fmla="*/ 20003 w 31432"/>
                  <a:gd name="connsiteY19" fmla="*/ 929 h 38099"/>
                  <a:gd name="connsiteX20" fmla="*/ 24765 w 31432"/>
                  <a:gd name="connsiteY20" fmla="*/ 2788 h 38099"/>
                  <a:gd name="connsiteX21" fmla="*/ 27622 w 31432"/>
                  <a:gd name="connsiteY21" fmla="*/ 6505 h 38099"/>
                  <a:gd name="connsiteX22" fmla="*/ 28575 w 31432"/>
                  <a:gd name="connsiteY22" fmla="*/ 12080 h 38099"/>
                  <a:gd name="connsiteX23" fmla="*/ 26670 w 31432"/>
                  <a:gd name="connsiteY23" fmla="*/ 18585 h 38099"/>
                  <a:gd name="connsiteX24" fmla="*/ 20955 w 31432"/>
                  <a:gd name="connsiteY24" fmla="*/ 22302 h 38099"/>
                  <a:gd name="connsiteX25" fmla="*/ 31432 w 31432"/>
                  <a:gd name="connsiteY25" fmla="*/ 38100 h 38099"/>
                  <a:gd name="connsiteX26" fmla="*/ 20003 w 31432"/>
                  <a:gd name="connsiteY26" fmla="*/ 38100 h 38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31432" h="38099">
                    <a:moveTo>
                      <a:pt x="20003" y="11151"/>
                    </a:moveTo>
                    <a:cubicBezTo>
                      <a:pt x="20003" y="10222"/>
                      <a:pt x="20003" y="9293"/>
                      <a:pt x="19050" y="9293"/>
                    </a:cubicBezTo>
                    <a:cubicBezTo>
                      <a:pt x="19050" y="8363"/>
                      <a:pt x="18097" y="8363"/>
                      <a:pt x="17145" y="8363"/>
                    </a:cubicBezTo>
                    <a:cubicBezTo>
                      <a:pt x="16193" y="8363"/>
                      <a:pt x="16193" y="7434"/>
                      <a:pt x="15240" y="7434"/>
                    </a:cubicBezTo>
                    <a:cubicBezTo>
                      <a:pt x="14288" y="7434"/>
                      <a:pt x="13335" y="7434"/>
                      <a:pt x="13335" y="7434"/>
                    </a:cubicBezTo>
                    <a:lnTo>
                      <a:pt x="8572" y="7434"/>
                    </a:lnTo>
                    <a:lnTo>
                      <a:pt x="8572" y="15798"/>
                    </a:lnTo>
                    <a:lnTo>
                      <a:pt x="13335" y="15798"/>
                    </a:lnTo>
                    <a:cubicBezTo>
                      <a:pt x="14288" y="15798"/>
                      <a:pt x="15240" y="15798"/>
                      <a:pt x="15240" y="15798"/>
                    </a:cubicBezTo>
                    <a:cubicBezTo>
                      <a:pt x="16193" y="15798"/>
                      <a:pt x="17145" y="15798"/>
                      <a:pt x="17145" y="14868"/>
                    </a:cubicBezTo>
                    <a:cubicBezTo>
                      <a:pt x="18097" y="14868"/>
                      <a:pt x="18097" y="13939"/>
                      <a:pt x="19050" y="13939"/>
                    </a:cubicBezTo>
                    <a:cubicBezTo>
                      <a:pt x="20003" y="13010"/>
                      <a:pt x="20003" y="12080"/>
                      <a:pt x="20003" y="11151"/>
                    </a:cubicBezTo>
                    <a:moveTo>
                      <a:pt x="20003" y="37171"/>
                    </a:moveTo>
                    <a:lnTo>
                      <a:pt x="11430" y="22302"/>
                    </a:lnTo>
                    <a:lnTo>
                      <a:pt x="8572" y="22302"/>
                    </a:lnTo>
                    <a:lnTo>
                      <a:pt x="8572" y="37171"/>
                    </a:lnTo>
                    <a:lnTo>
                      <a:pt x="0" y="37171"/>
                    </a:lnTo>
                    <a:lnTo>
                      <a:pt x="0" y="0"/>
                    </a:lnTo>
                    <a:lnTo>
                      <a:pt x="14288" y="0"/>
                    </a:lnTo>
                    <a:cubicBezTo>
                      <a:pt x="16193" y="0"/>
                      <a:pt x="18097" y="0"/>
                      <a:pt x="20003" y="929"/>
                    </a:cubicBezTo>
                    <a:cubicBezTo>
                      <a:pt x="21907" y="929"/>
                      <a:pt x="22860" y="1859"/>
                      <a:pt x="24765" y="2788"/>
                    </a:cubicBezTo>
                    <a:cubicBezTo>
                      <a:pt x="25718" y="3717"/>
                      <a:pt x="27622" y="4646"/>
                      <a:pt x="27622" y="6505"/>
                    </a:cubicBezTo>
                    <a:cubicBezTo>
                      <a:pt x="28575" y="8363"/>
                      <a:pt x="28575" y="9293"/>
                      <a:pt x="28575" y="12080"/>
                    </a:cubicBezTo>
                    <a:cubicBezTo>
                      <a:pt x="28575" y="14868"/>
                      <a:pt x="27622" y="16727"/>
                      <a:pt x="26670" y="18585"/>
                    </a:cubicBezTo>
                    <a:cubicBezTo>
                      <a:pt x="25718" y="20444"/>
                      <a:pt x="22860" y="21373"/>
                      <a:pt x="20955" y="22302"/>
                    </a:cubicBezTo>
                    <a:lnTo>
                      <a:pt x="31432" y="38100"/>
                    </a:lnTo>
                    <a:lnTo>
                      <a:pt x="20003" y="38100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55" name="Freeform 54">
              <a:extLst>
                <a:ext uri="{FF2B5EF4-FFF2-40B4-BE49-F238E27FC236}">
                  <a16:creationId xmlns:a16="http://schemas.microsoft.com/office/drawing/2014/main" id="{5D1DE91F-54F9-A8AB-DA98-D61813B3E151}"/>
                </a:ext>
              </a:extLst>
            </p:cNvPr>
            <p:cNvSpPr/>
            <p:nvPr/>
          </p:nvSpPr>
          <p:spPr>
            <a:xfrm>
              <a:off x="5801677" y="3533078"/>
              <a:ext cx="9525" cy="37170"/>
            </a:xfrm>
            <a:custGeom>
              <a:avLst/>
              <a:gdLst>
                <a:gd name="connsiteX0" fmla="*/ 0 w 9525"/>
                <a:gd name="connsiteY0" fmla="*/ 0 h 37170"/>
                <a:gd name="connsiteX1" fmla="*/ 9525 w 9525"/>
                <a:gd name="connsiteY1" fmla="*/ 0 h 37170"/>
                <a:gd name="connsiteX2" fmla="*/ 9525 w 9525"/>
                <a:gd name="connsiteY2" fmla="*/ 37171 h 37170"/>
                <a:gd name="connsiteX3" fmla="*/ 0 w 9525"/>
                <a:gd name="connsiteY3" fmla="*/ 37171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37170">
                  <a:moveTo>
                    <a:pt x="0" y="0"/>
                  </a:moveTo>
                  <a:lnTo>
                    <a:pt x="9525" y="0"/>
                  </a:lnTo>
                  <a:lnTo>
                    <a:pt x="9525" y="37171"/>
                  </a:lnTo>
                  <a:lnTo>
                    <a:pt x="0" y="3717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56" name="Freeform 55">
              <a:extLst>
                <a:ext uri="{FF2B5EF4-FFF2-40B4-BE49-F238E27FC236}">
                  <a16:creationId xmlns:a16="http://schemas.microsoft.com/office/drawing/2014/main" id="{20954103-FAFF-F773-FEBA-B06CF524FABC}"/>
                </a:ext>
              </a:extLst>
            </p:cNvPr>
            <p:cNvSpPr/>
            <p:nvPr/>
          </p:nvSpPr>
          <p:spPr>
            <a:xfrm>
              <a:off x="5817869" y="3533078"/>
              <a:ext cx="35242" cy="37170"/>
            </a:xfrm>
            <a:custGeom>
              <a:avLst/>
              <a:gdLst>
                <a:gd name="connsiteX0" fmla="*/ 26670 w 35242"/>
                <a:gd name="connsiteY0" fmla="*/ 0 h 37170"/>
                <a:gd name="connsiteX1" fmla="*/ 26670 w 35242"/>
                <a:gd name="connsiteY1" fmla="*/ 24161 h 37170"/>
                <a:gd name="connsiteX2" fmla="*/ 26670 w 35242"/>
                <a:gd name="connsiteY2" fmla="*/ 24161 h 37170"/>
                <a:gd name="connsiteX3" fmla="*/ 10478 w 35242"/>
                <a:gd name="connsiteY3" fmla="*/ 0 h 37170"/>
                <a:gd name="connsiteX4" fmla="*/ 0 w 35242"/>
                <a:gd name="connsiteY4" fmla="*/ 0 h 37170"/>
                <a:gd name="connsiteX5" fmla="*/ 0 w 35242"/>
                <a:gd name="connsiteY5" fmla="*/ 37171 h 37170"/>
                <a:gd name="connsiteX6" fmla="*/ 9525 w 35242"/>
                <a:gd name="connsiteY6" fmla="*/ 37171 h 37170"/>
                <a:gd name="connsiteX7" fmla="*/ 9525 w 35242"/>
                <a:gd name="connsiteY7" fmla="*/ 13010 h 37170"/>
                <a:gd name="connsiteX8" fmla="*/ 9525 w 35242"/>
                <a:gd name="connsiteY8" fmla="*/ 13010 h 37170"/>
                <a:gd name="connsiteX9" fmla="*/ 24765 w 35242"/>
                <a:gd name="connsiteY9" fmla="*/ 37171 h 37170"/>
                <a:gd name="connsiteX10" fmla="*/ 35243 w 35242"/>
                <a:gd name="connsiteY10" fmla="*/ 37171 h 37170"/>
                <a:gd name="connsiteX11" fmla="*/ 35243 w 35242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5242" h="37170">
                  <a:moveTo>
                    <a:pt x="26670" y="0"/>
                  </a:moveTo>
                  <a:lnTo>
                    <a:pt x="26670" y="24161"/>
                  </a:lnTo>
                  <a:lnTo>
                    <a:pt x="26670" y="24161"/>
                  </a:lnTo>
                  <a:lnTo>
                    <a:pt x="10478" y="0"/>
                  </a:lnTo>
                  <a:lnTo>
                    <a:pt x="0" y="0"/>
                  </a:lnTo>
                  <a:lnTo>
                    <a:pt x="0" y="37171"/>
                  </a:lnTo>
                  <a:lnTo>
                    <a:pt x="9525" y="37171"/>
                  </a:lnTo>
                  <a:lnTo>
                    <a:pt x="9525" y="13010"/>
                  </a:lnTo>
                  <a:lnTo>
                    <a:pt x="9525" y="13010"/>
                  </a:lnTo>
                  <a:lnTo>
                    <a:pt x="24765" y="37171"/>
                  </a:lnTo>
                  <a:lnTo>
                    <a:pt x="35243" y="37171"/>
                  </a:lnTo>
                  <a:lnTo>
                    <a:pt x="3524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57" name="Freeform 56">
              <a:extLst>
                <a:ext uri="{FF2B5EF4-FFF2-40B4-BE49-F238E27FC236}">
                  <a16:creationId xmlns:a16="http://schemas.microsoft.com/office/drawing/2014/main" id="{DC04BEF1-31FE-E06C-4A30-6946FF639915}"/>
                </a:ext>
              </a:extLst>
            </p:cNvPr>
            <p:cNvSpPr/>
            <p:nvPr/>
          </p:nvSpPr>
          <p:spPr>
            <a:xfrm>
              <a:off x="5857875" y="3532148"/>
              <a:ext cx="37147" cy="39029"/>
            </a:xfrm>
            <a:custGeom>
              <a:avLst/>
              <a:gdLst>
                <a:gd name="connsiteX0" fmla="*/ 29527 w 37147"/>
                <a:gd name="connsiteY0" fmla="*/ 38100 h 39029"/>
                <a:gd name="connsiteX1" fmla="*/ 20955 w 37147"/>
                <a:gd name="connsiteY1" fmla="*/ 39029 h 39029"/>
                <a:gd name="connsiteX2" fmla="*/ 12382 w 37147"/>
                <a:gd name="connsiteY2" fmla="*/ 37171 h 39029"/>
                <a:gd name="connsiteX3" fmla="*/ 5715 w 37147"/>
                <a:gd name="connsiteY3" fmla="*/ 33454 h 39029"/>
                <a:gd name="connsiteX4" fmla="*/ 953 w 37147"/>
                <a:gd name="connsiteY4" fmla="*/ 26949 h 39029"/>
                <a:gd name="connsiteX5" fmla="*/ 0 w 37147"/>
                <a:gd name="connsiteY5" fmla="*/ 19515 h 39029"/>
                <a:gd name="connsiteX6" fmla="*/ 1905 w 37147"/>
                <a:gd name="connsiteY6" fmla="*/ 11151 h 39029"/>
                <a:gd name="connsiteX7" fmla="*/ 6668 w 37147"/>
                <a:gd name="connsiteY7" fmla="*/ 4646 h 39029"/>
                <a:gd name="connsiteX8" fmla="*/ 13335 w 37147"/>
                <a:gd name="connsiteY8" fmla="*/ 929 h 39029"/>
                <a:gd name="connsiteX9" fmla="*/ 21907 w 37147"/>
                <a:gd name="connsiteY9" fmla="*/ 0 h 39029"/>
                <a:gd name="connsiteX10" fmla="*/ 30480 w 37147"/>
                <a:gd name="connsiteY10" fmla="*/ 929 h 39029"/>
                <a:gd name="connsiteX11" fmla="*/ 37148 w 37147"/>
                <a:gd name="connsiteY11" fmla="*/ 4646 h 39029"/>
                <a:gd name="connsiteX12" fmla="*/ 31432 w 37147"/>
                <a:gd name="connsiteY12" fmla="*/ 11151 h 39029"/>
                <a:gd name="connsiteX13" fmla="*/ 27622 w 37147"/>
                <a:gd name="connsiteY13" fmla="*/ 8363 h 39029"/>
                <a:gd name="connsiteX14" fmla="*/ 22860 w 37147"/>
                <a:gd name="connsiteY14" fmla="*/ 7434 h 39029"/>
                <a:gd name="connsiteX15" fmla="*/ 18097 w 37147"/>
                <a:gd name="connsiteY15" fmla="*/ 8363 h 39029"/>
                <a:gd name="connsiteX16" fmla="*/ 14288 w 37147"/>
                <a:gd name="connsiteY16" fmla="*/ 11151 h 39029"/>
                <a:gd name="connsiteX17" fmla="*/ 12382 w 37147"/>
                <a:gd name="connsiteY17" fmla="*/ 14868 h 39029"/>
                <a:gd name="connsiteX18" fmla="*/ 11430 w 37147"/>
                <a:gd name="connsiteY18" fmla="*/ 19515 h 39029"/>
                <a:gd name="connsiteX19" fmla="*/ 12382 w 37147"/>
                <a:gd name="connsiteY19" fmla="*/ 24161 h 39029"/>
                <a:gd name="connsiteX20" fmla="*/ 14288 w 37147"/>
                <a:gd name="connsiteY20" fmla="*/ 27878 h 39029"/>
                <a:gd name="connsiteX21" fmla="*/ 18097 w 37147"/>
                <a:gd name="connsiteY21" fmla="*/ 30666 h 39029"/>
                <a:gd name="connsiteX22" fmla="*/ 22860 w 37147"/>
                <a:gd name="connsiteY22" fmla="*/ 31595 h 39029"/>
                <a:gd name="connsiteX23" fmla="*/ 25718 w 37147"/>
                <a:gd name="connsiteY23" fmla="*/ 31595 h 39029"/>
                <a:gd name="connsiteX24" fmla="*/ 28575 w 37147"/>
                <a:gd name="connsiteY24" fmla="*/ 30666 h 39029"/>
                <a:gd name="connsiteX25" fmla="*/ 28575 w 37147"/>
                <a:gd name="connsiteY25" fmla="*/ 24161 h 39029"/>
                <a:gd name="connsiteX26" fmla="*/ 20955 w 37147"/>
                <a:gd name="connsiteY26" fmla="*/ 24161 h 39029"/>
                <a:gd name="connsiteX27" fmla="*/ 20955 w 37147"/>
                <a:gd name="connsiteY27" fmla="*/ 16727 h 39029"/>
                <a:gd name="connsiteX28" fmla="*/ 37148 w 37147"/>
                <a:gd name="connsiteY28" fmla="*/ 16727 h 39029"/>
                <a:gd name="connsiteX29" fmla="*/ 37148 w 37147"/>
                <a:gd name="connsiteY29" fmla="*/ 36241 h 39029"/>
                <a:gd name="connsiteX30" fmla="*/ 29527 w 37147"/>
                <a:gd name="connsiteY30" fmla="*/ 38100 h 39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7147" h="39029">
                  <a:moveTo>
                    <a:pt x="29527" y="38100"/>
                  </a:moveTo>
                  <a:cubicBezTo>
                    <a:pt x="26670" y="39029"/>
                    <a:pt x="24765" y="39029"/>
                    <a:pt x="20955" y="39029"/>
                  </a:cubicBezTo>
                  <a:cubicBezTo>
                    <a:pt x="18097" y="39029"/>
                    <a:pt x="15240" y="38100"/>
                    <a:pt x="12382" y="37171"/>
                  </a:cubicBezTo>
                  <a:cubicBezTo>
                    <a:pt x="9525" y="36241"/>
                    <a:pt x="7620" y="35312"/>
                    <a:pt x="5715" y="33454"/>
                  </a:cubicBezTo>
                  <a:cubicBezTo>
                    <a:pt x="3810" y="31595"/>
                    <a:pt x="2857" y="29737"/>
                    <a:pt x="953" y="26949"/>
                  </a:cubicBezTo>
                  <a:cubicBezTo>
                    <a:pt x="953" y="25090"/>
                    <a:pt x="0" y="22302"/>
                    <a:pt x="0" y="19515"/>
                  </a:cubicBezTo>
                  <a:cubicBezTo>
                    <a:pt x="0" y="16727"/>
                    <a:pt x="953" y="13939"/>
                    <a:pt x="1905" y="11151"/>
                  </a:cubicBezTo>
                  <a:cubicBezTo>
                    <a:pt x="2857" y="8363"/>
                    <a:pt x="4763" y="6505"/>
                    <a:pt x="6668" y="4646"/>
                  </a:cubicBezTo>
                  <a:cubicBezTo>
                    <a:pt x="8572" y="2788"/>
                    <a:pt x="10478" y="1859"/>
                    <a:pt x="13335" y="929"/>
                  </a:cubicBezTo>
                  <a:cubicBezTo>
                    <a:pt x="16193" y="0"/>
                    <a:pt x="19050" y="0"/>
                    <a:pt x="21907" y="0"/>
                  </a:cubicBezTo>
                  <a:cubicBezTo>
                    <a:pt x="24765" y="0"/>
                    <a:pt x="27622" y="0"/>
                    <a:pt x="30480" y="929"/>
                  </a:cubicBezTo>
                  <a:cubicBezTo>
                    <a:pt x="33338" y="1859"/>
                    <a:pt x="35243" y="2788"/>
                    <a:pt x="37148" y="4646"/>
                  </a:cubicBezTo>
                  <a:lnTo>
                    <a:pt x="31432" y="11151"/>
                  </a:lnTo>
                  <a:cubicBezTo>
                    <a:pt x="30480" y="10222"/>
                    <a:pt x="29527" y="9293"/>
                    <a:pt x="27622" y="8363"/>
                  </a:cubicBezTo>
                  <a:cubicBezTo>
                    <a:pt x="25718" y="7434"/>
                    <a:pt x="24765" y="7434"/>
                    <a:pt x="22860" y="7434"/>
                  </a:cubicBezTo>
                  <a:cubicBezTo>
                    <a:pt x="20955" y="7434"/>
                    <a:pt x="20003" y="7434"/>
                    <a:pt x="18097" y="8363"/>
                  </a:cubicBezTo>
                  <a:cubicBezTo>
                    <a:pt x="16193" y="9293"/>
                    <a:pt x="15240" y="9293"/>
                    <a:pt x="14288" y="11151"/>
                  </a:cubicBezTo>
                  <a:cubicBezTo>
                    <a:pt x="13335" y="12080"/>
                    <a:pt x="12382" y="13010"/>
                    <a:pt x="12382" y="14868"/>
                  </a:cubicBezTo>
                  <a:cubicBezTo>
                    <a:pt x="11430" y="16727"/>
                    <a:pt x="11430" y="17656"/>
                    <a:pt x="11430" y="19515"/>
                  </a:cubicBezTo>
                  <a:cubicBezTo>
                    <a:pt x="11430" y="21373"/>
                    <a:pt x="11430" y="23232"/>
                    <a:pt x="12382" y="24161"/>
                  </a:cubicBezTo>
                  <a:cubicBezTo>
                    <a:pt x="13335" y="25090"/>
                    <a:pt x="13335" y="26949"/>
                    <a:pt x="14288" y="27878"/>
                  </a:cubicBezTo>
                  <a:cubicBezTo>
                    <a:pt x="15240" y="28807"/>
                    <a:pt x="16193" y="29737"/>
                    <a:pt x="18097" y="30666"/>
                  </a:cubicBezTo>
                  <a:cubicBezTo>
                    <a:pt x="20003" y="31595"/>
                    <a:pt x="20955" y="31595"/>
                    <a:pt x="22860" y="31595"/>
                  </a:cubicBezTo>
                  <a:cubicBezTo>
                    <a:pt x="23813" y="31595"/>
                    <a:pt x="24765" y="31595"/>
                    <a:pt x="25718" y="31595"/>
                  </a:cubicBezTo>
                  <a:cubicBezTo>
                    <a:pt x="26670" y="31595"/>
                    <a:pt x="27622" y="31595"/>
                    <a:pt x="28575" y="30666"/>
                  </a:cubicBezTo>
                  <a:lnTo>
                    <a:pt x="28575" y="24161"/>
                  </a:lnTo>
                  <a:lnTo>
                    <a:pt x="20955" y="24161"/>
                  </a:lnTo>
                  <a:lnTo>
                    <a:pt x="20955" y="16727"/>
                  </a:lnTo>
                  <a:lnTo>
                    <a:pt x="37148" y="16727"/>
                  </a:lnTo>
                  <a:lnTo>
                    <a:pt x="37148" y="36241"/>
                  </a:lnTo>
                  <a:cubicBezTo>
                    <a:pt x="34290" y="37171"/>
                    <a:pt x="32385" y="38100"/>
                    <a:pt x="29527" y="3810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58" name="Freeform 57">
              <a:extLst>
                <a:ext uri="{FF2B5EF4-FFF2-40B4-BE49-F238E27FC236}">
                  <a16:creationId xmlns:a16="http://schemas.microsoft.com/office/drawing/2014/main" id="{6B287E35-2144-3B2A-BBF4-EBF599D20EB5}"/>
                </a:ext>
              </a:extLst>
            </p:cNvPr>
            <p:cNvSpPr/>
            <p:nvPr/>
          </p:nvSpPr>
          <p:spPr>
            <a:xfrm>
              <a:off x="5909310" y="3533078"/>
              <a:ext cx="30479" cy="37170"/>
            </a:xfrm>
            <a:custGeom>
              <a:avLst/>
              <a:gdLst>
                <a:gd name="connsiteX0" fmla="*/ 0 w 30479"/>
                <a:gd name="connsiteY0" fmla="*/ 0 h 37170"/>
                <a:gd name="connsiteX1" fmla="*/ 0 w 30479"/>
                <a:gd name="connsiteY1" fmla="*/ 7434 h 37170"/>
                <a:gd name="connsiteX2" fmla="*/ 10477 w 30479"/>
                <a:gd name="connsiteY2" fmla="*/ 7434 h 37170"/>
                <a:gd name="connsiteX3" fmla="*/ 10477 w 30479"/>
                <a:gd name="connsiteY3" fmla="*/ 37171 h 37170"/>
                <a:gd name="connsiteX4" fmla="*/ 20002 w 30479"/>
                <a:gd name="connsiteY4" fmla="*/ 37171 h 37170"/>
                <a:gd name="connsiteX5" fmla="*/ 20002 w 30479"/>
                <a:gd name="connsiteY5" fmla="*/ 7434 h 37170"/>
                <a:gd name="connsiteX6" fmla="*/ 30480 w 30479"/>
                <a:gd name="connsiteY6" fmla="*/ 7434 h 37170"/>
                <a:gd name="connsiteX7" fmla="*/ 30480 w 30479"/>
                <a:gd name="connsiteY7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0479" h="37170">
                  <a:moveTo>
                    <a:pt x="0" y="0"/>
                  </a:moveTo>
                  <a:lnTo>
                    <a:pt x="0" y="7434"/>
                  </a:lnTo>
                  <a:lnTo>
                    <a:pt x="10477" y="7434"/>
                  </a:lnTo>
                  <a:lnTo>
                    <a:pt x="10477" y="37171"/>
                  </a:lnTo>
                  <a:lnTo>
                    <a:pt x="20002" y="37171"/>
                  </a:lnTo>
                  <a:lnTo>
                    <a:pt x="20002" y="7434"/>
                  </a:lnTo>
                  <a:lnTo>
                    <a:pt x="30480" y="7434"/>
                  </a:lnTo>
                  <a:lnTo>
                    <a:pt x="30480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59" name="Freeform 58">
              <a:extLst>
                <a:ext uri="{FF2B5EF4-FFF2-40B4-BE49-F238E27FC236}">
                  <a16:creationId xmlns:a16="http://schemas.microsoft.com/office/drawing/2014/main" id="{D3AB1814-E594-B851-681A-A11F28D6B366}"/>
                </a:ext>
              </a:extLst>
            </p:cNvPr>
            <p:cNvSpPr/>
            <p:nvPr/>
          </p:nvSpPr>
          <p:spPr>
            <a:xfrm>
              <a:off x="5943600" y="3533078"/>
              <a:ext cx="33337" cy="37170"/>
            </a:xfrm>
            <a:custGeom>
              <a:avLst/>
              <a:gdLst>
                <a:gd name="connsiteX0" fmla="*/ 23813 w 33337"/>
                <a:gd name="connsiteY0" fmla="*/ 0 h 37170"/>
                <a:gd name="connsiteX1" fmla="*/ 23813 w 33337"/>
                <a:gd name="connsiteY1" fmla="*/ 13939 h 37170"/>
                <a:gd name="connsiteX2" fmla="*/ 8573 w 33337"/>
                <a:gd name="connsiteY2" fmla="*/ 13939 h 37170"/>
                <a:gd name="connsiteX3" fmla="*/ 8573 w 33337"/>
                <a:gd name="connsiteY3" fmla="*/ 0 h 37170"/>
                <a:gd name="connsiteX4" fmla="*/ 0 w 33337"/>
                <a:gd name="connsiteY4" fmla="*/ 0 h 37170"/>
                <a:gd name="connsiteX5" fmla="*/ 0 w 33337"/>
                <a:gd name="connsiteY5" fmla="*/ 37171 h 37170"/>
                <a:gd name="connsiteX6" fmla="*/ 8573 w 33337"/>
                <a:gd name="connsiteY6" fmla="*/ 37171 h 37170"/>
                <a:gd name="connsiteX7" fmla="*/ 8573 w 33337"/>
                <a:gd name="connsiteY7" fmla="*/ 21373 h 37170"/>
                <a:gd name="connsiteX8" fmla="*/ 23813 w 33337"/>
                <a:gd name="connsiteY8" fmla="*/ 21373 h 37170"/>
                <a:gd name="connsiteX9" fmla="*/ 23813 w 33337"/>
                <a:gd name="connsiteY9" fmla="*/ 37171 h 37170"/>
                <a:gd name="connsiteX10" fmla="*/ 33338 w 33337"/>
                <a:gd name="connsiteY10" fmla="*/ 37171 h 37170"/>
                <a:gd name="connsiteX11" fmla="*/ 33338 w 33337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3337" h="37170">
                  <a:moveTo>
                    <a:pt x="23813" y="0"/>
                  </a:moveTo>
                  <a:lnTo>
                    <a:pt x="23813" y="13939"/>
                  </a:lnTo>
                  <a:lnTo>
                    <a:pt x="8573" y="13939"/>
                  </a:lnTo>
                  <a:lnTo>
                    <a:pt x="8573" y="0"/>
                  </a:lnTo>
                  <a:lnTo>
                    <a:pt x="0" y="0"/>
                  </a:lnTo>
                  <a:lnTo>
                    <a:pt x="0" y="37171"/>
                  </a:lnTo>
                  <a:lnTo>
                    <a:pt x="8573" y="37171"/>
                  </a:lnTo>
                  <a:lnTo>
                    <a:pt x="8573" y="21373"/>
                  </a:lnTo>
                  <a:lnTo>
                    <a:pt x="23813" y="21373"/>
                  </a:lnTo>
                  <a:lnTo>
                    <a:pt x="23813" y="37171"/>
                  </a:lnTo>
                  <a:lnTo>
                    <a:pt x="33338" y="37171"/>
                  </a:lnTo>
                  <a:lnTo>
                    <a:pt x="3333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0" name="Freeform 59">
              <a:extLst>
                <a:ext uri="{FF2B5EF4-FFF2-40B4-BE49-F238E27FC236}">
                  <a16:creationId xmlns:a16="http://schemas.microsoft.com/office/drawing/2014/main" id="{59B54C54-13A0-D17A-F905-16D53DB7149F}"/>
                </a:ext>
              </a:extLst>
            </p:cNvPr>
            <p:cNvSpPr/>
            <p:nvPr/>
          </p:nvSpPr>
          <p:spPr>
            <a:xfrm>
              <a:off x="5983605" y="3533078"/>
              <a:ext cx="26669" cy="37170"/>
            </a:xfrm>
            <a:custGeom>
              <a:avLst/>
              <a:gdLst>
                <a:gd name="connsiteX0" fmla="*/ 0 w 26669"/>
                <a:gd name="connsiteY0" fmla="*/ 0 h 37170"/>
                <a:gd name="connsiteX1" fmla="*/ 0 w 26669"/>
                <a:gd name="connsiteY1" fmla="*/ 37171 h 37170"/>
                <a:gd name="connsiteX2" fmla="*/ 26670 w 26669"/>
                <a:gd name="connsiteY2" fmla="*/ 37171 h 37170"/>
                <a:gd name="connsiteX3" fmla="*/ 26670 w 26669"/>
                <a:gd name="connsiteY3" fmla="*/ 29737 h 37170"/>
                <a:gd name="connsiteX4" fmla="*/ 9525 w 26669"/>
                <a:gd name="connsiteY4" fmla="*/ 29737 h 37170"/>
                <a:gd name="connsiteX5" fmla="*/ 9525 w 26669"/>
                <a:gd name="connsiteY5" fmla="*/ 21373 h 37170"/>
                <a:gd name="connsiteX6" fmla="*/ 24765 w 26669"/>
                <a:gd name="connsiteY6" fmla="*/ 21373 h 37170"/>
                <a:gd name="connsiteX7" fmla="*/ 24765 w 26669"/>
                <a:gd name="connsiteY7" fmla="*/ 14868 h 37170"/>
                <a:gd name="connsiteX8" fmla="*/ 9525 w 26669"/>
                <a:gd name="connsiteY8" fmla="*/ 14868 h 37170"/>
                <a:gd name="connsiteX9" fmla="*/ 9525 w 26669"/>
                <a:gd name="connsiteY9" fmla="*/ 7434 h 37170"/>
                <a:gd name="connsiteX10" fmla="*/ 25718 w 26669"/>
                <a:gd name="connsiteY10" fmla="*/ 7434 h 37170"/>
                <a:gd name="connsiteX11" fmla="*/ 25718 w 26669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669" h="37170">
                  <a:moveTo>
                    <a:pt x="0" y="0"/>
                  </a:moveTo>
                  <a:lnTo>
                    <a:pt x="0" y="37171"/>
                  </a:lnTo>
                  <a:lnTo>
                    <a:pt x="26670" y="37171"/>
                  </a:lnTo>
                  <a:lnTo>
                    <a:pt x="26670" y="29737"/>
                  </a:lnTo>
                  <a:lnTo>
                    <a:pt x="9525" y="29737"/>
                  </a:lnTo>
                  <a:lnTo>
                    <a:pt x="9525" y="21373"/>
                  </a:lnTo>
                  <a:lnTo>
                    <a:pt x="24765" y="21373"/>
                  </a:lnTo>
                  <a:lnTo>
                    <a:pt x="24765" y="14868"/>
                  </a:lnTo>
                  <a:lnTo>
                    <a:pt x="9525" y="14868"/>
                  </a:lnTo>
                  <a:lnTo>
                    <a:pt x="9525" y="7434"/>
                  </a:lnTo>
                  <a:lnTo>
                    <a:pt x="25718" y="7434"/>
                  </a:lnTo>
                  <a:lnTo>
                    <a:pt x="2571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1" name="Freeform 60">
              <a:extLst>
                <a:ext uri="{FF2B5EF4-FFF2-40B4-BE49-F238E27FC236}">
                  <a16:creationId xmlns:a16="http://schemas.microsoft.com/office/drawing/2014/main" id="{970FD581-E40D-585F-8EB3-5DA6F2906059}"/>
                </a:ext>
              </a:extLst>
            </p:cNvPr>
            <p:cNvSpPr/>
            <p:nvPr/>
          </p:nvSpPr>
          <p:spPr>
            <a:xfrm>
              <a:off x="6028372" y="3533078"/>
              <a:ext cx="31432" cy="38099"/>
            </a:xfrm>
            <a:custGeom>
              <a:avLst/>
              <a:gdLst>
                <a:gd name="connsiteX0" fmla="*/ 20002 w 31432"/>
                <a:gd name="connsiteY0" fmla="*/ 11151 h 38099"/>
                <a:gd name="connsiteX1" fmla="*/ 19050 w 31432"/>
                <a:gd name="connsiteY1" fmla="*/ 9293 h 38099"/>
                <a:gd name="connsiteX2" fmla="*/ 17145 w 31432"/>
                <a:gd name="connsiteY2" fmla="*/ 8363 h 38099"/>
                <a:gd name="connsiteX3" fmla="*/ 15240 w 31432"/>
                <a:gd name="connsiteY3" fmla="*/ 7434 h 38099"/>
                <a:gd name="connsiteX4" fmla="*/ 13335 w 31432"/>
                <a:gd name="connsiteY4" fmla="*/ 7434 h 38099"/>
                <a:gd name="connsiteX5" fmla="*/ 8572 w 31432"/>
                <a:gd name="connsiteY5" fmla="*/ 7434 h 38099"/>
                <a:gd name="connsiteX6" fmla="*/ 8572 w 31432"/>
                <a:gd name="connsiteY6" fmla="*/ 15798 h 38099"/>
                <a:gd name="connsiteX7" fmla="*/ 13335 w 31432"/>
                <a:gd name="connsiteY7" fmla="*/ 15798 h 38099"/>
                <a:gd name="connsiteX8" fmla="*/ 15240 w 31432"/>
                <a:gd name="connsiteY8" fmla="*/ 15798 h 38099"/>
                <a:gd name="connsiteX9" fmla="*/ 17145 w 31432"/>
                <a:gd name="connsiteY9" fmla="*/ 14868 h 38099"/>
                <a:gd name="connsiteX10" fmla="*/ 19050 w 31432"/>
                <a:gd name="connsiteY10" fmla="*/ 13939 h 38099"/>
                <a:gd name="connsiteX11" fmla="*/ 20002 w 31432"/>
                <a:gd name="connsiteY11" fmla="*/ 11151 h 38099"/>
                <a:gd name="connsiteX12" fmla="*/ 20002 w 31432"/>
                <a:gd name="connsiteY12" fmla="*/ 37171 h 38099"/>
                <a:gd name="connsiteX13" fmla="*/ 11430 w 31432"/>
                <a:gd name="connsiteY13" fmla="*/ 22302 h 38099"/>
                <a:gd name="connsiteX14" fmla="*/ 8572 w 31432"/>
                <a:gd name="connsiteY14" fmla="*/ 22302 h 38099"/>
                <a:gd name="connsiteX15" fmla="*/ 8572 w 31432"/>
                <a:gd name="connsiteY15" fmla="*/ 37171 h 38099"/>
                <a:gd name="connsiteX16" fmla="*/ 0 w 31432"/>
                <a:gd name="connsiteY16" fmla="*/ 37171 h 38099"/>
                <a:gd name="connsiteX17" fmla="*/ 0 w 31432"/>
                <a:gd name="connsiteY17" fmla="*/ 0 h 38099"/>
                <a:gd name="connsiteX18" fmla="*/ 14288 w 31432"/>
                <a:gd name="connsiteY18" fmla="*/ 0 h 38099"/>
                <a:gd name="connsiteX19" fmla="*/ 20002 w 31432"/>
                <a:gd name="connsiteY19" fmla="*/ 929 h 38099"/>
                <a:gd name="connsiteX20" fmla="*/ 24765 w 31432"/>
                <a:gd name="connsiteY20" fmla="*/ 2788 h 38099"/>
                <a:gd name="connsiteX21" fmla="*/ 27622 w 31432"/>
                <a:gd name="connsiteY21" fmla="*/ 6505 h 38099"/>
                <a:gd name="connsiteX22" fmla="*/ 28575 w 31432"/>
                <a:gd name="connsiteY22" fmla="*/ 12080 h 38099"/>
                <a:gd name="connsiteX23" fmla="*/ 26670 w 31432"/>
                <a:gd name="connsiteY23" fmla="*/ 18585 h 38099"/>
                <a:gd name="connsiteX24" fmla="*/ 20955 w 31432"/>
                <a:gd name="connsiteY24" fmla="*/ 22302 h 38099"/>
                <a:gd name="connsiteX25" fmla="*/ 31432 w 31432"/>
                <a:gd name="connsiteY25" fmla="*/ 38100 h 38099"/>
                <a:gd name="connsiteX26" fmla="*/ 20002 w 31432"/>
                <a:gd name="connsiteY26" fmla="*/ 38100 h 38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1432" h="38099">
                  <a:moveTo>
                    <a:pt x="20002" y="11151"/>
                  </a:moveTo>
                  <a:cubicBezTo>
                    <a:pt x="20002" y="10222"/>
                    <a:pt x="20002" y="9293"/>
                    <a:pt x="19050" y="9293"/>
                  </a:cubicBezTo>
                  <a:cubicBezTo>
                    <a:pt x="19050" y="8363"/>
                    <a:pt x="18097" y="8363"/>
                    <a:pt x="17145" y="8363"/>
                  </a:cubicBezTo>
                  <a:cubicBezTo>
                    <a:pt x="16192" y="8363"/>
                    <a:pt x="16192" y="7434"/>
                    <a:pt x="15240" y="7434"/>
                  </a:cubicBezTo>
                  <a:cubicBezTo>
                    <a:pt x="14288" y="7434"/>
                    <a:pt x="13335" y="7434"/>
                    <a:pt x="13335" y="7434"/>
                  </a:cubicBezTo>
                  <a:lnTo>
                    <a:pt x="8572" y="7434"/>
                  </a:lnTo>
                  <a:lnTo>
                    <a:pt x="8572" y="15798"/>
                  </a:lnTo>
                  <a:lnTo>
                    <a:pt x="13335" y="15798"/>
                  </a:lnTo>
                  <a:cubicBezTo>
                    <a:pt x="14288" y="15798"/>
                    <a:pt x="15240" y="15798"/>
                    <a:pt x="15240" y="15798"/>
                  </a:cubicBezTo>
                  <a:cubicBezTo>
                    <a:pt x="16192" y="15798"/>
                    <a:pt x="17145" y="15798"/>
                    <a:pt x="17145" y="14868"/>
                  </a:cubicBezTo>
                  <a:cubicBezTo>
                    <a:pt x="18097" y="14868"/>
                    <a:pt x="18097" y="13939"/>
                    <a:pt x="19050" y="13939"/>
                  </a:cubicBezTo>
                  <a:cubicBezTo>
                    <a:pt x="20002" y="13010"/>
                    <a:pt x="20002" y="12080"/>
                    <a:pt x="20002" y="11151"/>
                  </a:cubicBezTo>
                  <a:moveTo>
                    <a:pt x="20002" y="37171"/>
                  </a:moveTo>
                  <a:lnTo>
                    <a:pt x="11430" y="22302"/>
                  </a:lnTo>
                  <a:lnTo>
                    <a:pt x="8572" y="22302"/>
                  </a:lnTo>
                  <a:lnTo>
                    <a:pt x="8572" y="37171"/>
                  </a:lnTo>
                  <a:lnTo>
                    <a:pt x="0" y="37171"/>
                  </a:lnTo>
                  <a:lnTo>
                    <a:pt x="0" y="0"/>
                  </a:lnTo>
                  <a:lnTo>
                    <a:pt x="14288" y="0"/>
                  </a:lnTo>
                  <a:cubicBezTo>
                    <a:pt x="16192" y="0"/>
                    <a:pt x="18097" y="0"/>
                    <a:pt x="20002" y="929"/>
                  </a:cubicBezTo>
                  <a:cubicBezTo>
                    <a:pt x="21907" y="929"/>
                    <a:pt x="22860" y="1859"/>
                    <a:pt x="24765" y="2788"/>
                  </a:cubicBezTo>
                  <a:cubicBezTo>
                    <a:pt x="26670" y="3717"/>
                    <a:pt x="27622" y="4646"/>
                    <a:pt x="27622" y="6505"/>
                  </a:cubicBezTo>
                  <a:cubicBezTo>
                    <a:pt x="28575" y="8363"/>
                    <a:pt x="28575" y="9293"/>
                    <a:pt x="28575" y="12080"/>
                  </a:cubicBezTo>
                  <a:cubicBezTo>
                    <a:pt x="28575" y="14868"/>
                    <a:pt x="27622" y="16727"/>
                    <a:pt x="26670" y="18585"/>
                  </a:cubicBezTo>
                  <a:cubicBezTo>
                    <a:pt x="25717" y="20444"/>
                    <a:pt x="22860" y="21373"/>
                    <a:pt x="20955" y="22302"/>
                  </a:cubicBezTo>
                  <a:lnTo>
                    <a:pt x="31432" y="38100"/>
                  </a:lnTo>
                  <a:lnTo>
                    <a:pt x="20002" y="3810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2" name="Freeform 61">
              <a:extLst>
                <a:ext uri="{FF2B5EF4-FFF2-40B4-BE49-F238E27FC236}">
                  <a16:creationId xmlns:a16="http://schemas.microsoft.com/office/drawing/2014/main" id="{5A809561-F6C1-80B7-541E-9F103D9FCD61}"/>
                </a:ext>
              </a:extLst>
            </p:cNvPr>
            <p:cNvSpPr/>
            <p:nvPr/>
          </p:nvSpPr>
          <p:spPr>
            <a:xfrm>
              <a:off x="6062662" y="3533078"/>
              <a:ext cx="26669" cy="37170"/>
            </a:xfrm>
            <a:custGeom>
              <a:avLst/>
              <a:gdLst>
                <a:gd name="connsiteX0" fmla="*/ 0 w 26669"/>
                <a:gd name="connsiteY0" fmla="*/ 0 h 37170"/>
                <a:gd name="connsiteX1" fmla="*/ 0 w 26669"/>
                <a:gd name="connsiteY1" fmla="*/ 37171 h 37170"/>
                <a:gd name="connsiteX2" fmla="*/ 26670 w 26669"/>
                <a:gd name="connsiteY2" fmla="*/ 37171 h 37170"/>
                <a:gd name="connsiteX3" fmla="*/ 26670 w 26669"/>
                <a:gd name="connsiteY3" fmla="*/ 29737 h 37170"/>
                <a:gd name="connsiteX4" fmla="*/ 9525 w 26669"/>
                <a:gd name="connsiteY4" fmla="*/ 29737 h 37170"/>
                <a:gd name="connsiteX5" fmla="*/ 9525 w 26669"/>
                <a:gd name="connsiteY5" fmla="*/ 21373 h 37170"/>
                <a:gd name="connsiteX6" fmla="*/ 24765 w 26669"/>
                <a:gd name="connsiteY6" fmla="*/ 21373 h 37170"/>
                <a:gd name="connsiteX7" fmla="*/ 24765 w 26669"/>
                <a:gd name="connsiteY7" fmla="*/ 14868 h 37170"/>
                <a:gd name="connsiteX8" fmla="*/ 9525 w 26669"/>
                <a:gd name="connsiteY8" fmla="*/ 14868 h 37170"/>
                <a:gd name="connsiteX9" fmla="*/ 9525 w 26669"/>
                <a:gd name="connsiteY9" fmla="*/ 7434 h 37170"/>
                <a:gd name="connsiteX10" fmla="*/ 25718 w 26669"/>
                <a:gd name="connsiteY10" fmla="*/ 7434 h 37170"/>
                <a:gd name="connsiteX11" fmla="*/ 25718 w 26669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669" h="37170">
                  <a:moveTo>
                    <a:pt x="0" y="0"/>
                  </a:moveTo>
                  <a:lnTo>
                    <a:pt x="0" y="37171"/>
                  </a:lnTo>
                  <a:lnTo>
                    <a:pt x="26670" y="37171"/>
                  </a:lnTo>
                  <a:lnTo>
                    <a:pt x="26670" y="29737"/>
                  </a:lnTo>
                  <a:lnTo>
                    <a:pt x="9525" y="29737"/>
                  </a:lnTo>
                  <a:lnTo>
                    <a:pt x="9525" y="21373"/>
                  </a:lnTo>
                  <a:lnTo>
                    <a:pt x="24765" y="21373"/>
                  </a:lnTo>
                  <a:lnTo>
                    <a:pt x="24765" y="14868"/>
                  </a:lnTo>
                  <a:lnTo>
                    <a:pt x="9525" y="14868"/>
                  </a:lnTo>
                  <a:lnTo>
                    <a:pt x="9525" y="7434"/>
                  </a:lnTo>
                  <a:lnTo>
                    <a:pt x="25718" y="7434"/>
                  </a:lnTo>
                  <a:lnTo>
                    <a:pt x="25718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3" name="Freeform 62">
              <a:extLst>
                <a:ext uri="{FF2B5EF4-FFF2-40B4-BE49-F238E27FC236}">
                  <a16:creationId xmlns:a16="http://schemas.microsoft.com/office/drawing/2014/main" id="{49C58BDE-7EE7-201D-72BA-32BF24DDE6AC}"/>
                </a:ext>
              </a:extLst>
            </p:cNvPr>
            <p:cNvSpPr/>
            <p:nvPr/>
          </p:nvSpPr>
          <p:spPr>
            <a:xfrm>
              <a:off x="6096000" y="3533078"/>
              <a:ext cx="35242" cy="37170"/>
            </a:xfrm>
            <a:custGeom>
              <a:avLst/>
              <a:gdLst>
                <a:gd name="connsiteX0" fmla="*/ 25718 w 35242"/>
                <a:gd name="connsiteY0" fmla="*/ 18585 h 37170"/>
                <a:gd name="connsiteX1" fmla="*/ 24765 w 35242"/>
                <a:gd name="connsiteY1" fmla="*/ 13010 h 37170"/>
                <a:gd name="connsiteX2" fmla="*/ 21907 w 35242"/>
                <a:gd name="connsiteY2" fmla="*/ 9293 h 37170"/>
                <a:gd name="connsiteX3" fmla="*/ 18098 w 35242"/>
                <a:gd name="connsiteY3" fmla="*/ 7434 h 37170"/>
                <a:gd name="connsiteX4" fmla="*/ 13335 w 35242"/>
                <a:gd name="connsiteY4" fmla="*/ 6505 h 37170"/>
                <a:gd name="connsiteX5" fmla="*/ 8573 w 35242"/>
                <a:gd name="connsiteY5" fmla="*/ 6505 h 37170"/>
                <a:gd name="connsiteX6" fmla="*/ 8573 w 35242"/>
                <a:gd name="connsiteY6" fmla="*/ 28807 h 37170"/>
                <a:gd name="connsiteX7" fmla="*/ 13335 w 35242"/>
                <a:gd name="connsiteY7" fmla="*/ 28807 h 37170"/>
                <a:gd name="connsiteX8" fmla="*/ 18098 w 35242"/>
                <a:gd name="connsiteY8" fmla="*/ 27878 h 37170"/>
                <a:gd name="connsiteX9" fmla="*/ 21907 w 35242"/>
                <a:gd name="connsiteY9" fmla="*/ 26020 h 37170"/>
                <a:gd name="connsiteX10" fmla="*/ 24765 w 35242"/>
                <a:gd name="connsiteY10" fmla="*/ 22302 h 37170"/>
                <a:gd name="connsiteX11" fmla="*/ 25718 w 35242"/>
                <a:gd name="connsiteY11" fmla="*/ 18585 h 37170"/>
                <a:gd name="connsiteX12" fmla="*/ 35243 w 35242"/>
                <a:gd name="connsiteY12" fmla="*/ 18585 h 37170"/>
                <a:gd name="connsiteX13" fmla="*/ 33338 w 35242"/>
                <a:gd name="connsiteY13" fmla="*/ 26949 h 37170"/>
                <a:gd name="connsiteX14" fmla="*/ 28575 w 35242"/>
                <a:gd name="connsiteY14" fmla="*/ 32524 h 37170"/>
                <a:gd name="connsiteX15" fmla="*/ 21907 w 35242"/>
                <a:gd name="connsiteY15" fmla="*/ 36241 h 37170"/>
                <a:gd name="connsiteX16" fmla="*/ 14288 w 35242"/>
                <a:gd name="connsiteY16" fmla="*/ 37171 h 37170"/>
                <a:gd name="connsiteX17" fmla="*/ 0 w 35242"/>
                <a:gd name="connsiteY17" fmla="*/ 37171 h 37170"/>
                <a:gd name="connsiteX18" fmla="*/ 0 w 35242"/>
                <a:gd name="connsiteY18" fmla="*/ 0 h 37170"/>
                <a:gd name="connsiteX19" fmla="*/ 14288 w 35242"/>
                <a:gd name="connsiteY19" fmla="*/ 0 h 37170"/>
                <a:gd name="connsiteX20" fmla="*/ 21907 w 35242"/>
                <a:gd name="connsiteY20" fmla="*/ 929 h 37170"/>
                <a:gd name="connsiteX21" fmla="*/ 28575 w 35242"/>
                <a:gd name="connsiteY21" fmla="*/ 3717 h 37170"/>
                <a:gd name="connsiteX22" fmla="*/ 33338 w 35242"/>
                <a:gd name="connsiteY22" fmla="*/ 9293 h 37170"/>
                <a:gd name="connsiteX23" fmla="*/ 35243 w 35242"/>
                <a:gd name="connsiteY23" fmla="*/ 18585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5242" h="37170">
                  <a:moveTo>
                    <a:pt x="25718" y="18585"/>
                  </a:moveTo>
                  <a:cubicBezTo>
                    <a:pt x="25718" y="16727"/>
                    <a:pt x="25718" y="14868"/>
                    <a:pt x="24765" y="13010"/>
                  </a:cubicBezTo>
                  <a:cubicBezTo>
                    <a:pt x="23813" y="12080"/>
                    <a:pt x="22860" y="10222"/>
                    <a:pt x="21907" y="9293"/>
                  </a:cubicBezTo>
                  <a:cubicBezTo>
                    <a:pt x="20955" y="8363"/>
                    <a:pt x="19050" y="7434"/>
                    <a:pt x="18098" y="7434"/>
                  </a:cubicBezTo>
                  <a:cubicBezTo>
                    <a:pt x="16193" y="7434"/>
                    <a:pt x="15240" y="6505"/>
                    <a:pt x="13335" y="6505"/>
                  </a:cubicBezTo>
                  <a:lnTo>
                    <a:pt x="8573" y="6505"/>
                  </a:lnTo>
                  <a:lnTo>
                    <a:pt x="8573" y="28807"/>
                  </a:lnTo>
                  <a:lnTo>
                    <a:pt x="13335" y="28807"/>
                  </a:lnTo>
                  <a:cubicBezTo>
                    <a:pt x="15240" y="28807"/>
                    <a:pt x="16193" y="28807"/>
                    <a:pt x="18098" y="27878"/>
                  </a:cubicBezTo>
                  <a:cubicBezTo>
                    <a:pt x="20002" y="27878"/>
                    <a:pt x="20955" y="26949"/>
                    <a:pt x="21907" y="26020"/>
                  </a:cubicBezTo>
                  <a:cubicBezTo>
                    <a:pt x="22860" y="25090"/>
                    <a:pt x="23813" y="24161"/>
                    <a:pt x="24765" y="22302"/>
                  </a:cubicBezTo>
                  <a:cubicBezTo>
                    <a:pt x="24765" y="22302"/>
                    <a:pt x="25718" y="20444"/>
                    <a:pt x="25718" y="18585"/>
                  </a:cubicBezTo>
                  <a:moveTo>
                    <a:pt x="35243" y="18585"/>
                  </a:moveTo>
                  <a:cubicBezTo>
                    <a:pt x="35243" y="22302"/>
                    <a:pt x="34290" y="25090"/>
                    <a:pt x="33338" y="26949"/>
                  </a:cubicBezTo>
                  <a:cubicBezTo>
                    <a:pt x="32385" y="29737"/>
                    <a:pt x="30480" y="31595"/>
                    <a:pt x="28575" y="32524"/>
                  </a:cubicBezTo>
                  <a:cubicBezTo>
                    <a:pt x="26670" y="34383"/>
                    <a:pt x="23813" y="35312"/>
                    <a:pt x="21907" y="36241"/>
                  </a:cubicBezTo>
                  <a:cubicBezTo>
                    <a:pt x="19050" y="37171"/>
                    <a:pt x="17145" y="37171"/>
                    <a:pt x="14288" y="37171"/>
                  </a:cubicBezTo>
                  <a:lnTo>
                    <a:pt x="0" y="37171"/>
                  </a:lnTo>
                  <a:lnTo>
                    <a:pt x="0" y="0"/>
                  </a:lnTo>
                  <a:lnTo>
                    <a:pt x="14288" y="0"/>
                  </a:lnTo>
                  <a:cubicBezTo>
                    <a:pt x="17145" y="0"/>
                    <a:pt x="20002" y="0"/>
                    <a:pt x="21907" y="929"/>
                  </a:cubicBezTo>
                  <a:cubicBezTo>
                    <a:pt x="24765" y="1859"/>
                    <a:pt x="26670" y="2788"/>
                    <a:pt x="28575" y="3717"/>
                  </a:cubicBezTo>
                  <a:cubicBezTo>
                    <a:pt x="30480" y="5576"/>
                    <a:pt x="32385" y="7434"/>
                    <a:pt x="33338" y="9293"/>
                  </a:cubicBezTo>
                  <a:cubicBezTo>
                    <a:pt x="34290" y="12080"/>
                    <a:pt x="35243" y="14868"/>
                    <a:pt x="35243" y="18585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4" name="Freeform 63">
              <a:extLst>
                <a:ext uri="{FF2B5EF4-FFF2-40B4-BE49-F238E27FC236}">
                  <a16:creationId xmlns:a16="http://schemas.microsoft.com/office/drawing/2014/main" id="{CA1C234A-1918-BC99-E4D0-F2F9BC13910C}"/>
                </a:ext>
              </a:extLst>
            </p:cNvPr>
            <p:cNvSpPr/>
            <p:nvPr/>
          </p:nvSpPr>
          <p:spPr>
            <a:xfrm>
              <a:off x="6148387" y="3533078"/>
              <a:ext cx="43814" cy="37170"/>
            </a:xfrm>
            <a:custGeom>
              <a:avLst/>
              <a:gdLst>
                <a:gd name="connsiteX0" fmla="*/ 30480 w 43814"/>
                <a:gd name="connsiteY0" fmla="*/ 0 h 37170"/>
                <a:gd name="connsiteX1" fmla="*/ 21907 w 43814"/>
                <a:gd name="connsiteY1" fmla="*/ 24161 h 37170"/>
                <a:gd name="connsiteX2" fmla="*/ 21907 w 43814"/>
                <a:gd name="connsiteY2" fmla="*/ 24161 h 37170"/>
                <a:gd name="connsiteX3" fmla="*/ 13335 w 43814"/>
                <a:gd name="connsiteY3" fmla="*/ 0 h 37170"/>
                <a:gd name="connsiteX4" fmla="*/ 0 w 43814"/>
                <a:gd name="connsiteY4" fmla="*/ 0 h 37170"/>
                <a:gd name="connsiteX5" fmla="*/ 0 w 43814"/>
                <a:gd name="connsiteY5" fmla="*/ 37171 h 37170"/>
                <a:gd name="connsiteX6" fmla="*/ 8573 w 43814"/>
                <a:gd name="connsiteY6" fmla="*/ 37171 h 37170"/>
                <a:gd name="connsiteX7" fmla="*/ 8573 w 43814"/>
                <a:gd name="connsiteY7" fmla="*/ 11151 h 37170"/>
                <a:gd name="connsiteX8" fmla="*/ 8573 w 43814"/>
                <a:gd name="connsiteY8" fmla="*/ 11151 h 37170"/>
                <a:gd name="connsiteX9" fmla="*/ 18098 w 43814"/>
                <a:gd name="connsiteY9" fmla="*/ 37171 h 37170"/>
                <a:gd name="connsiteX10" fmla="*/ 24765 w 43814"/>
                <a:gd name="connsiteY10" fmla="*/ 37171 h 37170"/>
                <a:gd name="connsiteX11" fmla="*/ 35243 w 43814"/>
                <a:gd name="connsiteY11" fmla="*/ 11151 h 37170"/>
                <a:gd name="connsiteX12" fmla="*/ 35243 w 43814"/>
                <a:gd name="connsiteY12" fmla="*/ 11151 h 37170"/>
                <a:gd name="connsiteX13" fmla="*/ 35243 w 43814"/>
                <a:gd name="connsiteY13" fmla="*/ 37171 h 37170"/>
                <a:gd name="connsiteX14" fmla="*/ 43815 w 43814"/>
                <a:gd name="connsiteY14" fmla="*/ 37171 h 37170"/>
                <a:gd name="connsiteX15" fmla="*/ 43815 w 43814"/>
                <a:gd name="connsiteY15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3814" h="37170">
                  <a:moveTo>
                    <a:pt x="30480" y="0"/>
                  </a:moveTo>
                  <a:lnTo>
                    <a:pt x="21907" y="24161"/>
                  </a:lnTo>
                  <a:lnTo>
                    <a:pt x="21907" y="24161"/>
                  </a:lnTo>
                  <a:lnTo>
                    <a:pt x="13335" y="0"/>
                  </a:lnTo>
                  <a:lnTo>
                    <a:pt x="0" y="0"/>
                  </a:lnTo>
                  <a:lnTo>
                    <a:pt x="0" y="37171"/>
                  </a:lnTo>
                  <a:lnTo>
                    <a:pt x="8573" y="37171"/>
                  </a:lnTo>
                  <a:lnTo>
                    <a:pt x="8573" y="11151"/>
                  </a:lnTo>
                  <a:lnTo>
                    <a:pt x="8573" y="11151"/>
                  </a:lnTo>
                  <a:lnTo>
                    <a:pt x="18098" y="37171"/>
                  </a:lnTo>
                  <a:lnTo>
                    <a:pt x="24765" y="37171"/>
                  </a:lnTo>
                  <a:lnTo>
                    <a:pt x="35243" y="11151"/>
                  </a:lnTo>
                  <a:lnTo>
                    <a:pt x="35243" y="11151"/>
                  </a:lnTo>
                  <a:lnTo>
                    <a:pt x="35243" y="37171"/>
                  </a:lnTo>
                  <a:lnTo>
                    <a:pt x="43815" y="37171"/>
                  </a:lnTo>
                  <a:lnTo>
                    <a:pt x="43815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5" name="Freeform 64">
              <a:extLst>
                <a:ext uri="{FF2B5EF4-FFF2-40B4-BE49-F238E27FC236}">
                  <a16:creationId xmlns:a16="http://schemas.microsoft.com/office/drawing/2014/main" id="{EFDD9AB4-1C21-9564-F777-701216A3B647}"/>
                </a:ext>
              </a:extLst>
            </p:cNvPr>
            <p:cNvSpPr/>
            <p:nvPr/>
          </p:nvSpPr>
          <p:spPr>
            <a:xfrm>
              <a:off x="6199822" y="3533078"/>
              <a:ext cx="26669" cy="37170"/>
            </a:xfrm>
            <a:custGeom>
              <a:avLst/>
              <a:gdLst>
                <a:gd name="connsiteX0" fmla="*/ 0 w 26669"/>
                <a:gd name="connsiteY0" fmla="*/ 0 h 37170"/>
                <a:gd name="connsiteX1" fmla="*/ 0 w 26669"/>
                <a:gd name="connsiteY1" fmla="*/ 37171 h 37170"/>
                <a:gd name="connsiteX2" fmla="*/ 26670 w 26669"/>
                <a:gd name="connsiteY2" fmla="*/ 37171 h 37170"/>
                <a:gd name="connsiteX3" fmla="*/ 26670 w 26669"/>
                <a:gd name="connsiteY3" fmla="*/ 29737 h 37170"/>
                <a:gd name="connsiteX4" fmla="*/ 8573 w 26669"/>
                <a:gd name="connsiteY4" fmla="*/ 29737 h 37170"/>
                <a:gd name="connsiteX5" fmla="*/ 8573 w 26669"/>
                <a:gd name="connsiteY5" fmla="*/ 21373 h 37170"/>
                <a:gd name="connsiteX6" fmla="*/ 24765 w 26669"/>
                <a:gd name="connsiteY6" fmla="*/ 21373 h 37170"/>
                <a:gd name="connsiteX7" fmla="*/ 24765 w 26669"/>
                <a:gd name="connsiteY7" fmla="*/ 14868 h 37170"/>
                <a:gd name="connsiteX8" fmla="*/ 8573 w 26669"/>
                <a:gd name="connsiteY8" fmla="*/ 14868 h 37170"/>
                <a:gd name="connsiteX9" fmla="*/ 8573 w 26669"/>
                <a:gd name="connsiteY9" fmla="*/ 7434 h 37170"/>
                <a:gd name="connsiteX10" fmla="*/ 25717 w 26669"/>
                <a:gd name="connsiteY10" fmla="*/ 7434 h 37170"/>
                <a:gd name="connsiteX11" fmla="*/ 25717 w 26669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669" h="37170">
                  <a:moveTo>
                    <a:pt x="0" y="0"/>
                  </a:moveTo>
                  <a:lnTo>
                    <a:pt x="0" y="37171"/>
                  </a:lnTo>
                  <a:lnTo>
                    <a:pt x="26670" y="37171"/>
                  </a:lnTo>
                  <a:lnTo>
                    <a:pt x="26670" y="29737"/>
                  </a:lnTo>
                  <a:lnTo>
                    <a:pt x="8573" y="29737"/>
                  </a:lnTo>
                  <a:lnTo>
                    <a:pt x="8573" y="21373"/>
                  </a:lnTo>
                  <a:lnTo>
                    <a:pt x="24765" y="21373"/>
                  </a:lnTo>
                  <a:lnTo>
                    <a:pt x="24765" y="14868"/>
                  </a:lnTo>
                  <a:lnTo>
                    <a:pt x="8573" y="14868"/>
                  </a:lnTo>
                  <a:lnTo>
                    <a:pt x="8573" y="7434"/>
                  </a:lnTo>
                  <a:lnTo>
                    <a:pt x="25717" y="7434"/>
                  </a:lnTo>
                  <a:lnTo>
                    <a:pt x="25717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6" name="Freeform 65">
              <a:extLst>
                <a:ext uri="{FF2B5EF4-FFF2-40B4-BE49-F238E27FC236}">
                  <a16:creationId xmlns:a16="http://schemas.microsoft.com/office/drawing/2014/main" id="{A895C41E-489E-00BC-004B-3F26FF56C123}"/>
                </a:ext>
              </a:extLst>
            </p:cNvPr>
            <p:cNvSpPr/>
            <p:nvPr/>
          </p:nvSpPr>
          <p:spPr>
            <a:xfrm>
              <a:off x="6227445" y="3533078"/>
              <a:ext cx="41909" cy="37170"/>
            </a:xfrm>
            <a:custGeom>
              <a:avLst/>
              <a:gdLst>
                <a:gd name="connsiteX0" fmla="*/ 20955 w 41909"/>
                <a:gd name="connsiteY0" fmla="*/ 10222 h 37170"/>
                <a:gd name="connsiteX1" fmla="*/ 25717 w 41909"/>
                <a:gd name="connsiteY1" fmla="*/ 23232 h 37170"/>
                <a:gd name="connsiteX2" fmla="*/ 16192 w 41909"/>
                <a:gd name="connsiteY2" fmla="*/ 23232 h 37170"/>
                <a:gd name="connsiteX3" fmla="*/ 20955 w 41909"/>
                <a:gd name="connsiteY3" fmla="*/ 10222 h 37170"/>
                <a:gd name="connsiteX4" fmla="*/ 16192 w 41909"/>
                <a:gd name="connsiteY4" fmla="*/ 0 h 37170"/>
                <a:gd name="connsiteX5" fmla="*/ 0 w 41909"/>
                <a:gd name="connsiteY5" fmla="*/ 37171 h 37170"/>
                <a:gd name="connsiteX6" fmla="*/ 10477 w 41909"/>
                <a:gd name="connsiteY6" fmla="*/ 37171 h 37170"/>
                <a:gd name="connsiteX7" fmla="*/ 13335 w 41909"/>
                <a:gd name="connsiteY7" fmla="*/ 29737 h 37170"/>
                <a:gd name="connsiteX8" fmla="*/ 28575 w 41909"/>
                <a:gd name="connsiteY8" fmla="*/ 29737 h 37170"/>
                <a:gd name="connsiteX9" fmla="*/ 31432 w 41909"/>
                <a:gd name="connsiteY9" fmla="*/ 37171 h 37170"/>
                <a:gd name="connsiteX10" fmla="*/ 41910 w 41909"/>
                <a:gd name="connsiteY10" fmla="*/ 37171 h 37170"/>
                <a:gd name="connsiteX11" fmla="*/ 25717 w 41909"/>
                <a:gd name="connsiteY11" fmla="*/ 0 h 37170"/>
                <a:gd name="connsiteX12" fmla="*/ 16192 w 41909"/>
                <a:gd name="connsiteY12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1909" h="37170">
                  <a:moveTo>
                    <a:pt x="20955" y="10222"/>
                  </a:moveTo>
                  <a:lnTo>
                    <a:pt x="25717" y="23232"/>
                  </a:lnTo>
                  <a:lnTo>
                    <a:pt x="16192" y="23232"/>
                  </a:lnTo>
                  <a:lnTo>
                    <a:pt x="20955" y="10222"/>
                  </a:lnTo>
                  <a:close/>
                  <a:moveTo>
                    <a:pt x="16192" y="0"/>
                  </a:moveTo>
                  <a:lnTo>
                    <a:pt x="0" y="37171"/>
                  </a:lnTo>
                  <a:lnTo>
                    <a:pt x="10477" y="37171"/>
                  </a:lnTo>
                  <a:lnTo>
                    <a:pt x="13335" y="29737"/>
                  </a:lnTo>
                  <a:lnTo>
                    <a:pt x="28575" y="29737"/>
                  </a:lnTo>
                  <a:lnTo>
                    <a:pt x="31432" y="37171"/>
                  </a:lnTo>
                  <a:lnTo>
                    <a:pt x="41910" y="37171"/>
                  </a:lnTo>
                  <a:lnTo>
                    <a:pt x="25717" y="0"/>
                  </a:lnTo>
                  <a:lnTo>
                    <a:pt x="16192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67" name="Freeform 66">
              <a:extLst>
                <a:ext uri="{FF2B5EF4-FFF2-40B4-BE49-F238E27FC236}">
                  <a16:creationId xmlns:a16="http://schemas.microsoft.com/office/drawing/2014/main" id="{BDCDA051-686D-C090-66DF-7D9A6E3A302C}"/>
                </a:ext>
              </a:extLst>
            </p:cNvPr>
            <p:cNvSpPr/>
            <p:nvPr/>
          </p:nvSpPr>
          <p:spPr>
            <a:xfrm>
              <a:off x="6263639" y="3533078"/>
              <a:ext cx="31432" cy="37170"/>
            </a:xfrm>
            <a:custGeom>
              <a:avLst/>
              <a:gdLst>
                <a:gd name="connsiteX0" fmla="*/ 0 w 31432"/>
                <a:gd name="connsiteY0" fmla="*/ 0 h 37170"/>
                <a:gd name="connsiteX1" fmla="*/ 0 w 31432"/>
                <a:gd name="connsiteY1" fmla="*/ 7434 h 37170"/>
                <a:gd name="connsiteX2" fmla="*/ 11430 w 31432"/>
                <a:gd name="connsiteY2" fmla="*/ 7434 h 37170"/>
                <a:gd name="connsiteX3" fmla="*/ 11430 w 31432"/>
                <a:gd name="connsiteY3" fmla="*/ 37171 h 37170"/>
                <a:gd name="connsiteX4" fmla="*/ 20002 w 31432"/>
                <a:gd name="connsiteY4" fmla="*/ 37171 h 37170"/>
                <a:gd name="connsiteX5" fmla="*/ 20002 w 31432"/>
                <a:gd name="connsiteY5" fmla="*/ 7434 h 37170"/>
                <a:gd name="connsiteX6" fmla="*/ 31433 w 31432"/>
                <a:gd name="connsiteY6" fmla="*/ 7434 h 37170"/>
                <a:gd name="connsiteX7" fmla="*/ 31433 w 31432"/>
                <a:gd name="connsiteY7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432" h="37170">
                  <a:moveTo>
                    <a:pt x="0" y="0"/>
                  </a:moveTo>
                  <a:lnTo>
                    <a:pt x="0" y="7434"/>
                  </a:lnTo>
                  <a:lnTo>
                    <a:pt x="11430" y="7434"/>
                  </a:lnTo>
                  <a:lnTo>
                    <a:pt x="11430" y="37171"/>
                  </a:lnTo>
                  <a:lnTo>
                    <a:pt x="20002" y="37171"/>
                  </a:lnTo>
                  <a:lnTo>
                    <a:pt x="20002" y="7434"/>
                  </a:lnTo>
                  <a:lnTo>
                    <a:pt x="31433" y="7434"/>
                  </a:lnTo>
                  <a:lnTo>
                    <a:pt x="3143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grpSp>
          <p:nvGrpSpPr>
            <p:cNvPr id="68" name="Graphic 9">
              <a:extLst>
                <a:ext uri="{FF2B5EF4-FFF2-40B4-BE49-F238E27FC236}">
                  <a16:creationId xmlns:a16="http://schemas.microsoft.com/office/drawing/2014/main" id="{394E8873-CA52-E6BB-AD91-3398D9E7467F}"/>
                </a:ext>
              </a:extLst>
            </p:cNvPr>
            <p:cNvGrpSpPr/>
            <p:nvPr/>
          </p:nvGrpSpPr>
          <p:grpSpPr>
            <a:xfrm>
              <a:off x="6305550" y="3532148"/>
              <a:ext cx="148589" cy="39958"/>
              <a:chOff x="6305550" y="3532148"/>
              <a:chExt cx="148589" cy="39958"/>
            </a:xfrm>
            <a:grpFill/>
          </p:grpSpPr>
          <p:sp>
            <p:nvSpPr>
              <p:cNvPr id="69" name="Freeform 68">
                <a:extLst>
                  <a:ext uri="{FF2B5EF4-FFF2-40B4-BE49-F238E27FC236}">
                    <a16:creationId xmlns:a16="http://schemas.microsoft.com/office/drawing/2014/main" id="{DA74B5C6-3B2E-F93F-DFC1-0354C6A88E49}"/>
                  </a:ext>
                </a:extLst>
              </p:cNvPr>
              <p:cNvSpPr/>
              <p:nvPr/>
            </p:nvSpPr>
            <p:spPr>
              <a:xfrm>
                <a:off x="6305550" y="3532148"/>
                <a:ext cx="25717" cy="39029"/>
              </a:xfrm>
              <a:custGeom>
                <a:avLst/>
                <a:gdLst>
                  <a:gd name="connsiteX0" fmla="*/ 25717 w 25717"/>
                  <a:gd name="connsiteY0" fmla="*/ 29737 h 39029"/>
                  <a:gd name="connsiteX1" fmla="*/ 23813 w 25717"/>
                  <a:gd name="connsiteY1" fmla="*/ 34383 h 39029"/>
                  <a:gd name="connsiteX2" fmla="*/ 20002 w 25717"/>
                  <a:gd name="connsiteY2" fmla="*/ 38100 h 39029"/>
                  <a:gd name="connsiteX3" fmla="*/ 13335 w 25717"/>
                  <a:gd name="connsiteY3" fmla="*/ 39029 h 39029"/>
                  <a:gd name="connsiteX4" fmla="*/ 4763 w 25717"/>
                  <a:gd name="connsiteY4" fmla="*/ 36241 h 39029"/>
                  <a:gd name="connsiteX5" fmla="*/ 0 w 25717"/>
                  <a:gd name="connsiteY5" fmla="*/ 29737 h 39029"/>
                  <a:gd name="connsiteX6" fmla="*/ 8573 w 25717"/>
                  <a:gd name="connsiteY6" fmla="*/ 26949 h 39029"/>
                  <a:gd name="connsiteX7" fmla="*/ 9525 w 25717"/>
                  <a:gd name="connsiteY7" fmla="*/ 29737 h 39029"/>
                  <a:gd name="connsiteX8" fmla="*/ 12383 w 25717"/>
                  <a:gd name="connsiteY8" fmla="*/ 30666 h 39029"/>
                  <a:gd name="connsiteX9" fmla="*/ 15240 w 25717"/>
                  <a:gd name="connsiteY9" fmla="*/ 28807 h 39029"/>
                  <a:gd name="connsiteX10" fmla="*/ 16192 w 25717"/>
                  <a:gd name="connsiteY10" fmla="*/ 25090 h 39029"/>
                  <a:gd name="connsiteX11" fmla="*/ 16192 w 25717"/>
                  <a:gd name="connsiteY11" fmla="*/ 0 h 39029"/>
                  <a:gd name="connsiteX12" fmla="*/ 25717 w 25717"/>
                  <a:gd name="connsiteY12" fmla="*/ 0 h 39029"/>
                  <a:gd name="connsiteX13" fmla="*/ 25717 w 25717"/>
                  <a:gd name="connsiteY13" fmla="*/ 24161 h 39029"/>
                  <a:gd name="connsiteX14" fmla="*/ 25717 w 25717"/>
                  <a:gd name="connsiteY14" fmla="*/ 29737 h 390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717" h="39029">
                    <a:moveTo>
                      <a:pt x="25717" y="29737"/>
                    </a:moveTo>
                    <a:cubicBezTo>
                      <a:pt x="25717" y="31595"/>
                      <a:pt x="24765" y="32524"/>
                      <a:pt x="23813" y="34383"/>
                    </a:cubicBezTo>
                    <a:cubicBezTo>
                      <a:pt x="22860" y="35312"/>
                      <a:pt x="21908" y="37171"/>
                      <a:pt x="20002" y="38100"/>
                    </a:cubicBezTo>
                    <a:cubicBezTo>
                      <a:pt x="18098" y="39029"/>
                      <a:pt x="16192" y="39029"/>
                      <a:pt x="13335" y="39029"/>
                    </a:cubicBezTo>
                    <a:cubicBezTo>
                      <a:pt x="10477" y="39029"/>
                      <a:pt x="7620" y="38100"/>
                      <a:pt x="4763" y="36241"/>
                    </a:cubicBezTo>
                    <a:cubicBezTo>
                      <a:pt x="2858" y="34383"/>
                      <a:pt x="952" y="32524"/>
                      <a:pt x="0" y="29737"/>
                    </a:cubicBezTo>
                    <a:lnTo>
                      <a:pt x="8573" y="26949"/>
                    </a:lnTo>
                    <a:cubicBezTo>
                      <a:pt x="8573" y="27878"/>
                      <a:pt x="9525" y="28807"/>
                      <a:pt x="9525" y="29737"/>
                    </a:cubicBezTo>
                    <a:cubicBezTo>
                      <a:pt x="10477" y="30666"/>
                      <a:pt x="11430" y="30666"/>
                      <a:pt x="12383" y="30666"/>
                    </a:cubicBezTo>
                    <a:cubicBezTo>
                      <a:pt x="14288" y="30666"/>
                      <a:pt x="15240" y="29737"/>
                      <a:pt x="15240" y="28807"/>
                    </a:cubicBezTo>
                    <a:cubicBezTo>
                      <a:pt x="16192" y="27878"/>
                      <a:pt x="16192" y="26020"/>
                      <a:pt x="16192" y="25090"/>
                    </a:cubicBezTo>
                    <a:lnTo>
                      <a:pt x="16192" y="0"/>
                    </a:lnTo>
                    <a:lnTo>
                      <a:pt x="25717" y="0"/>
                    </a:lnTo>
                    <a:lnTo>
                      <a:pt x="25717" y="24161"/>
                    </a:lnTo>
                    <a:cubicBezTo>
                      <a:pt x="25717" y="26949"/>
                      <a:pt x="25717" y="28807"/>
                      <a:pt x="25717" y="29737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70" name="Freeform 69">
                <a:extLst>
                  <a:ext uri="{FF2B5EF4-FFF2-40B4-BE49-F238E27FC236}">
                    <a16:creationId xmlns:a16="http://schemas.microsoft.com/office/drawing/2014/main" id="{787910E5-5BE4-45DC-E7F5-2F44BF9BE696}"/>
                  </a:ext>
                </a:extLst>
              </p:cNvPr>
              <p:cNvSpPr/>
              <p:nvPr/>
            </p:nvSpPr>
            <p:spPr>
              <a:xfrm>
                <a:off x="6334125" y="3532148"/>
                <a:ext cx="43814" cy="39958"/>
              </a:xfrm>
              <a:custGeom>
                <a:avLst/>
                <a:gdLst>
                  <a:gd name="connsiteX0" fmla="*/ 34290 w 43814"/>
                  <a:gd name="connsiteY0" fmla="*/ 19515 h 39958"/>
                  <a:gd name="connsiteX1" fmla="*/ 33338 w 43814"/>
                  <a:gd name="connsiteY1" fmla="*/ 14868 h 39958"/>
                  <a:gd name="connsiteX2" fmla="*/ 31433 w 43814"/>
                  <a:gd name="connsiteY2" fmla="*/ 11151 h 39958"/>
                  <a:gd name="connsiteX3" fmla="*/ 27623 w 43814"/>
                  <a:gd name="connsiteY3" fmla="*/ 8363 h 39958"/>
                  <a:gd name="connsiteX4" fmla="*/ 22860 w 43814"/>
                  <a:gd name="connsiteY4" fmla="*/ 7434 h 39958"/>
                  <a:gd name="connsiteX5" fmla="*/ 18098 w 43814"/>
                  <a:gd name="connsiteY5" fmla="*/ 8363 h 39958"/>
                  <a:gd name="connsiteX6" fmla="*/ 14288 w 43814"/>
                  <a:gd name="connsiteY6" fmla="*/ 11151 h 39958"/>
                  <a:gd name="connsiteX7" fmla="*/ 12383 w 43814"/>
                  <a:gd name="connsiteY7" fmla="*/ 14868 h 39958"/>
                  <a:gd name="connsiteX8" fmla="*/ 11430 w 43814"/>
                  <a:gd name="connsiteY8" fmla="*/ 19515 h 39958"/>
                  <a:gd name="connsiteX9" fmla="*/ 12383 w 43814"/>
                  <a:gd name="connsiteY9" fmla="*/ 24161 h 39958"/>
                  <a:gd name="connsiteX10" fmla="*/ 14288 w 43814"/>
                  <a:gd name="connsiteY10" fmla="*/ 27878 h 39958"/>
                  <a:gd name="connsiteX11" fmla="*/ 18098 w 43814"/>
                  <a:gd name="connsiteY11" fmla="*/ 30666 h 39958"/>
                  <a:gd name="connsiteX12" fmla="*/ 22860 w 43814"/>
                  <a:gd name="connsiteY12" fmla="*/ 31595 h 39958"/>
                  <a:gd name="connsiteX13" fmla="*/ 27623 w 43814"/>
                  <a:gd name="connsiteY13" fmla="*/ 30666 h 39958"/>
                  <a:gd name="connsiteX14" fmla="*/ 31433 w 43814"/>
                  <a:gd name="connsiteY14" fmla="*/ 27878 h 39958"/>
                  <a:gd name="connsiteX15" fmla="*/ 33338 w 43814"/>
                  <a:gd name="connsiteY15" fmla="*/ 24161 h 39958"/>
                  <a:gd name="connsiteX16" fmla="*/ 34290 w 43814"/>
                  <a:gd name="connsiteY16" fmla="*/ 19515 h 39958"/>
                  <a:gd name="connsiteX17" fmla="*/ 43815 w 43814"/>
                  <a:gd name="connsiteY17" fmla="*/ 19515 h 39958"/>
                  <a:gd name="connsiteX18" fmla="*/ 41910 w 43814"/>
                  <a:gd name="connsiteY18" fmla="*/ 27878 h 39958"/>
                  <a:gd name="connsiteX19" fmla="*/ 37148 w 43814"/>
                  <a:gd name="connsiteY19" fmla="*/ 34383 h 39958"/>
                  <a:gd name="connsiteX20" fmla="*/ 30480 w 43814"/>
                  <a:gd name="connsiteY20" fmla="*/ 38100 h 39958"/>
                  <a:gd name="connsiteX21" fmla="*/ 21908 w 43814"/>
                  <a:gd name="connsiteY21" fmla="*/ 39959 h 39958"/>
                  <a:gd name="connsiteX22" fmla="*/ 13335 w 43814"/>
                  <a:gd name="connsiteY22" fmla="*/ 38100 h 39958"/>
                  <a:gd name="connsiteX23" fmla="*/ 6667 w 43814"/>
                  <a:gd name="connsiteY23" fmla="*/ 34383 h 39958"/>
                  <a:gd name="connsiteX24" fmla="*/ 1905 w 43814"/>
                  <a:gd name="connsiteY24" fmla="*/ 27878 h 39958"/>
                  <a:gd name="connsiteX25" fmla="*/ 0 w 43814"/>
                  <a:gd name="connsiteY25" fmla="*/ 19515 h 39958"/>
                  <a:gd name="connsiteX26" fmla="*/ 1905 w 43814"/>
                  <a:gd name="connsiteY26" fmla="*/ 11151 h 39958"/>
                  <a:gd name="connsiteX27" fmla="*/ 6667 w 43814"/>
                  <a:gd name="connsiteY27" fmla="*/ 4646 h 39958"/>
                  <a:gd name="connsiteX28" fmla="*/ 13335 w 43814"/>
                  <a:gd name="connsiteY28" fmla="*/ 929 h 39958"/>
                  <a:gd name="connsiteX29" fmla="*/ 21908 w 43814"/>
                  <a:gd name="connsiteY29" fmla="*/ 0 h 39958"/>
                  <a:gd name="connsiteX30" fmla="*/ 30480 w 43814"/>
                  <a:gd name="connsiteY30" fmla="*/ 929 h 39958"/>
                  <a:gd name="connsiteX31" fmla="*/ 37148 w 43814"/>
                  <a:gd name="connsiteY31" fmla="*/ 4646 h 39958"/>
                  <a:gd name="connsiteX32" fmla="*/ 41910 w 43814"/>
                  <a:gd name="connsiteY32" fmla="*/ 11151 h 39958"/>
                  <a:gd name="connsiteX33" fmla="*/ 43815 w 43814"/>
                  <a:gd name="connsiteY33" fmla="*/ 19515 h 399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43814" h="39958">
                    <a:moveTo>
                      <a:pt x="34290" y="19515"/>
                    </a:moveTo>
                    <a:cubicBezTo>
                      <a:pt x="34290" y="17656"/>
                      <a:pt x="34290" y="16727"/>
                      <a:pt x="33338" y="14868"/>
                    </a:cubicBezTo>
                    <a:cubicBezTo>
                      <a:pt x="32385" y="13010"/>
                      <a:pt x="32385" y="12080"/>
                      <a:pt x="31433" y="11151"/>
                    </a:cubicBezTo>
                    <a:cubicBezTo>
                      <a:pt x="30480" y="10222"/>
                      <a:pt x="29527" y="9293"/>
                      <a:pt x="27623" y="8363"/>
                    </a:cubicBezTo>
                    <a:cubicBezTo>
                      <a:pt x="26670" y="7434"/>
                      <a:pt x="24765" y="7434"/>
                      <a:pt x="22860" y="7434"/>
                    </a:cubicBezTo>
                    <a:cubicBezTo>
                      <a:pt x="20955" y="7434"/>
                      <a:pt x="20002" y="7434"/>
                      <a:pt x="18098" y="8363"/>
                    </a:cubicBezTo>
                    <a:cubicBezTo>
                      <a:pt x="17145" y="9293"/>
                      <a:pt x="15240" y="9293"/>
                      <a:pt x="14288" y="11151"/>
                    </a:cubicBezTo>
                    <a:cubicBezTo>
                      <a:pt x="13335" y="12080"/>
                      <a:pt x="12383" y="13010"/>
                      <a:pt x="12383" y="14868"/>
                    </a:cubicBezTo>
                    <a:cubicBezTo>
                      <a:pt x="11430" y="16727"/>
                      <a:pt x="11430" y="17656"/>
                      <a:pt x="11430" y="19515"/>
                    </a:cubicBezTo>
                    <a:cubicBezTo>
                      <a:pt x="11430" y="21373"/>
                      <a:pt x="11430" y="22302"/>
                      <a:pt x="12383" y="24161"/>
                    </a:cubicBezTo>
                    <a:cubicBezTo>
                      <a:pt x="13335" y="26020"/>
                      <a:pt x="13335" y="26949"/>
                      <a:pt x="14288" y="27878"/>
                    </a:cubicBezTo>
                    <a:cubicBezTo>
                      <a:pt x="15240" y="28807"/>
                      <a:pt x="16192" y="29737"/>
                      <a:pt x="18098" y="30666"/>
                    </a:cubicBezTo>
                    <a:cubicBezTo>
                      <a:pt x="19050" y="31595"/>
                      <a:pt x="20955" y="31595"/>
                      <a:pt x="22860" y="31595"/>
                    </a:cubicBezTo>
                    <a:cubicBezTo>
                      <a:pt x="24765" y="31595"/>
                      <a:pt x="25717" y="31595"/>
                      <a:pt x="27623" y="30666"/>
                    </a:cubicBezTo>
                    <a:cubicBezTo>
                      <a:pt x="28575" y="29737"/>
                      <a:pt x="30480" y="29737"/>
                      <a:pt x="31433" y="27878"/>
                    </a:cubicBezTo>
                    <a:cubicBezTo>
                      <a:pt x="32385" y="26949"/>
                      <a:pt x="33338" y="26020"/>
                      <a:pt x="33338" y="24161"/>
                    </a:cubicBezTo>
                    <a:cubicBezTo>
                      <a:pt x="33338" y="22302"/>
                      <a:pt x="34290" y="21373"/>
                      <a:pt x="34290" y="19515"/>
                    </a:cubicBezTo>
                    <a:moveTo>
                      <a:pt x="43815" y="19515"/>
                    </a:moveTo>
                    <a:cubicBezTo>
                      <a:pt x="43815" y="22302"/>
                      <a:pt x="42863" y="25090"/>
                      <a:pt x="41910" y="27878"/>
                    </a:cubicBezTo>
                    <a:cubicBezTo>
                      <a:pt x="40958" y="30666"/>
                      <a:pt x="39052" y="32524"/>
                      <a:pt x="37148" y="34383"/>
                    </a:cubicBezTo>
                    <a:cubicBezTo>
                      <a:pt x="35242" y="36241"/>
                      <a:pt x="33338" y="37171"/>
                      <a:pt x="30480" y="38100"/>
                    </a:cubicBezTo>
                    <a:cubicBezTo>
                      <a:pt x="27623" y="39029"/>
                      <a:pt x="24765" y="39959"/>
                      <a:pt x="21908" y="39959"/>
                    </a:cubicBezTo>
                    <a:cubicBezTo>
                      <a:pt x="19050" y="39959"/>
                      <a:pt x="16192" y="39029"/>
                      <a:pt x="13335" y="38100"/>
                    </a:cubicBezTo>
                    <a:cubicBezTo>
                      <a:pt x="10477" y="37171"/>
                      <a:pt x="8573" y="36241"/>
                      <a:pt x="6667" y="34383"/>
                    </a:cubicBezTo>
                    <a:cubicBezTo>
                      <a:pt x="4763" y="32524"/>
                      <a:pt x="3810" y="30666"/>
                      <a:pt x="1905" y="27878"/>
                    </a:cubicBezTo>
                    <a:cubicBezTo>
                      <a:pt x="952" y="25090"/>
                      <a:pt x="0" y="22302"/>
                      <a:pt x="0" y="19515"/>
                    </a:cubicBezTo>
                    <a:cubicBezTo>
                      <a:pt x="0" y="16727"/>
                      <a:pt x="952" y="13939"/>
                      <a:pt x="1905" y="11151"/>
                    </a:cubicBezTo>
                    <a:cubicBezTo>
                      <a:pt x="2858" y="8363"/>
                      <a:pt x="4763" y="6505"/>
                      <a:pt x="6667" y="4646"/>
                    </a:cubicBezTo>
                    <a:cubicBezTo>
                      <a:pt x="8573" y="2788"/>
                      <a:pt x="10477" y="1859"/>
                      <a:pt x="13335" y="929"/>
                    </a:cubicBezTo>
                    <a:cubicBezTo>
                      <a:pt x="16192" y="0"/>
                      <a:pt x="19050" y="0"/>
                      <a:pt x="21908" y="0"/>
                    </a:cubicBezTo>
                    <a:cubicBezTo>
                      <a:pt x="24765" y="0"/>
                      <a:pt x="27623" y="0"/>
                      <a:pt x="30480" y="929"/>
                    </a:cubicBezTo>
                    <a:cubicBezTo>
                      <a:pt x="33338" y="1859"/>
                      <a:pt x="35242" y="2788"/>
                      <a:pt x="37148" y="4646"/>
                    </a:cubicBezTo>
                    <a:cubicBezTo>
                      <a:pt x="39052" y="6505"/>
                      <a:pt x="40005" y="8363"/>
                      <a:pt x="41910" y="11151"/>
                    </a:cubicBezTo>
                    <a:cubicBezTo>
                      <a:pt x="43815" y="13939"/>
                      <a:pt x="43815" y="16727"/>
                      <a:pt x="43815" y="19515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71" name="Freeform 70">
                <a:extLst>
                  <a:ext uri="{FF2B5EF4-FFF2-40B4-BE49-F238E27FC236}">
                    <a16:creationId xmlns:a16="http://schemas.microsoft.com/office/drawing/2014/main" id="{6521CAB7-45F7-3BE0-F9BA-1383F8C1FA1B}"/>
                  </a:ext>
                </a:extLst>
              </p:cNvPr>
              <p:cNvSpPr/>
              <p:nvPr/>
            </p:nvSpPr>
            <p:spPr>
              <a:xfrm>
                <a:off x="6384607" y="3533078"/>
                <a:ext cx="30479" cy="38099"/>
              </a:xfrm>
              <a:custGeom>
                <a:avLst/>
                <a:gdLst>
                  <a:gd name="connsiteX0" fmla="*/ 29527 w 30479"/>
                  <a:gd name="connsiteY0" fmla="*/ 29737 h 38099"/>
                  <a:gd name="connsiteX1" fmla="*/ 26670 w 30479"/>
                  <a:gd name="connsiteY1" fmla="*/ 34383 h 38099"/>
                  <a:gd name="connsiteX2" fmla="*/ 21907 w 30479"/>
                  <a:gd name="connsiteY2" fmla="*/ 37171 h 38099"/>
                  <a:gd name="connsiteX3" fmla="*/ 15240 w 30479"/>
                  <a:gd name="connsiteY3" fmla="*/ 38100 h 38099"/>
                  <a:gd name="connsiteX4" fmla="*/ 8572 w 30479"/>
                  <a:gd name="connsiteY4" fmla="*/ 37171 h 38099"/>
                  <a:gd name="connsiteX5" fmla="*/ 3810 w 30479"/>
                  <a:gd name="connsiteY5" fmla="*/ 34383 h 38099"/>
                  <a:gd name="connsiteX6" fmla="*/ 952 w 30479"/>
                  <a:gd name="connsiteY6" fmla="*/ 29737 h 38099"/>
                  <a:gd name="connsiteX7" fmla="*/ 0 w 30479"/>
                  <a:gd name="connsiteY7" fmla="*/ 23232 h 38099"/>
                  <a:gd name="connsiteX8" fmla="*/ 0 w 30479"/>
                  <a:gd name="connsiteY8" fmla="*/ 0 h 38099"/>
                  <a:gd name="connsiteX9" fmla="*/ 9525 w 30479"/>
                  <a:gd name="connsiteY9" fmla="*/ 0 h 38099"/>
                  <a:gd name="connsiteX10" fmla="*/ 9525 w 30479"/>
                  <a:gd name="connsiteY10" fmla="*/ 22302 h 38099"/>
                  <a:gd name="connsiteX11" fmla="*/ 9525 w 30479"/>
                  <a:gd name="connsiteY11" fmla="*/ 25090 h 38099"/>
                  <a:gd name="connsiteX12" fmla="*/ 10477 w 30479"/>
                  <a:gd name="connsiteY12" fmla="*/ 27878 h 38099"/>
                  <a:gd name="connsiteX13" fmla="*/ 12382 w 30479"/>
                  <a:gd name="connsiteY13" fmla="*/ 29737 h 38099"/>
                  <a:gd name="connsiteX14" fmla="*/ 15240 w 30479"/>
                  <a:gd name="connsiteY14" fmla="*/ 30666 h 38099"/>
                  <a:gd name="connsiteX15" fmla="*/ 18097 w 30479"/>
                  <a:gd name="connsiteY15" fmla="*/ 29737 h 38099"/>
                  <a:gd name="connsiteX16" fmla="*/ 20002 w 30479"/>
                  <a:gd name="connsiteY16" fmla="*/ 27878 h 38099"/>
                  <a:gd name="connsiteX17" fmla="*/ 20955 w 30479"/>
                  <a:gd name="connsiteY17" fmla="*/ 25090 h 38099"/>
                  <a:gd name="connsiteX18" fmla="*/ 20955 w 30479"/>
                  <a:gd name="connsiteY18" fmla="*/ 22302 h 38099"/>
                  <a:gd name="connsiteX19" fmla="*/ 20955 w 30479"/>
                  <a:gd name="connsiteY19" fmla="*/ 0 h 38099"/>
                  <a:gd name="connsiteX20" fmla="*/ 30480 w 30479"/>
                  <a:gd name="connsiteY20" fmla="*/ 0 h 38099"/>
                  <a:gd name="connsiteX21" fmla="*/ 30480 w 30479"/>
                  <a:gd name="connsiteY21" fmla="*/ 23232 h 38099"/>
                  <a:gd name="connsiteX22" fmla="*/ 29527 w 30479"/>
                  <a:gd name="connsiteY22" fmla="*/ 29737 h 38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0479" h="38099">
                    <a:moveTo>
                      <a:pt x="29527" y="29737"/>
                    </a:moveTo>
                    <a:cubicBezTo>
                      <a:pt x="28575" y="31595"/>
                      <a:pt x="27622" y="33454"/>
                      <a:pt x="26670" y="34383"/>
                    </a:cubicBezTo>
                    <a:cubicBezTo>
                      <a:pt x="24765" y="35312"/>
                      <a:pt x="23813" y="37171"/>
                      <a:pt x="21907" y="37171"/>
                    </a:cubicBezTo>
                    <a:cubicBezTo>
                      <a:pt x="20002" y="38100"/>
                      <a:pt x="17145" y="38100"/>
                      <a:pt x="15240" y="38100"/>
                    </a:cubicBezTo>
                    <a:cubicBezTo>
                      <a:pt x="12382" y="38100"/>
                      <a:pt x="10477" y="38100"/>
                      <a:pt x="8572" y="37171"/>
                    </a:cubicBezTo>
                    <a:cubicBezTo>
                      <a:pt x="6667" y="36241"/>
                      <a:pt x="4763" y="35312"/>
                      <a:pt x="3810" y="34383"/>
                    </a:cubicBezTo>
                    <a:cubicBezTo>
                      <a:pt x="2857" y="33454"/>
                      <a:pt x="952" y="31595"/>
                      <a:pt x="952" y="29737"/>
                    </a:cubicBezTo>
                    <a:cubicBezTo>
                      <a:pt x="0" y="27878"/>
                      <a:pt x="0" y="26020"/>
                      <a:pt x="0" y="23232"/>
                    </a:cubicBezTo>
                    <a:lnTo>
                      <a:pt x="0" y="0"/>
                    </a:lnTo>
                    <a:lnTo>
                      <a:pt x="9525" y="0"/>
                    </a:lnTo>
                    <a:lnTo>
                      <a:pt x="9525" y="22302"/>
                    </a:lnTo>
                    <a:cubicBezTo>
                      <a:pt x="9525" y="23232"/>
                      <a:pt x="9525" y="24161"/>
                      <a:pt x="9525" y="25090"/>
                    </a:cubicBezTo>
                    <a:cubicBezTo>
                      <a:pt x="9525" y="26020"/>
                      <a:pt x="10477" y="26949"/>
                      <a:pt x="10477" y="27878"/>
                    </a:cubicBezTo>
                    <a:cubicBezTo>
                      <a:pt x="11430" y="28807"/>
                      <a:pt x="11430" y="28807"/>
                      <a:pt x="12382" y="29737"/>
                    </a:cubicBezTo>
                    <a:cubicBezTo>
                      <a:pt x="13335" y="29737"/>
                      <a:pt x="14288" y="30666"/>
                      <a:pt x="15240" y="30666"/>
                    </a:cubicBezTo>
                    <a:cubicBezTo>
                      <a:pt x="16192" y="30666"/>
                      <a:pt x="18097" y="30666"/>
                      <a:pt x="18097" y="29737"/>
                    </a:cubicBezTo>
                    <a:cubicBezTo>
                      <a:pt x="19050" y="29737"/>
                      <a:pt x="20002" y="28807"/>
                      <a:pt x="20002" y="27878"/>
                    </a:cubicBezTo>
                    <a:cubicBezTo>
                      <a:pt x="20955" y="26949"/>
                      <a:pt x="20955" y="26020"/>
                      <a:pt x="20955" y="25090"/>
                    </a:cubicBezTo>
                    <a:cubicBezTo>
                      <a:pt x="20955" y="24161"/>
                      <a:pt x="20955" y="23232"/>
                      <a:pt x="20955" y="22302"/>
                    </a:cubicBezTo>
                    <a:lnTo>
                      <a:pt x="20955" y="0"/>
                    </a:lnTo>
                    <a:lnTo>
                      <a:pt x="30480" y="0"/>
                    </a:lnTo>
                    <a:lnTo>
                      <a:pt x="30480" y="23232"/>
                    </a:lnTo>
                    <a:cubicBezTo>
                      <a:pt x="30480" y="25090"/>
                      <a:pt x="30480" y="27878"/>
                      <a:pt x="29527" y="29737"/>
                    </a:cubicBezTo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  <p:sp>
            <p:nvSpPr>
              <p:cNvPr id="72" name="Freeform 71">
                <a:extLst>
                  <a:ext uri="{FF2B5EF4-FFF2-40B4-BE49-F238E27FC236}">
                    <a16:creationId xmlns:a16="http://schemas.microsoft.com/office/drawing/2014/main" id="{37460F74-F5DE-FB58-1147-3346A574CCD1}"/>
                  </a:ext>
                </a:extLst>
              </p:cNvPr>
              <p:cNvSpPr/>
              <p:nvPr/>
            </p:nvSpPr>
            <p:spPr>
              <a:xfrm>
                <a:off x="6422707" y="3533078"/>
                <a:ext cx="31432" cy="38099"/>
              </a:xfrm>
              <a:custGeom>
                <a:avLst/>
                <a:gdLst>
                  <a:gd name="connsiteX0" fmla="*/ 20002 w 31432"/>
                  <a:gd name="connsiteY0" fmla="*/ 11151 h 38099"/>
                  <a:gd name="connsiteX1" fmla="*/ 19050 w 31432"/>
                  <a:gd name="connsiteY1" fmla="*/ 9293 h 38099"/>
                  <a:gd name="connsiteX2" fmla="*/ 17145 w 31432"/>
                  <a:gd name="connsiteY2" fmla="*/ 8363 h 38099"/>
                  <a:gd name="connsiteX3" fmla="*/ 15240 w 31432"/>
                  <a:gd name="connsiteY3" fmla="*/ 7434 h 38099"/>
                  <a:gd name="connsiteX4" fmla="*/ 13335 w 31432"/>
                  <a:gd name="connsiteY4" fmla="*/ 7434 h 38099"/>
                  <a:gd name="connsiteX5" fmla="*/ 8572 w 31432"/>
                  <a:gd name="connsiteY5" fmla="*/ 7434 h 38099"/>
                  <a:gd name="connsiteX6" fmla="*/ 8572 w 31432"/>
                  <a:gd name="connsiteY6" fmla="*/ 15798 h 38099"/>
                  <a:gd name="connsiteX7" fmla="*/ 13335 w 31432"/>
                  <a:gd name="connsiteY7" fmla="*/ 15798 h 38099"/>
                  <a:gd name="connsiteX8" fmla="*/ 15240 w 31432"/>
                  <a:gd name="connsiteY8" fmla="*/ 15798 h 38099"/>
                  <a:gd name="connsiteX9" fmla="*/ 17145 w 31432"/>
                  <a:gd name="connsiteY9" fmla="*/ 14868 h 38099"/>
                  <a:gd name="connsiteX10" fmla="*/ 19050 w 31432"/>
                  <a:gd name="connsiteY10" fmla="*/ 13939 h 38099"/>
                  <a:gd name="connsiteX11" fmla="*/ 20002 w 31432"/>
                  <a:gd name="connsiteY11" fmla="*/ 11151 h 38099"/>
                  <a:gd name="connsiteX12" fmla="*/ 20002 w 31432"/>
                  <a:gd name="connsiteY12" fmla="*/ 37171 h 38099"/>
                  <a:gd name="connsiteX13" fmla="*/ 11430 w 31432"/>
                  <a:gd name="connsiteY13" fmla="*/ 22302 h 38099"/>
                  <a:gd name="connsiteX14" fmla="*/ 8572 w 31432"/>
                  <a:gd name="connsiteY14" fmla="*/ 22302 h 38099"/>
                  <a:gd name="connsiteX15" fmla="*/ 8572 w 31432"/>
                  <a:gd name="connsiteY15" fmla="*/ 37171 h 38099"/>
                  <a:gd name="connsiteX16" fmla="*/ 0 w 31432"/>
                  <a:gd name="connsiteY16" fmla="*/ 37171 h 38099"/>
                  <a:gd name="connsiteX17" fmla="*/ 0 w 31432"/>
                  <a:gd name="connsiteY17" fmla="*/ 0 h 38099"/>
                  <a:gd name="connsiteX18" fmla="*/ 14288 w 31432"/>
                  <a:gd name="connsiteY18" fmla="*/ 0 h 38099"/>
                  <a:gd name="connsiteX19" fmla="*/ 20002 w 31432"/>
                  <a:gd name="connsiteY19" fmla="*/ 929 h 38099"/>
                  <a:gd name="connsiteX20" fmla="*/ 24765 w 31432"/>
                  <a:gd name="connsiteY20" fmla="*/ 2788 h 38099"/>
                  <a:gd name="connsiteX21" fmla="*/ 27622 w 31432"/>
                  <a:gd name="connsiteY21" fmla="*/ 6505 h 38099"/>
                  <a:gd name="connsiteX22" fmla="*/ 28575 w 31432"/>
                  <a:gd name="connsiteY22" fmla="*/ 12080 h 38099"/>
                  <a:gd name="connsiteX23" fmla="*/ 26670 w 31432"/>
                  <a:gd name="connsiteY23" fmla="*/ 18585 h 38099"/>
                  <a:gd name="connsiteX24" fmla="*/ 20955 w 31432"/>
                  <a:gd name="connsiteY24" fmla="*/ 22302 h 38099"/>
                  <a:gd name="connsiteX25" fmla="*/ 31432 w 31432"/>
                  <a:gd name="connsiteY25" fmla="*/ 38100 h 38099"/>
                  <a:gd name="connsiteX26" fmla="*/ 20002 w 31432"/>
                  <a:gd name="connsiteY26" fmla="*/ 38100 h 38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31432" h="38099">
                    <a:moveTo>
                      <a:pt x="20002" y="11151"/>
                    </a:moveTo>
                    <a:cubicBezTo>
                      <a:pt x="20002" y="10222"/>
                      <a:pt x="20002" y="9293"/>
                      <a:pt x="19050" y="9293"/>
                    </a:cubicBezTo>
                    <a:cubicBezTo>
                      <a:pt x="19050" y="8363"/>
                      <a:pt x="18097" y="8363"/>
                      <a:pt x="17145" y="8363"/>
                    </a:cubicBezTo>
                    <a:cubicBezTo>
                      <a:pt x="16192" y="8363"/>
                      <a:pt x="16192" y="7434"/>
                      <a:pt x="15240" y="7434"/>
                    </a:cubicBezTo>
                    <a:cubicBezTo>
                      <a:pt x="14288" y="7434"/>
                      <a:pt x="13335" y="7434"/>
                      <a:pt x="13335" y="7434"/>
                    </a:cubicBezTo>
                    <a:lnTo>
                      <a:pt x="8572" y="7434"/>
                    </a:lnTo>
                    <a:lnTo>
                      <a:pt x="8572" y="15798"/>
                    </a:lnTo>
                    <a:lnTo>
                      <a:pt x="13335" y="15798"/>
                    </a:lnTo>
                    <a:cubicBezTo>
                      <a:pt x="14288" y="15798"/>
                      <a:pt x="15240" y="15798"/>
                      <a:pt x="15240" y="15798"/>
                    </a:cubicBezTo>
                    <a:cubicBezTo>
                      <a:pt x="16192" y="15798"/>
                      <a:pt x="17145" y="15798"/>
                      <a:pt x="17145" y="14868"/>
                    </a:cubicBezTo>
                    <a:cubicBezTo>
                      <a:pt x="18097" y="14868"/>
                      <a:pt x="18097" y="13939"/>
                      <a:pt x="19050" y="13939"/>
                    </a:cubicBezTo>
                    <a:cubicBezTo>
                      <a:pt x="19050" y="13010"/>
                      <a:pt x="20002" y="12080"/>
                      <a:pt x="20002" y="11151"/>
                    </a:cubicBezTo>
                    <a:moveTo>
                      <a:pt x="20002" y="37171"/>
                    </a:moveTo>
                    <a:lnTo>
                      <a:pt x="11430" y="22302"/>
                    </a:lnTo>
                    <a:lnTo>
                      <a:pt x="8572" y="22302"/>
                    </a:lnTo>
                    <a:lnTo>
                      <a:pt x="8572" y="37171"/>
                    </a:lnTo>
                    <a:lnTo>
                      <a:pt x="0" y="37171"/>
                    </a:lnTo>
                    <a:lnTo>
                      <a:pt x="0" y="0"/>
                    </a:lnTo>
                    <a:lnTo>
                      <a:pt x="14288" y="0"/>
                    </a:lnTo>
                    <a:cubicBezTo>
                      <a:pt x="16192" y="0"/>
                      <a:pt x="18097" y="0"/>
                      <a:pt x="20002" y="929"/>
                    </a:cubicBezTo>
                    <a:cubicBezTo>
                      <a:pt x="21907" y="929"/>
                      <a:pt x="22860" y="1859"/>
                      <a:pt x="24765" y="2788"/>
                    </a:cubicBezTo>
                    <a:cubicBezTo>
                      <a:pt x="25717" y="3717"/>
                      <a:pt x="27622" y="4646"/>
                      <a:pt x="27622" y="6505"/>
                    </a:cubicBezTo>
                    <a:cubicBezTo>
                      <a:pt x="28575" y="8363"/>
                      <a:pt x="28575" y="9293"/>
                      <a:pt x="28575" y="12080"/>
                    </a:cubicBezTo>
                    <a:cubicBezTo>
                      <a:pt x="28575" y="14868"/>
                      <a:pt x="27622" y="16727"/>
                      <a:pt x="26670" y="18585"/>
                    </a:cubicBezTo>
                    <a:cubicBezTo>
                      <a:pt x="25717" y="20444"/>
                      <a:pt x="22860" y="21373"/>
                      <a:pt x="20955" y="22302"/>
                    </a:cubicBezTo>
                    <a:lnTo>
                      <a:pt x="31432" y="38100"/>
                    </a:lnTo>
                    <a:lnTo>
                      <a:pt x="20002" y="38100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73" name="Freeform 72">
              <a:extLst>
                <a:ext uri="{FF2B5EF4-FFF2-40B4-BE49-F238E27FC236}">
                  <a16:creationId xmlns:a16="http://schemas.microsoft.com/office/drawing/2014/main" id="{47B295F6-57CB-5CCB-7209-3CC7834C70C1}"/>
                </a:ext>
              </a:extLst>
            </p:cNvPr>
            <p:cNvSpPr/>
            <p:nvPr/>
          </p:nvSpPr>
          <p:spPr>
            <a:xfrm>
              <a:off x="6456997" y="3533078"/>
              <a:ext cx="35242" cy="37170"/>
            </a:xfrm>
            <a:custGeom>
              <a:avLst/>
              <a:gdLst>
                <a:gd name="connsiteX0" fmla="*/ 25717 w 35242"/>
                <a:gd name="connsiteY0" fmla="*/ 0 h 37170"/>
                <a:gd name="connsiteX1" fmla="*/ 26670 w 35242"/>
                <a:gd name="connsiteY1" fmla="*/ 24161 h 37170"/>
                <a:gd name="connsiteX2" fmla="*/ 25717 w 35242"/>
                <a:gd name="connsiteY2" fmla="*/ 24161 h 37170"/>
                <a:gd name="connsiteX3" fmla="*/ 10477 w 35242"/>
                <a:gd name="connsiteY3" fmla="*/ 0 h 37170"/>
                <a:gd name="connsiteX4" fmla="*/ 0 w 35242"/>
                <a:gd name="connsiteY4" fmla="*/ 0 h 37170"/>
                <a:gd name="connsiteX5" fmla="*/ 0 w 35242"/>
                <a:gd name="connsiteY5" fmla="*/ 37171 h 37170"/>
                <a:gd name="connsiteX6" fmla="*/ 9525 w 35242"/>
                <a:gd name="connsiteY6" fmla="*/ 37171 h 37170"/>
                <a:gd name="connsiteX7" fmla="*/ 8573 w 35242"/>
                <a:gd name="connsiteY7" fmla="*/ 13010 h 37170"/>
                <a:gd name="connsiteX8" fmla="*/ 9525 w 35242"/>
                <a:gd name="connsiteY8" fmla="*/ 13010 h 37170"/>
                <a:gd name="connsiteX9" fmla="*/ 24765 w 35242"/>
                <a:gd name="connsiteY9" fmla="*/ 37171 h 37170"/>
                <a:gd name="connsiteX10" fmla="*/ 35242 w 35242"/>
                <a:gd name="connsiteY10" fmla="*/ 37171 h 37170"/>
                <a:gd name="connsiteX11" fmla="*/ 35242 w 35242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5242" h="37170">
                  <a:moveTo>
                    <a:pt x="25717" y="0"/>
                  </a:moveTo>
                  <a:lnTo>
                    <a:pt x="26670" y="24161"/>
                  </a:lnTo>
                  <a:lnTo>
                    <a:pt x="25717" y="24161"/>
                  </a:lnTo>
                  <a:lnTo>
                    <a:pt x="10477" y="0"/>
                  </a:lnTo>
                  <a:lnTo>
                    <a:pt x="0" y="0"/>
                  </a:lnTo>
                  <a:lnTo>
                    <a:pt x="0" y="37171"/>
                  </a:lnTo>
                  <a:lnTo>
                    <a:pt x="9525" y="37171"/>
                  </a:lnTo>
                  <a:lnTo>
                    <a:pt x="8573" y="13010"/>
                  </a:lnTo>
                  <a:lnTo>
                    <a:pt x="9525" y="13010"/>
                  </a:lnTo>
                  <a:lnTo>
                    <a:pt x="24765" y="37171"/>
                  </a:lnTo>
                  <a:lnTo>
                    <a:pt x="35242" y="37171"/>
                  </a:lnTo>
                  <a:lnTo>
                    <a:pt x="35242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74" name="Freeform 73">
              <a:extLst>
                <a:ext uri="{FF2B5EF4-FFF2-40B4-BE49-F238E27FC236}">
                  <a16:creationId xmlns:a16="http://schemas.microsoft.com/office/drawing/2014/main" id="{C9C48D4B-7B60-8EA7-E0CE-E7FA7DC3E6E6}"/>
                </a:ext>
              </a:extLst>
            </p:cNvPr>
            <p:cNvSpPr/>
            <p:nvPr/>
          </p:nvSpPr>
          <p:spPr>
            <a:xfrm>
              <a:off x="6498907" y="3533078"/>
              <a:ext cx="26669" cy="37170"/>
            </a:xfrm>
            <a:custGeom>
              <a:avLst/>
              <a:gdLst>
                <a:gd name="connsiteX0" fmla="*/ 0 w 26669"/>
                <a:gd name="connsiteY0" fmla="*/ 0 h 37170"/>
                <a:gd name="connsiteX1" fmla="*/ 0 w 26669"/>
                <a:gd name="connsiteY1" fmla="*/ 37171 h 37170"/>
                <a:gd name="connsiteX2" fmla="*/ 26670 w 26669"/>
                <a:gd name="connsiteY2" fmla="*/ 37171 h 37170"/>
                <a:gd name="connsiteX3" fmla="*/ 26670 w 26669"/>
                <a:gd name="connsiteY3" fmla="*/ 29737 h 37170"/>
                <a:gd name="connsiteX4" fmla="*/ 9525 w 26669"/>
                <a:gd name="connsiteY4" fmla="*/ 29737 h 37170"/>
                <a:gd name="connsiteX5" fmla="*/ 9525 w 26669"/>
                <a:gd name="connsiteY5" fmla="*/ 21373 h 37170"/>
                <a:gd name="connsiteX6" fmla="*/ 24765 w 26669"/>
                <a:gd name="connsiteY6" fmla="*/ 21373 h 37170"/>
                <a:gd name="connsiteX7" fmla="*/ 24765 w 26669"/>
                <a:gd name="connsiteY7" fmla="*/ 14868 h 37170"/>
                <a:gd name="connsiteX8" fmla="*/ 9525 w 26669"/>
                <a:gd name="connsiteY8" fmla="*/ 14868 h 37170"/>
                <a:gd name="connsiteX9" fmla="*/ 9525 w 26669"/>
                <a:gd name="connsiteY9" fmla="*/ 7434 h 37170"/>
                <a:gd name="connsiteX10" fmla="*/ 25717 w 26669"/>
                <a:gd name="connsiteY10" fmla="*/ 7434 h 37170"/>
                <a:gd name="connsiteX11" fmla="*/ 25717 w 26669"/>
                <a:gd name="connsiteY11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669" h="37170">
                  <a:moveTo>
                    <a:pt x="0" y="0"/>
                  </a:moveTo>
                  <a:lnTo>
                    <a:pt x="0" y="37171"/>
                  </a:lnTo>
                  <a:lnTo>
                    <a:pt x="26670" y="37171"/>
                  </a:lnTo>
                  <a:lnTo>
                    <a:pt x="26670" y="29737"/>
                  </a:lnTo>
                  <a:lnTo>
                    <a:pt x="9525" y="29737"/>
                  </a:lnTo>
                  <a:lnTo>
                    <a:pt x="9525" y="21373"/>
                  </a:lnTo>
                  <a:lnTo>
                    <a:pt x="24765" y="21373"/>
                  </a:lnTo>
                  <a:lnTo>
                    <a:pt x="24765" y="14868"/>
                  </a:lnTo>
                  <a:lnTo>
                    <a:pt x="9525" y="14868"/>
                  </a:lnTo>
                  <a:lnTo>
                    <a:pt x="9525" y="7434"/>
                  </a:lnTo>
                  <a:lnTo>
                    <a:pt x="25717" y="7434"/>
                  </a:lnTo>
                  <a:lnTo>
                    <a:pt x="25717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75" name="Freeform 74">
              <a:extLst>
                <a:ext uri="{FF2B5EF4-FFF2-40B4-BE49-F238E27FC236}">
                  <a16:creationId xmlns:a16="http://schemas.microsoft.com/office/drawing/2014/main" id="{F0B8EEA6-445B-6838-6998-22F9FDEC6562}"/>
                </a:ext>
              </a:extLst>
            </p:cNvPr>
            <p:cNvSpPr/>
            <p:nvPr/>
          </p:nvSpPr>
          <p:spPr>
            <a:xfrm>
              <a:off x="6526529" y="3533078"/>
              <a:ext cx="39052" cy="37170"/>
            </a:xfrm>
            <a:custGeom>
              <a:avLst/>
              <a:gdLst>
                <a:gd name="connsiteX0" fmla="*/ 27623 w 39052"/>
                <a:gd name="connsiteY0" fmla="*/ 0 h 37170"/>
                <a:gd name="connsiteX1" fmla="*/ 20003 w 39052"/>
                <a:gd name="connsiteY1" fmla="*/ 13939 h 37170"/>
                <a:gd name="connsiteX2" fmla="*/ 11430 w 39052"/>
                <a:gd name="connsiteY2" fmla="*/ 0 h 37170"/>
                <a:gd name="connsiteX3" fmla="*/ 0 w 39052"/>
                <a:gd name="connsiteY3" fmla="*/ 0 h 37170"/>
                <a:gd name="connsiteX4" fmla="*/ 14288 w 39052"/>
                <a:gd name="connsiteY4" fmla="*/ 21373 h 37170"/>
                <a:gd name="connsiteX5" fmla="*/ 14288 w 39052"/>
                <a:gd name="connsiteY5" fmla="*/ 37171 h 37170"/>
                <a:gd name="connsiteX6" fmla="*/ 23813 w 39052"/>
                <a:gd name="connsiteY6" fmla="*/ 37171 h 37170"/>
                <a:gd name="connsiteX7" fmla="*/ 23813 w 39052"/>
                <a:gd name="connsiteY7" fmla="*/ 21373 h 37170"/>
                <a:gd name="connsiteX8" fmla="*/ 39053 w 39052"/>
                <a:gd name="connsiteY8" fmla="*/ 0 h 3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052" h="37170">
                  <a:moveTo>
                    <a:pt x="27623" y="0"/>
                  </a:moveTo>
                  <a:lnTo>
                    <a:pt x="20003" y="13939"/>
                  </a:lnTo>
                  <a:lnTo>
                    <a:pt x="11430" y="0"/>
                  </a:lnTo>
                  <a:lnTo>
                    <a:pt x="0" y="0"/>
                  </a:lnTo>
                  <a:lnTo>
                    <a:pt x="14288" y="21373"/>
                  </a:lnTo>
                  <a:lnTo>
                    <a:pt x="14288" y="37171"/>
                  </a:lnTo>
                  <a:lnTo>
                    <a:pt x="23813" y="37171"/>
                  </a:lnTo>
                  <a:lnTo>
                    <a:pt x="23813" y="21373"/>
                  </a:lnTo>
                  <a:lnTo>
                    <a:pt x="3905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</p:grpSp>
      <p:sp>
        <p:nvSpPr>
          <p:cNvPr id="77" name="Text Placeholder 1">
            <a:extLst>
              <a:ext uri="{FF2B5EF4-FFF2-40B4-BE49-F238E27FC236}">
                <a16:creationId xmlns:a16="http://schemas.microsoft.com/office/drawing/2014/main" id="{9E0E0C86-59CF-3B53-6E73-674E7A58A8B0}"/>
              </a:ext>
            </a:extLst>
          </p:cNvPr>
          <p:cNvSpPr>
            <a:spLocks noGrp="1" noChangeArrowheads="1"/>
          </p:cNvSpPr>
          <p:nvPr>
            <p:ph type="body" sz="quarter" idx="17"/>
          </p:nvPr>
        </p:nvSpPr>
        <p:spPr>
          <a:xfrm>
            <a:off x="2649049" y="5943616"/>
            <a:ext cx="6753225" cy="238125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eaLnBrk="1" hangingPunct="1"/>
            <a:r>
              <a:rPr lang="en-US" altLang="en-US" b="0"/>
              <a:t>Content prepared by the Health &amp; Education Team at Quality Meat Scotland</a:t>
            </a:r>
          </a:p>
        </p:txBody>
      </p:sp>
      <p:sp>
        <p:nvSpPr>
          <p:cNvPr id="78" name="Text Placeholder 2">
            <a:extLst>
              <a:ext uri="{FF2B5EF4-FFF2-40B4-BE49-F238E27FC236}">
                <a16:creationId xmlns:a16="http://schemas.microsoft.com/office/drawing/2014/main" id="{4348F5A6-F7A7-2010-672C-6A1DA3276AE4}"/>
              </a:ext>
            </a:extLst>
          </p:cNvPr>
          <p:cNvSpPr>
            <a:spLocks noGrp="1" noChangeArrowheads="1"/>
          </p:cNvSpPr>
          <p:nvPr>
            <p:ph type="body" sz="quarter" idx="18"/>
          </p:nvPr>
        </p:nvSpPr>
        <p:spPr>
          <a:xfrm>
            <a:off x="2632109" y="6181741"/>
            <a:ext cx="6770165" cy="238125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pPr eaLnBrk="1" hangingPunct="1"/>
            <a:r>
              <a:rPr lang="en-US" altLang="en-US"/>
              <a:t>For further information contact: </a:t>
            </a:r>
            <a:r>
              <a:rPr lang="en-US" altLang="en-US" err="1"/>
              <a:t>education@qmscotland.co.uk</a:t>
            </a:r>
            <a:endParaRPr lang="en-US" altLang="en-US"/>
          </a:p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11721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build="p">
        <p:tmplLst>
          <p:tmpl lvl="1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build="p">
        <p:tmplLst>
          <p:tmpl lvl="1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7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7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CF25B4-02C8-3C87-BED0-4441EEF6C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2BFEB8-1F32-AADF-5078-14F6C3EA8D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593" y="1402183"/>
            <a:ext cx="8309112" cy="41293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93375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081DA15-9282-8D21-5C37-837C697E8BA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34FAFF7-ABA8-FBC4-0C67-47B142E4ABB6}"/>
              </a:ext>
            </a:extLst>
          </p:cNvPr>
          <p:cNvSpPr/>
          <p:nvPr userDrawn="1"/>
        </p:nvSpPr>
        <p:spPr>
          <a:xfrm>
            <a:off x="105508" y="112102"/>
            <a:ext cx="11969261" cy="663379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F00F97-BB61-FEE6-9C27-67B0C2072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3694"/>
            <a:ext cx="10515600" cy="2852737"/>
          </a:xfrm>
        </p:spPr>
        <p:txBody>
          <a:bodyPr anchor="b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7E4441-681B-CF43-B31A-F6A33DA1BD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91389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grpSp>
        <p:nvGrpSpPr>
          <p:cNvPr id="11" name="Graphic 8">
            <a:extLst>
              <a:ext uri="{FF2B5EF4-FFF2-40B4-BE49-F238E27FC236}">
                <a16:creationId xmlns:a16="http://schemas.microsoft.com/office/drawing/2014/main" id="{329CF8DF-0043-3FD0-4C41-1C157DBC0ADD}"/>
              </a:ext>
            </a:extLst>
          </p:cNvPr>
          <p:cNvGrpSpPr/>
          <p:nvPr userDrawn="1"/>
        </p:nvGrpSpPr>
        <p:grpSpPr>
          <a:xfrm>
            <a:off x="10232718" y="5791201"/>
            <a:ext cx="1296674" cy="578910"/>
            <a:chOff x="5257800" y="3054350"/>
            <a:chExt cx="1679305" cy="749739"/>
          </a:xfrm>
          <a:solidFill>
            <a:schemeClr val="bg1"/>
          </a:solidFill>
        </p:grpSpPr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797504E0-E4C4-9165-95D1-61828342E41D}"/>
                </a:ext>
              </a:extLst>
            </p:cNvPr>
            <p:cNvSpPr/>
            <p:nvPr/>
          </p:nvSpPr>
          <p:spPr>
            <a:xfrm>
              <a:off x="5278821" y="3673689"/>
              <a:ext cx="876601" cy="130400"/>
            </a:xfrm>
            <a:custGeom>
              <a:avLst/>
              <a:gdLst>
                <a:gd name="connsiteX0" fmla="*/ 109081 w 876601"/>
                <a:gd name="connsiteY0" fmla="*/ 55439 h 130400"/>
                <a:gd name="connsiteX1" fmla="*/ 109081 w 876601"/>
                <a:gd name="connsiteY1" fmla="*/ 55145 h 130400"/>
                <a:gd name="connsiteX2" fmla="*/ 56725 w 876601"/>
                <a:gd name="connsiteY2" fmla="*/ 2549 h 130400"/>
                <a:gd name="connsiteX3" fmla="*/ 54684 w 876601"/>
                <a:gd name="connsiteY3" fmla="*/ 2580 h 130400"/>
                <a:gd name="connsiteX4" fmla="*/ 25 w 876601"/>
                <a:gd name="connsiteY4" fmla="*/ 53802 h 130400"/>
                <a:gd name="connsiteX5" fmla="*/ 1 w 876601"/>
                <a:gd name="connsiteY5" fmla="*/ 55439 h 130400"/>
                <a:gd name="connsiteX6" fmla="*/ 1 w 876601"/>
                <a:gd name="connsiteY6" fmla="*/ 55723 h 130400"/>
                <a:gd name="connsiteX7" fmla="*/ 52356 w 876601"/>
                <a:gd name="connsiteY7" fmla="*/ 108319 h 130400"/>
                <a:gd name="connsiteX8" fmla="*/ 54407 w 876601"/>
                <a:gd name="connsiteY8" fmla="*/ 108288 h 130400"/>
                <a:gd name="connsiteX9" fmla="*/ 84887 w 876601"/>
                <a:gd name="connsiteY9" fmla="*/ 99524 h 130400"/>
                <a:gd name="connsiteX10" fmla="*/ 96174 w 876601"/>
                <a:gd name="connsiteY10" fmla="*/ 109597 h 130400"/>
                <a:gd name="connsiteX11" fmla="*/ 110548 w 876601"/>
                <a:gd name="connsiteY11" fmla="*/ 93672 h 130400"/>
                <a:gd name="connsiteX12" fmla="*/ 99994 w 876601"/>
                <a:gd name="connsiteY12" fmla="*/ 84766 h 130400"/>
                <a:gd name="connsiteX13" fmla="*/ 109081 w 876601"/>
                <a:gd name="connsiteY13" fmla="*/ 55439 h 130400"/>
                <a:gd name="connsiteX14" fmla="*/ 85478 w 876601"/>
                <a:gd name="connsiteY14" fmla="*/ 55723 h 130400"/>
                <a:gd name="connsiteX15" fmla="*/ 82687 w 876601"/>
                <a:gd name="connsiteY15" fmla="*/ 69742 h 130400"/>
                <a:gd name="connsiteX16" fmla="*/ 65828 w 876601"/>
                <a:gd name="connsiteY16" fmla="*/ 54566 h 130400"/>
                <a:gd name="connsiteX17" fmla="*/ 51464 w 876601"/>
                <a:gd name="connsiteY17" fmla="*/ 70624 h 130400"/>
                <a:gd name="connsiteX18" fmla="*/ 68180 w 876601"/>
                <a:gd name="connsiteY18" fmla="*/ 84785 h 130400"/>
                <a:gd name="connsiteX19" fmla="*/ 26390 w 876601"/>
                <a:gd name="connsiteY19" fmla="*/ 69002 h 130400"/>
                <a:gd name="connsiteX20" fmla="*/ 23613 w 876601"/>
                <a:gd name="connsiteY20" fmla="*/ 55439 h 130400"/>
                <a:gd name="connsiteX21" fmla="*/ 23613 w 876601"/>
                <a:gd name="connsiteY21" fmla="*/ 55145 h 130400"/>
                <a:gd name="connsiteX22" fmla="*/ 53009 w 876601"/>
                <a:gd name="connsiteY22" fmla="*/ 23349 h 130400"/>
                <a:gd name="connsiteX23" fmla="*/ 54407 w 876601"/>
                <a:gd name="connsiteY23" fmla="*/ 23323 h 130400"/>
                <a:gd name="connsiteX24" fmla="*/ 85506 w 876601"/>
                <a:gd name="connsiteY24" fmla="*/ 54443 h 130400"/>
                <a:gd name="connsiteX25" fmla="*/ 85487 w 876601"/>
                <a:gd name="connsiteY25" fmla="*/ 55439 h 130400"/>
                <a:gd name="connsiteX26" fmla="*/ 178023 w 876601"/>
                <a:gd name="connsiteY26" fmla="*/ 71990 h 130400"/>
                <a:gd name="connsiteX27" fmla="*/ 164088 w 876601"/>
                <a:gd name="connsiteY27" fmla="*/ 87905 h 130400"/>
                <a:gd name="connsiteX28" fmla="*/ 150600 w 876601"/>
                <a:gd name="connsiteY28" fmla="*/ 71990 h 130400"/>
                <a:gd name="connsiteX29" fmla="*/ 150600 w 876601"/>
                <a:gd name="connsiteY29" fmla="*/ 28360 h 130400"/>
                <a:gd name="connsiteX30" fmla="*/ 128312 w 876601"/>
                <a:gd name="connsiteY30" fmla="*/ 28360 h 130400"/>
                <a:gd name="connsiteX31" fmla="*/ 128312 w 876601"/>
                <a:gd name="connsiteY31" fmla="*/ 79018 h 130400"/>
                <a:gd name="connsiteX32" fmla="*/ 154982 w 876601"/>
                <a:gd name="connsiteY32" fmla="*/ 108070 h 130400"/>
                <a:gd name="connsiteX33" fmla="*/ 178004 w 876601"/>
                <a:gd name="connsiteY33" fmla="*/ 95512 h 130400"/>
                <a:gd name="connsiteX34" fmla="*/ 178004 w 876601"/>
                <a:gd name="connsiteY34" fmla="*/ 106609 h 130400"/>
                <a:gd name="connsiteX35" fmla="*/ 200283 w 876601"/>
                <a:gd name="connsiteY35" fmla="*/ 106609 h 130400"/>
                <a:gd name="connsiteX36" fmla="*/ 200283 w 876601"/>
                <a:gd name="connsiteY36" fmla="*/ 28350 h 130400"/>
                <a:gd name="connsiteX37" fmla="*/ 178023 w 876601"/>
                <a:gd name="connsiteY37" fmla="*/ 28350 h 130400"/>
                <a:gd name="connsiteX38" fmla="*/ 253566 w 876601"/>
                <a:gd name="connsiteY38" fmla="*/ 27449 h 130400"/>
                <a:gd name="connsiteX39" fmla="*/ 223086 w 876601"/>
                <a:gd name="connsiteY39" fmla="*/ 33728 h 130400"/>
                <a:gd name="connsiteX40" fmla="*/ 228658 w 876601"/>
                <a:gd name="connsiteY40" fmla="*/ 50668 h 130400"/>
                <a:gd name="connsiteX41" fmla="*/ 250356 w 876601"/>
                <a:gd name="connsiteY41" fmla="*/ 46438 h 130400"/>
                <a:gd name="connsiteX42" fmla="*/ 267224 w 876601"/>
                <a:gd name="connsiteY42" fmla="*/ 60741 h 130400"/>
                <a:gd name="connsiteX43" fmla="*/ 267224 w 876601"/>
                <a:gd name="connsiteY43" fmla="*/ 62059 h 130400"/>
                <a:gd name="connsiteX44" fmla="*/ 248012 w 876601"/>
                <a:gd name="connsiteY44" fmla="*/ 58853 h 130400"/>
                <a:gd name="connsiteX45" fmla="*/ 216342 w 876601"/>
                <a:gd name="connsiteY45" fmla="*/ 83817 h 130400"/>
                <a:gd name="connsiteX46" fmla="*/ 216342 w 876601"/>
                <a:gd name="connsiteY46" fmla="*/ 84102 h 130400"/>
                <a:gd name="connsiteX47" fmla="*/ 240759 w 876601"/>
                <a:gd name="connsiteY47" fmla="*/ 108198 h 130400"/>
                <a:gd name="connsiteX48" fmla="*/ 243326 w 876601"/>
                <a:gd name="connsiteY48" fmla="*/ 108051 h 130400"/>
                <a:gd name="connsiteX49" fmla="*/ 267072 w 876601"/>
                <a:gd name="connsiteY49" fmla="*/ 98120 h 130400"/>
                <a:gd name="connsiteX50" fmla="*/ 267072 w 876601"/>
                <a:gd name="connsiteY50" fmla="*/ 106590 h 130400"/>
                <a:gd name="connsiteX51" fmla="*/ 288627 w 876601"/>
                <a:gd name="connsiteY51" fmla="*/ 106590 h 130400"/>
                <a:gd name="connsiteX52" fmla="*/ 288627 w 876601"/>
                <a:gd name="connsiteY52" fmla="*/ 61215 h 130400"/>
                <a:gd name="connsiteX53" fmla="*/ 280121 w 876601"/>
                <a:gd name="connsiteY53" fmla="*/ 36251 h 130400"/>
                <a:gd name="connsiteX54" fmla="*/ 253585 w 876601"/>
                <a:gd name="connsiteY54" fmla="*/ 27487 h 130400"/>
                <a:gd name="connsiteX55" fmla="*/ 267510 w 876601"/>
                <a:gd name="connsiteY55" fmla="*/ 79027 h 130400"/>
                <a:gd name="connsiteX56" fmla="*/ 250060 w 876601"/>
                <a:gd name="connsiteY56" fmla="*/ 92752 h 130400"/>
                <a:gd name="connsiteX57" fmla="*/ 237887 w 876601"/>
                <a:gd name="connsiteY57" fmla="*/ 83267 h 130400"/>
                <a:gd name="connsiteX58" fmla="*/ 237887 w 876601"/>
                <a:gd name="connsiteY58" fmla="*/ 82973 h 130400"/>
                <a:gd name="connsiteX59" fmla="*/ 253280 w 876601"/>
                <a:gd name="connsiteY59" fmla="*/ 72170 h 130400"/>
                <a:gd name="connsiteX60" fmla="*/ 267501 w 876601"/>
                <a:gd name="connsiteY60" fmla="*/ 75091 h 130400"/>
                <a:gd name="connsiteX61" fmla="*/ 309363 w 876601"/>
                <a:gd name="connsiteY61" fmla="*/ 0 h 130400"/>
                <a:gd name="connsiteX62" fmla="*/ 331652 w 876601"/>
                <a:gd name="connsiteY62" fmla="*/ 0 h 130400"/>
                <a:gd name="connsiteX63" fmla="*/ 331652 w 876601"/>
                <a:gd name="connsiteY63" fmla="*/ 106590 h 130400"/>
                <a:gd name="connsiteX64" fmla="*/ 309363 w 876601"/>
                <a:gd name="connsiteY64" fmla="*/ 106590 h 130400"/>
                <a:gd name="connsiteX65" fmla="*/ 352692 w 876601"/>
                <a:gd name="connsiteY65" fmla="*/ 0 h 130400"/>
                <a:gd name="connsiteX66" fmla="*/ 376152 w 876601"/>
                <a:gd name="connsiteY66" fmla="*/ 0 h 130400"/>
                <a:gd name="connsiteX67" fmla="*/ 376152 w 876601"/>
                <a:gd name="connsiteY67" fmla="*/ 19709 h 130400"/>
                <a:gd name="connsiteX68" fmla="*/ 352692 w 876601"/>
                <a:gd name="connsiteY68" fmla="*/ 19709 h 130400"/>
                <a:gd name="connsiteX69" fmla="*/ 353273 w 876601"/>
                <a:gd name="connsiteY69" fmla="*/ 28331 h 130400"/>
                <a:gd name="connsiteX70" fmla="*/ 375562 w 876601"/>
                <a:gd name="connsiteY70" fmla="*/ 28331 h 130400"/>
                <a:gd name="connsiteX71" fmla="*/ 375562 w 876601"/>
                <a:gd name="connsiteY71" fmla="*/ 106590 h 130400"/>
                <a:gd name="connsiteX72" fmla="*/ 353273 w 876601"/>
                <a:gd name="connsiteY72" fmla="*/ 106590 h 130400"/>
                <a:gd name="connsiteX73" fmla="*/ 422539 w 876601"/>
                <a:gd name="connsiteY73" fmla="*/ 8347 h 130400"/>
                <a:gd name="connsiteX74" fmla="*/ 400251 w 876601"/>
                <a:gd name="connsiteY74" fmla="*/ 8347 h 130400"/>
                <a:gd name="connsiteX75" fmla="*/ 400251 w 876601"/>
                <a:gd name="connsiteY75" fmla="*/ 28350 h 130400"/>
                <a:gd name="connsiteX76" fmla="*/ 390868 w 876601"/>
                <a:gd name="connsiteY76" fmla="*/ 28350 h 130400"/>
                <a:gd name="connsiteX77" fmla="*/ 390868 w 876601"/>
                <a:gd name="connsiteY77" fmla="*/ 47320 h 130400"/>
                <a:gd name="connsiteX78" fmla="*/ 400251 w 876601"/>
                <a:gd name="connsiteY78" fmla="*/ 47320 h 130400"/>
                <a:gd name="connsiteX79" fmla="*/ 400251 w 876601"/>
                <a:gd name="connsiteY79" fmla="*/ 84405 h 130400"/>
                <a:gd name="connsiteX80" fmla="*/ 423111 w 876601"/>
                <a:gd name="connsiteY80" fmla="*/ 107909 h 130400"/>
                <a:gd name="connsiteX81" fmla="*/ 440703 w 876601"/>
                <a:gd name="connsiteY81" fmla="*/ 103385 h 130400"/>
                <a:gd name="connsiteX82" fmla="*/ 440703 w 876601"/>
                <a:gd name="connsiteY82" fmla="*/ 85572 h 130400"/>
                <a:gd name="connsiteX83" fmla="*/ 429702 w 876601"/>
                <a:gd name="connsiteY83" fmla="*/ 88342 h 130400"/>
                <a:gd name="connsiteX84" fmla="*/ 422520 w 876601"/>
                <a:gd name="connsiteY84" fmla="*/ 80754 h 130400"/>
                <a:gd name="connsiteX85" fmla="*/ 422520 w 876601"/>
                <a:gd name="connsiteY85" fmla="*/ 47320 h 130400"/>
                <a:gd name="connsiteX86" fmla="*/ 440999 w 876601"/>
                <a:gd name="connsiteY86" fmla="*/ 47320 h 130400"/>
                <a:gd name="connsiteX87" fmla="*/ 440999 w 876601"/>
                <a:gd name="connsiteY87" fmla="*/ 28350 h 130400"/>
                <a:gd name="connsiteX88" fmla="*/ 422520 w 876601"/>
                <a:gd name="connsiteY88" fmla="*/ 28350 h 130400"/>
                <a:gd name="connsiteX89" fmla="*/ 492957 w 876601"/>
                <a:gd name="connsiteY89" fmla="*/ 81617 h 130400"/>
                <a:gd name="connsiteX90" fmla="*/ 475069 w 876601"/>
                <a:gd name="connsiteY90" fmla="*/ 28322 h 130400"/>
                <a:gd name="connsiteX91" fmla="*/ 451466 w 876601"/>
                <a:gd name="connsiteY91" fmla="*/ 28322 h 130400"/>
                <a:gd name="connsiteX92" fmla="*/ 482261 w 876601"/>
                <a:gd name="connsiteY92" fmla="*/ 106884 h 130400"/>
                <a:gd name="connsiteX93" fmla="*/ 474488 w 876601"/>
                <a:gd name="connsiteY93" fmla="*/ 111997 h 130400"/>
                <a:gd name="connsiteX94" fmla="*/ 464963 w 876601"/>
                <a:gd name="connsiteY94" fmla="*/ 108933 h 130400"/>
                <a:gd name="connsiteX95" fmla="*/ 457486 w 876601"/>
                <a:gd name="connsiteY95" fmla="*/ 124991 h 130400"/>
                <a:gd name="connsiteX96" fmla="*/ 477279 w 876601"/>
                <a:gd name="connsiteY96" fmla="*/ 130397 h 130400"/>
                <a:gd name="connsiteX97" fmla="*/ 503082 w 876601"/>
                <a:gd name="connsiteY97" fmla="*/ 108497 h 130400"/>
                <a:gd name="connsiteX98" fmla="*/ 533286 w 876601"/>
                <a:gd name="connsiteY98" fmla="*/ 28341 h 130400"/>
                <a:gd name="connsiteX99" fmla="*/ 510112 w 876601"/>
                <a:gd name="connsiteY99" fmla="*/ 28341 h 130400"/>
                <a:gd name="connsiteX100" fmla="*/ 645015 w 876601"/>
                <a:gd name="connsiteY100" fmla="*/ 47595 h 130400"/>
                <a:gd name="connsiteX101" fmla="*/ 618030 w 876601"/>
                <a:gd name="connsiteY101" fmla="*/ 4373 h 130400"/>
                <a:gd name="connsiteX102" fmla="*/ 593694 w 876601"/>
                <a:gd name="connsiteY102" fmla="*/ 4373 h 130400"/>
                <a:gd name="connsiteX103" fmla="*/ 593694 w 876601"/>
                <a:gd name="connsiteY103" fmla="*/ 106581 h 130400"/>
                <a:gd name="connsiteX104" fmla="*/ 615830 w 876601"/>
                <a:gd name="connsiteY104" fmla="*/ 106581 h 130400"/>
                <a:gd name="connsiteX105" fmla="*/ 615830 w 876601"/>
                <a:gd name="connsiteY105" fmla="*/ 40301 h 130400"/>
                <a:gd name="connsiteX106" fmla="*/ 644405 w 876601"/>
                <a:gd name="connsiteY106" fmla="*/ 83523 h 130400"/>
                <a:gd name="connsiteX107" fmla="*/ 644995 w 876601"/>
                <a:gd name="connsiteY107" fmla="*/ 83523 h 130400"/>
                <a:gd name="connsiteX108" fmla="*/ 673885 w 876601"/>
                <a:gd name="connsiteY108" fmla="*/ 39893 h 130400"/>
                <a:gd name="connsiteX109" fmla="*/ 673885 w 876601"/>
                <a:gd name="connsiteY109" fmla="*/ 106619 h 130400"/>
                <a:gd name="connsiteX110" fmla="*/ 696316 w 876601"/>
                <a:gd name="connsiteY110" fmla="*/ 106619 h 130400"/>
                <a:gd name="connsiteX111" fmla="*/ 696316 w 876601"/>
                <a:gd name="connsiteY111" fmla="*/ 4382 h 130400"/>
                <a:gd name="connsiteX112" fmla="*/ 671970 w 876601"/>
                <a:gd name="connsiteY112" fmla="*/ 4382 h 130400"/>
                <a:gd name="connsiteX113" fmla="*/ 754581 w 876601"/>
                <a:gd name="connsiteY113" fmla="*/ 26870 h 130400"/>
                <a:gd name="connsiteX114" fmla="*/ 715677 w 876601"/>
                <a:gd name="connsiteY114" fmla="*/ 66076 h 130400"/>
                <a:gd name="connsiteX115" fmla="*/ 715719 w 876601"/>
                <a:gd name="connsiteY115" fmla="*/ 67655 h 130400"/>
                <a:gd name="connsiteX116" fmla="*/ 715719 w 876601"/>
                <a:gd name="connsiteY116" fmla="*/ 67940 h 130400"/>
                <a:gd name="connsiteX117" fmla="*/ 758132 w 876601"/>
                <a:gd name="connsiteY117" fmla="*/ 108374 h 130400"/>
                <a:gd name="connsiteX118" fmla="*/ 788890 w 876601"/>
                <a:gd name="connsiteY118" fmla="*/ 93786 h 130400"/>
                <a:gd name="connsiteX119" fmla="*/ 776136 w 876601"/>
                <a:gd name="connsiteY119" fmla="*/ 82546 h 130400"/>
                <a:gd name="connsiteX120" fmla="*/ 757086 w 876601"/>
                <a:gd name="connsiteY120" fmla="*/ 90570 h 130400"/>
                <a:gd name="connsiteX121" fmla="*/ 737874 w 876601"/>
                <a:gd name="connsiteY121" fmla="*/ 75243 h 130400"/>
                <a:gd name="connsiteX122" fmla="*/ 792576 w 876601"/>
                <a:gd name="connsiteY122" fmla="*/ 75243 h 130400"/>
                <a:gd name="connsiteX123" fmla="*/ 792862 w 876601"/>
                <a:gd name="connsiteY123" fmla="*/ 69400 h 130400"/>
                <a:gd name="connsiteX124" fmla="*/ 754600 w 876601"/>
                <a:gd name="connsiteY124" fmla="*/ 26908 h 130400"/>
                <a:gd name="connsiteX125" fmla="*/ 737588 w 876601"/>
                <a:gd name="connsiteY125" fmla="*/ 61367 h 130400"/>
                <a:gd name="connsiteX126" fmla="*/ 754600 w 876601"/>
                <a:gd name="connsiteY126" fmla="*/ 44721 h 130400"/>
                <a:gd name="connsiteX127" fmla="*/ 771164 w 876601"/>
                <a:gd name="connsiteY127" fmla="*/ 61367 h 130400"/>
                <a:gd name="connsiteX128" fmla="*/ 841449 w 876601"/>
                <a:gd name="connsiteY128" fmla="*/ 27449 h 130400"/>
                <a:gd name="connsiteX129" fmla="*/ 810969 w 876601"/>
                <a:gd name="connsiteY129" fmla="*/ 33728 h 130400"/>
                <a:gd name="connsiteX130" fmla="*/ 816541 w 876601"/>
                <a:gd name="connsiteY130" fmla="*/ 50668 h 130400"/>
                <a:gd name="connsiteX131" fmla="*/ 838248 w 876601"/>
                <a:gd name="connsiteY131" fmla="*/ 46438 h 130400"/>
                <a:gd name="connsiteX132" fmla="*/ 855107 w 876601"/>
                <a:gd name="connsiteY132" fmla="*/ 60741 h 130400"/>
                <a:gd name="connsiteX133" fmla="*/ 855107 w 876601"/>
                <a:gd name="connsiteY133" fmla="*/ 62059 h 130400"/>
                <a:gd name="connsiteX134" fmla="*/ 835905 w 876601"/>
                <a:gd name="connsiteY134" fmla="*/ 58853 h 130400"/>
                <a:gd name="connsiteX135" fmla="*/ 804225 w 876601"/>
                <a:gd name="connsiteY135" fmla="*/ 83817 h 130400"/>
                <a:gd name="connsiteX136" fmla="*/ 804225 w 876601"/>
                <a:gd name="connsiteY136" fmla="*/ 84102 h 130400"/>
                <a:gd name="connsiteX137" fmla="*/ 828642 w 876601"/>
                <a:gd name="connsiteY137" fmla="*/ 108198 h 130400"/>
                <a:gd name="connsiteX138" fmla="*/ 831209 w 876601"/>
                <a:gd name="connsiteY138" fmla="*/ 108051 h 130400"/>
                <a:gd name="connsiteX139" fmla="*/ 854965 w 876601"/>
                <a:gd name="connsiteY139" fmla="*/ 98120 h 130400"/>
                <a:gd name="connsiteX140" fmla="*/ 854965 w 876601"/>
                <a:gd name="connsiteY140" fmla="*/ 106590 h 130400"/>
                <a:gd name="connsiteX141" fmla="*/ 876520 w 876601"/>
                <a:gd name="connsiteY141" fmla="*/ 106590 h 130400"/>
                <a:gd name="connsiteX142" fmla="*/ 876520 w 876601"/>
                <a:gd name="connsiteY142" fmla="*/ 61215 h 130400"/>
                <a:gd name="connsiteX143" fmla="*/ 868014 w 876601"/>
                <a:gd name="connsiteY143" fmla="*/ 36251 h 130400"/>
                <a:gd name="connsiteX144" fmla="*/ 841477 w 876601"/>
                <a:gd name="connsiteY144" fmla="*/ 27487 h 130400"/>
                <a:gd name="connsiteX145" fmla="*/ 855412 w 876601"/>
                <a:gd name="connsiteY145" fmla="*/ 79027 h 130400"/>
                <a:gd name="connsiteX146" fmla="*/ 837962 w 876601"/>
                <a:gd name="connsiteY146" fmla="*/ 92752 h 130400"/>
                <a:gd name="connsiteX147" fmla="*/ 825789 w 876601"/>
                <a:gd name="connsiteY147" fmla="*/ 83267 h 130400"/>
                <a:gd name="connsiteX148" fmla="*/ 825789 w 876601"/>
                <a:gd name="connsiteY148" fmla="*/ 82973 h 130400"/>
                <a:gd name="connsiteX149" fmla="*/ 841182 w 876601"/>
                <a:gd name="connsiteY149" fmla="*/ 72170 h 130400"/>
                <a:gd name="connsiteX150" fmla="*/ 855403 w 876601"/>
                <a:gd name="connsiteY150" fmla="*/ 75091 h 13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876601" h="130400">
                  <a:moveTo>
                    <a:pt x="109081" y="55439"/>
                  </a:moveTo>
                  <a:lnTo>
                    <a:pt x="109081" y="55145"/>
                  </a:lnTo>
                  <a:cubicBezTo>
                    <a:pt x="109209" y="26224"/>
                    <a:pt x="85768" y="2677"/>
                    <a:pt x="56725" y="2549"/>
                  </a:cubicBezTo>
                  <a:cubicBezTo>
                    <a:pt x="56044" y="2546"/>
                    <a:pt x="55364" y="2557"/>
                    <a:pt x="54684" y="2580"/>
                  </a:cubicBezTo>
                  <a:cubicBezTo>
                    <a:pt x="25385" y="1695"/>
                    <a:pt x="914" y="24628"/>
                    <a:pt x="25" y="53802"/>
                  </a:cubicBezTo>
                  <a:cubicBezTo>
                    <a:pt x="8" y="54347"/>
                    <a:pt x="0" y="54893"/>
                    <a:pt x="1" y="55439"/>
                  </a:cubicBezTo>
                  <a:lnTo>
                    <a:pt x="1" y="55723"/>
                  </a:lnTo>
                  <a:cubicBezTo>
                    <a:pt x="-127" y="84644"/>
                    <a:pt x="23313" y="108192"/>
                    <a:pt x="52356" y="108319"/>
                  </a:cubicBezTo>
                  <a:cubicBezTo>
                    <a:pt x="53040" y="108322"/>
                    <a:pt x="53724" y="108312"/>
                    <a:pt x="54407" y="108288"/>
                  </a:cubicBezTo>
                  <a:cubicBezTo>
                    <a:pt x="65204" y="108357"/>
                    <a:pt x="75790" y="105314"/>
                    <a:pt x="84887" y="99524"/>
                  </a:cubicBezTo>
                  <a:lnTo>
                    <a:pt x="96174" y="109597"/>
                  </a:lnTo>
                  <a:lnTo>
                    <a:pt x="110548" y="93672"/>
                  </a:lnTo>
                  <a:lnTo>
                    <a:pt x="99994" y="84766"/>
                  </a:lnTo>
                  <a:cubicBezTo>
                    <a:pt x="105891" y="76111"/>
                    <a:pt x="109055" y="65898"/>
                    <a:pt x="109081" y="55439"/>
                  </a:cubicBezTo>
                  <a:moveTo>
                    <a:pt x="85478" y="55723"/>
                  </a:moveTo>
                  <a:cubicBezTo>
                    <a:pt x="85507" y="60536"/>
                    <a:pt x="84557" y="65304"/>
                    <a:pt x="82687" y="69742"/>
                  </a:cubicBezTo>
                  <a:lnTo>
                    <a:pt x="65828" y="54566"/>
                  </a:lnTo>
                  <a:lnTo>
                    <a:pt x="51464" y="70624"/>
                  </a:lnTo>
                  <a:lnTo>
                    <a:pt x="68180" y="84785"/>
                  </a:lnTo>
                  <a:cubicBezTo>
                    <a:pt x="52264" y="91918"/>
                    <a:pt x="33554" y="84852"/>
                    <a:pt x="26390" y="69002"/>
                  </a:cubicBezTo>
                  <a:cubicBezTo>
                    <a:pt x="24465" y="64742"/>
                    <a:pt x="23516" y="60109"/>
                    <a:pt x="23613" y="55439"/>
                  </a:cubicBezTo>
                  <a:lnTo>
                    <a:pt x="23613" y="55145"/>
                  </a:lnTo>
                  <a:cubicBezTo>
                    <a:pt x="22913" y="38281"/>
                    <a:pt x="36074" y="24046"/>
                    <a:pt x="53009" y="23349"/>
                  </a:cubicBezTo>
                  <a:cubicBezTo>
                    <a:pt x="53475" y="23330"/>
                    <a:pt x="53941" y="23321"/>
                    <a:pt x="54407" y="23323"/>
                  </a:cubicBezTo>
                  <a:cubicBezTo>
                    <a:pt x="71625" y="23365"/>
                    <a:pt x="85548" y="37298"/>
                    <a:pt x="85506" y="54443"/>
                  </a:cubicBezTo>
                  <a:cubicBezTo>
                    <a:pt x="85505" y="54775"/>
                    <a:pt x="85499" y="55107"/>
                    <a:pt x="85487" y="55439"/>
                  </a:cubicBezTo>
                  <a:close/>
                  <a:moveTo>
                    <a:pt x="178023" y="71990"/>
                  </a:moveTo>
                  <a:cubicBezTo>
                    <a:pt x="178023" y="82499"/>
                    <a:pt x="172594" y="87905"/>
                    <a:pt x="164088" y="87905"/>
                  </a:cubicBezTo>
                  <a:cubicBezTo>
                    <a:pt x="155582" y="87905"/>
                    <a:pt x="150600" y="82499"/>
                    <a:pt x="150600" y="71990"/>
                  </a:cubicBezTo>
                  <a:lnTo>
                    <a:pt x="150600" y="28360"/>
                  </a:lnTo>
                  <a:lnTo>
                    <a:pt x="128312" y="28360"/>
                  </a:lnTo>
                  <a:lnTo>
                    <a:pt x="128312" y="79018"/>
                  </a:lnTo>
                  <a:cubicBezTo>
                    <a:pt x="128312" y="96982"/>
                    <a:pt x="138132" y="108070"/>
                    <a:pt x="154982" y="108070"/>
                  </a:cubicBezTo>
                  <a:cubicBezTo>
                    <a:pt x="164282" y="107980"/>
                    <a:pt x="172921" y="103268"/>
                    <a:pt x="178004" y="95512"/>
                  </a:cubicBezTo>
                  <a:lnTo>
                    <a:pt x="178004" y="106609"/>
                  </a:lnTo>
                  <a:lnTo>
                    <a:pt x="200283" y="106609"/>
                  </a:lnTo>
                  <a:lnTo>
                    <a:pt x="200283" y="28350"/>
                  </a:lnTo>
                  <a:lnTo>
                    <a:pt x="178023" y="28350"/>
                  </a:lnTo>
                  <a:close/>
                  <a:moveTo>
                    <a:pt x="253566" y="27449"/>
                  </a:moveTo>
                  <a:cubicBezTo>
                    <a:pt x="243059" y="27216"/>
                    <a:pt x="232637" y="29363"/>
                    <a:pt x="223086" y="33728"/>
                  </a:cubicBezTo>
                  <a:lnTo>
                    <a:pt x="228658" y="50668"/>
                  </a:lnTo>
                  <a:cubicBezTo>
                    <a:pt x="235550" y="47883"/>
                    <a:pt x="242917" y="46446"/>
                    <a:pt x="250356" y="46438"/>
                  </a:cubicBezTo>
                  <a:cubicBezTo>
                    <a:pt x="261500" y="46438"/>
                    <a:pt x="267224" y="51550"/>
                    <a:pt x="267224" y="60741"/>
                  </a:cubicBezTo>
                  <a:lnTo>
                    <a:pt x="267224" y="62059"/>
                  </a:lnTo>
                  <a:cubicBezTo>
                    <a:pt x="261058" y="59881"/>
                    <a:pt x="254555" y="58796"/>
                    <a:pt x="248012" y="58853"/>
                  </a:cubicBezTo>
                  <a:cubicBezTo>
                    <a:pt x="229391" y="58853"/>
                    <a:pt x="216342" y="66735"/>
                    <a:pt x="216342" y="83817"/>
                  </a:cubicBezTo>
                  <a:lnTo>
                    <a:pt x="216342" y="84102"/>
                  </a:lnTo>
                  <a:cubicBezTo>
                    <a:pt x="216402" y="97470"/>
                    <a:pt x="227334" y="108258"/>
                    <a:pt x="240759" y="108198"/>
                  </a:cubicBezTo>
                  <a:cubicBezTo>
                    <a:pt x="241617" y="108194"/>
                    <a:pt x="242474" y="108145"/>
                    <a:pt x="243326" y="108051"/>
                  </a:cubicBezTo>
                  <a:cubicBezTo>
                    <a:pt x="252333" y="108437"/>
                    <a:pt x="261043" y="104795"/>
                    <a:pt x="267072" y="98120"/>
                  </a:cubicBezTo>
                  <a:lnTo>
                    <a:pt x="267072" y="106590"/>
                  </a:lnTo>
                  <a:lnTo>
                    <a:pt x="288627" y="106590"/>
                  </a:lnTo>
                  <a:lnTo>
                    <a:pt x="288627" y="61215"/>
                  </a:lnTo>
                  <a:cubicBezTo>
                    <a:pt x="289270" y="52094"/>
                    <a:pt x="286205" y="43099"/>
                    <a:pt x="280121" y="36251"/>
                  </a:cubicBezTo>
                  <a:cubicBezTo>
                    <a:pt x="272807" y="29917"/>
                    <a:pt x="263251" y="26761"/>
                    <a:pt x="253585" y="27487"/>
                  </a:cubicBezTo>
                  <a:moveTo>
                    <a:pt x="267510" y="79027"/>
                  </a:moveTo>
                  <a:cubicBezTo>
                    <a:pt x="267510" y="87061"/>
                    <a:pt x="260471" y="92752"/>
                    <a:pt x="250060" y="92752"/>
                  </a:cubicBezTo>
                  <a:cubicBezTo>
                    <a:pt x="242878" y="92752"/>
                    <a:pt x="237887" y="89252"/>
                    <a:pt x="237887" y="83267"/>
                  </a:cubicBezTo>
                  <a:lnTo>
                    <a:pt x="237887" y="82973"/>
                  </a:lnTo>
                  <a:cubicBezTo>
                    <a:pt x="237887" y="75964"/>
                    <a:pt x="243755" y="72170"/>
                    <a:pt x="253280" y="72170"/>
                  </a:cubicBezTo>
                  <a:cubicBezTo>
                    <a:pt x="258174" y="72129"/>
                    <a:pt x="263022" y="73125"/>
                    <a:pt x="267501" y="75091"/>
                  </a:cubicBezTo>
                  <a:close/>
                  <a:moveTo>
                    <a:pt x="309363" y="0"/>
                  </a:moveTo>
                  <a:lnTo>
                    <a:pt x="331652" y="0"/>
                  </a:lnTo>
                  <a:lnTo>
                    <a:pt x="331652" y="106590"/>
                  </a:lnTo>
                  <a:lnTo>
                    <a:pt x="309363" y="106590"/>
                  </a:lnTo>
                  <a:close/>
                  <a:moveTo>
                    <a:pt x="352692" y="0"/>
                  </a:moveTo>
                  <a:lnTo>
                    <a:pt x="376152" y="0"/>
                  </a:lnTo>
                  <a:lnTo>
                    <a:pt x="376152" y="19709"/>
                  </a:lnTo>
                  <a:lnTo>
                    <a:pt x="352692" y="19709"/>
                  </a:lnTo>
                  <a:close/>
                  <a:moveTo>
                    <a:pt x="353273" y="28331"/>
                  </a:moveTo>
                  <a:lnTo>
                    <a:pt x="375562" y="28331"/>
                  </a:lnTo>
                  <a:lnTo>
                    <a:pt x="375562" y="106590"/>
                  </a:lnTo>
                  <a:lnTo>
                    <a:pt x="353273" y="106590"/>
                  </a:lnTo>
                  <a:close/>
                  <a:moveTo>
                    <a:pt x="422539" y="8347"/>
                  </a:moveTo>
                  <a:lnTo>
                    <a:pt x="400251" y="8347"/>
                  </a:lnTo>
                  <a:lnTo>
                    <a:pt x="400251" y="28350"/>
                  </a:lnTo>
                  <a:lnTo>
                    <a:pt x="390868" y="28350"/>
                  </a:lnTo>
                  <a:lnTo>
                    <a:pt x="390868" y="47320"/>
                  </a:lnTo>
                  <a:lnTo>
                    <a:pt x="400251" y="47320"/>
                  </a:lnTo>
                  <a:lnTo>
                    <a:pt x="400251" y="84405"/>
                  </a:lnTo>
                  <a:cubicBezTo>
                    <a:pt x="400251" y="102512"/>
                    <a:pt x="409490" y="107909"/>
                    <a:pt x="423111" y="107909"/>
                  </a:cubicBezTo>
                  <a:cubicBezTo>
                    <a:pt x="429285" y="108079"/>
                    <a:pt x="435383" y="106511"/>
                    <a:pt x="440703" y="103385"/>
                  </a:cubicBezTo>
                  <a:lnTo>
                    <a:pt x="440703" y="85572"/>
                  </a:lnTo>
                  <a:cubicBezTo>
                    <a:pt x="437331" y="87409"/>
                    <a:pt x="433545" y="88362"/>
                    <a:pt x="429702" y="88342"/>
                  </a:cubicBezTo>
                  <a:cubicBezTo>
                    <a:pt x="424720" y="88342"/>
                    <a:pt x="422520" y="85857"/>
                    <a:pt x="422520" y="80754"/>
                  </a:cubicBezTo>
                  <a:lnTo>
                    <a:pt x="422520" y="47320"/>
                  </a:lnTo>
                  <a:lnTo>
                    <a:pt x="440999" y="47320"/>
                  </a:lnTo>
                  <a:lnTo>
                    <a:pt x="440999" y="28350"/>
                  </a:lnTo>
                  <a:lnTo>
                    <a:pt x="422520" y="28350"/>
                  </a:lnTo>
                  <a:close/>
                  <a:moveTo>
                    <a:pt x="492957" y="81617"/>
                  </a:moveTo>
                  <a:lnTo>
                    <a:pt x="475069" y="28322"/>
                  </a:lnTo>
                  <a:lnTo>
                    <a:pt x="451466" y="28322"/>
                  </a:lnTo>
                  <a:lnTo>
                    <a:pt x="482261" y="106884"/>
                  </a:lnTo>
                  <a:cubicBezTo>
                    <a:pt x="481189" y="110188"/>
                    <a:pt x="477961" y="112311"/>
                    <a:pt x="474488" y="111997"/>
                  </a:cubicBezTo>
                  <a:cubicBezTo>
                    <a:pt x="471106" y="111786"/>
                    <a:pt x="467830" y="110733"/>
                    <a:pt x="464963" y="108933"/>
                  </a:cubicBezTo>
                  <a:lnTo>
                    <a:pt x="457486" y="124991"/>
                  </a:lnTo>
                  <a:cubicBezTo>
                    <a:pt x="463438" y="128621"/>
                    <a:pt x="470301" y="130496"/>
                    <a:pt x="477279" y="130397"/>
                  </a:cubicBezTo>
                  <a:cubicBezTo>
                    <a:pt x="490614" y="130397"/>
                    <a:pt x="497072" y="124412"/>
                    <a:pt x="503082" y="108497"/>
                  </a:cubicBezTo>
                  <a:lnTo>
                    <a:pt x="533286" y="28341"/>
                  </a:lnTo>
                  <a:lnTo>
                    <a:pt x="510112" y="28341"/>
                  </a:lnTo>
                  <a:close/>
                  <a:moveTo>
                    <a:pt x="645015" y="47595"/>
                  </a:moveTo>
                  <a:lnTo>
                    <a:pt x="618030" y="4373"/>
                  </a:lnTo>
                  <a:lnTo>
                    <a:pt x="593694" y="4373"/>
                  </a:lnTo>
                  <a:lnTo>
                    <a:pt x="593694" y="106581"/>
                  </a:lnTo>
                  <a:lnTo>
                    <a:pt x="615830" y="106581"/>
                  </a:lnTo>
                  <a:lnTo>
                    <a:pt x="615830" y="40301"/>
                  </a:lnTo>
                  <a:lnTo>
                    <a:pt x="644405" y="83523"/>
                  </a:lnTo>
                  <a:lnTo>
                    <a:pt x="644995" y="83523"/>
                  </a:lnTo>
                  <a:lnTo>
                    <a:pt x="673885" y="39893"/>
                  </a:lnTo>
                  <a:lnTo>
                    <a:pt x="673885" y="106619"/>
                  </a:lnTo>
                  <a:lnTo>
                    <a:pt x="696316" y="106619"/>
                  </a:lnTo>
                  <a:lnTo>
                    <a:pt x="696316" y="4382"/>
                  </a:lnTo>
                  <a:lnTo>
                    <a:pt x="671970" y="4382"/>
                  </a:lnTo>
                  <a:close/>
                  <a:moveTo>
                    <a:pt x="754581" y="26870"/>
                  </a:moveTo>
                  <a:cubicBezTo>
                    <a:pt x="732966" y="26999"/>
                    <a:pt x="715548" y="44552"/>
                    <a:pt x="715677" y="66076"/>
                  </a:cubicBezTo>
                  <a:cubicBezTo>
                    <a:pt x="715680" y="66602"/>
                    <a:pt x="715694" y="67129"/>
                    <a:pt x="715719" y="67655"/>
                  </a:cubicBezTo>
                  <a:lnTo>
                    <a:pt x="715719" y="67940"/>
                  </a:lnTo>
                  <a:cubicBezTo>
                    <a:pt x="716218" y="90768"/>
                    <a:pt x="735207" y="108871"/>
                    <a:pt x="758132" y="108374"/>
                  </a:cubicBezTo>
                  <a:cubicBezTo>
                    <a:pt x="770008" y="108117"/>
                    <a:pt x="781205" y="102806"/>
                    <a:pt x="788890" y="93786"/>
                  </a:cubicBezTo>
                  <a:lnTo>
                    <a:pt x="776136" y="82546"/>
                  </a:lnTo>
                  <a:cubicBezTo>
                    <a:pt x="771193" y="87758"/>
                    <a:pt x="764284" y="90669"/>
                    <a:pt x="757086" y="90570"/>
                  </a:cubicBezTo>
                  <a:cubicBezTo>
                    <a:pt x="747661" y="91188"/>
                    <a:pt x="739324" y="84536"/>
                    <a:pt x="737874" y="75243"/>
                  </a:cubicBezTo>
                  <a:lnTo>
                    <a:pt x="792576" y="75243"/>
                  </a:lnTo>
                  <a:cubicBezTo>
                    <a:pt x="792719" y="73194"/>
                    <a:pt x="792862" y="71146"/>
                    <a:pt x="792862" y="69400"/>
                  </a:cubicBezTo>
                  <a:cubicBezTo>
                    <a:pt x="792862" y="47206"/>
                    <a:pt x="780831" y="26908"/>
                    <a:pt x="754600" y="26908"/>
                  </a:cubicBezTo>
                  <a:moveTo>
                    <a:pt x="737588" y="61367"/>
                  </a:moveTo>
                  <a:cubicBezTo>
                    <a:pt x="738008" y="52239"/>
                    <a:pt x="745427" y="44979"/>
                    <a:pt x="754600" y="44721"/>
                  </a:cubicBezTo>
                  <a:cubicBezTo>
                    <a:pt x="763742" y="44875"/>
                    <a:pt x="771093" y="52262"/>
                    <a:pt x="771164" y="61367"/>
                  </a:cubicBezTo>
                  <a:close/>
                  <a:moveTo>
                    <a:pt x="841449" y="27449"/>
                  </a:moveTo>
                  <a:cubicBezTo>
                    <a:pt x="830942" y="27216"/>
                    <a:pt x="820520" y="29363"/>
                    <a:pt x="810969" y="33728"/>
                  </a:cubicBezTo>
                  <a:lnTo>
                    <a:pt x="816541" y="50668"/>
                  </a:lnTo>
                  <a:cubicBezTo>
                    <a:pt x="823436" y="47882"/>
                    <a:pt x="830807" y="46446"/>
                    <a:pt x="838248" y="46438"/>
                  </a:cubicBezTo>
                  <a:cubicBezTo>
                    <a:pt x="849392" y="46438"/>
                    <a:pt x="855107" y="51550"/>
                    <a:pt x="855107" y="60741"/>
                  </a:cubicBezTo>
                  <a:lnTo>
                    <a:pt x="855107" y="62059"/>
                  </a:lnTo>
                  <a:cubicBezTo>
                    <a:pt x="848944" y="59881"/>
                    <a:pt x="842445" y="58796"/>
                    <a:pt x="835905" y="58853"/>
                  </a:cubicBezTo>
                  <a:cubicBezTo>
                    <a:pt x="817284" y="58853"/>
                    <a:pt x="804225" y="66735"/>
                    <a:pt x="804225" y="83817"/>
                  </a:cubicBezTo>
                  <a:lnTo>
                    <a:pt x="804225" y="84102"/>
                  </a:lnTo>
                  <a:cubicBezTo>
                    <a:pt x="804285" y="97470"/>
                    <a:pt x="815217" y="108258"/>
                    <a:pt x="828642" y="108198"/>
                  </a:cubicBezTo>
                  <a:cubicBezTo>
                    <a:pt x="829500" y="108194"/>
                    <a:pt x="830357" y="108145"/>
                    <a:pt x="831209" y="108051"/>
                  </a:cubicBezTo>
                  <a:cubicBezTo>
                    <a:pt x="840220" y="108440"/>
                    <a:pt x="848933" y="104797"/>
                    <a:pt x="854965" y="98120"/>
                  </a:cubicBezTo>
                  <a:lnTo>
                    <a:pt x="854965" y="106590"/>
                  </a:lnTo>
                  <a:lnTo>
                    <a:pt x="876520" y="106590"/>
                  </a:lnTo>
                  <a:lnTo>
                    <a:pt x="876520" y="61215"/>
                  </a:lnTo>
                  <a:cubicBezTo>
                    <a:pt x="877155" y="52095"/>
                    <a:pt x="874091" y="43103"/>
                    <a:pt x="868014" y="36251"/>
                  </a:cubicBezTo>
                  <a:cubicBezTo>
                    <a:pt x="860698" y="29919"/>
                    <a:pt x="851143" y="26763"/>
                    <a:pt x="841477" y="27487"/>
                  </a:cubicBezTo>
                  <a:moveTo>
                    <a:pt x="855412" y="79027"/>
                  </a:moveTo>
                  <a:cubicBezTo>
                    <a:pt x="855412" y="87061"/>
                    <a:pt x="848364" y="92752"/>
                    <a:pt x="837962" y="92752"/>
                  </a:cubicBezTo>
                  <a:cubicBezTo>
                    <a:pt x="830781" y="92752"/>
                    <a:pt x="825789" y="89252"/>
                    <a:pt x="825789" y="83267"/>
                  </a:cubicBezTo>
                  <a:lnTo>
                    <a:pt x="825789" y="82973"/>
                  </a:lnTo>
                  <a:cubicBezTo>
                    <a:pt x="825789" y="75964"/>
                    <a:pt x="831657" y="72170"/>
                    <a:pt x="841182" y="72170"/>
                  </a:cubicBezTo>
                  <a:cubicBezTo>
                    <a:pt x="846076" y="72131"/>
                    <a:pt x="850923" y="73127"/>
                    <a:pt x="855403" y="750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A7501572-FEBD-08C9-BB99-C0BA9CB5C9DE}"/>
                </a:ext>
              </a:extLst>
            </p:cNvPr>
            <p:cNvSpPr/>
            <p:nvPr/>
          </p:nvSpPr>
          <p:spPr>
            <a:xfrm>
              <a:off x="6168599" y="3682035"/>
              <a:ext cx="50091" cy="99574"/>
            </a:xfrm>
            <a:custGeom>
              <a:avLst/>
              <a:gdLst>
                <a:gd name="connsiteX0" fmla="*/ 31671 w 50091"/>
                <a:gd name="connsiteY0" fmla="*/ 0 h 99574"/>
                <a:gd name="connsiteX1" fmla="*/ 9382 w 50091"/>
                <a:gd name="connsiteY1" fmla="*/ 0 h 99574"/>
                <a:gd name="connsiteX2" fmla="*/ 9382 w 50091"/>
                <a:gd name="connsiteY2" fmla="*/ 20003 h 99574"/>
                <a:gd name="connsiteX3" fmla="*/ 0 w 50091"/>
                <a:gd name="connsiteY3" fmla="*/ 20003 h 99574"/>
                <a:gd name="connsiteX4" fmla="*/ 0 w 50091"/>
                <a:gd name="connsiteY4" fmla="*/ 38973 h 99574"/>
                <a:gd name="connsiteX5" fmla="*/ 9382 w 50091"/>
                <a:gd name="connsiteY5" fmla="*/ 38973 h 99574"/>
                <a:gd name="connsiteX6" fmla="*/ 9382 w 50091"/>
                <a:gd name="connsiteY6" fmla="*/ 76059 h 99574"/>
                <a:gd name="connsiteX7" fmla="*/ 32242 w 50091"/>
                <a:gd name="connsiteY7" fmla="*/ 99562 h 99574"/>
                <a:gd name="connsiteX8" fmla="*/ 49844 w 50091"/>
                <a:gd name="connsiteY8" fmla="*/ 95038 h 99574"/>
                <a:gd name="connsiteX9" fmla="*/ 49844 w 50091"/>
                <a:gd name="connsiteY9" fmla="*/ 77225 h 99574"/>
                <a:gd name="connsiteX10" fmla="*/ 38852 w 50091"/>
                <a:gd name="connsiteY10" fmla="*/ 79995 h 99574"/>
                <a:gd name="connsiteX11" fmla="*/ 31671 w 50091"/>
                <a:gd name="connsiteY11" fmla="*/ 72407 h 99574"/>
                <a:gd name="connsiteX12" fmla="*/ 31671 w 50091"/>
                <a:gd name="connsiteY12" fmla="*/ 38973 h 99574"/>
                <a:gd name="connsiteX13" fmla="*/ 50092 w 50091"/>
                <a:gd name="connsiteY13" fmla="*/ 38973 h 99574"/>
                <a:gd name="connsiteX14" fmla="*/ 50092 w 50091"/>
                <a:gd name="connsiteY14" fmla="*/ 20003 h 99574"/>
                <a:gd name="connsiteX15" fmla="*/ 31623 w 50091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091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20" y="99733"/>
                    <a:pt x="44521" y="98165"/>
                    <a:pt x="49844" y="95038"/>
                  </a:cubicBezTo>
                  <a:lnTo>
                    <a:pt x="49844" y="77225"/>
                  </a:lnTo>
                  <a:cubicBezTo>
                    <a:pt x="46475" y="79060"/>
                    <a:pt x="42693" y="80013"/>
                    <a:pt x="38852" y="79995"/>
                  </a:cubicBezTo>
                  <a:cubicBezTo>
                    <a:pt x="33861" y="79995"/>
                    <a:pt x="31671" y="77510"/>
                    <a:pt x="31671" y="72407"/>
                  </a:cubicBezTo>
                  <a:lnTo>
                    <a:pt x="31671" y="38973"/>
                  </a:lnTo>
                  <a:lnTo>
                    <a:pt x="50092" y="38973"/>
                  </a:lnTo>
                  <a:lnTo>
                    <a:pt x="50092" y="20003"/>
                  </a:lnTo>
                  <a:lnTo>
                    <a:pt x="31623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974CE0FF-BECA-6B4B-BB60-78535300E1A1}"/>
                </a:ext>
              </a:extLst>
            </p:cNvPr>
            <p:cNvSpPr/>
            <p:nvPr/>
          </p:nvSpPr>
          <p:spPr>
            <a:xfrm>
              <a:off x="6275336" y="3676603"/>
              <a:ext cx="81238" cy="105128"/>
            </a:xfrm>
            <a:custGeom>
              <a:avLst/>
              <a:gdLst>
                <a:gd name="connsiteX0" fmla="*/ 48673 w 81238"/>
                <a:gd name="connsiteY0" fmla="*/ 42499 h 105128"/>
                <a:gd name="connsiteX1" fmla="*/ 26537 w 81238"/>
                <a:gd name="connsiteY1" fmla="*/ 29059 h 105128"/>
                <a:gd name="connsiteX2" fmla="*/ 26537 w 81238"/>
                <a:gd name="connsiteY2" fmla="*/ 28775 h 105128"/>
                <a:gd name="connsiteX3" fmla="*/ 39729 w 81238"/>
                <a:gd name="connsiteY3" fmla="*/ 19869 h 105128"/>
                <a:gd name="connsiteX4" fmla="*/ 66399 w 81238"/>
                <a:gd name="connsiteY4" fmla="*/ 29941 h 105128"/>
                <a:gd name="connsiteX5" fmla="*/ 78124 w 81238"/>
                <a:gd name="connsiteY5" fmla="*/ 13002 h 105128"/>
                <a:gd name="connsiteX6" fmla="*/ 40024 w 81238"/>
                <a:gd name="connsiteY6" fmla="*/ 7 h 105128"/>
                <a:gd name="connsiteX7" fmla="*/ 4096 w 81238"/>
                <a:gd name="connsiteY7" fmla="*/ 30814 h 105128"/>
                <a:gd name="connsiteX8" fmla="*/ 4096 w 81238"/>
                <a:gd name="connsiteY8" fmla="*/ 31108 h 105128"/>
                <a:gd name="connsiteX9" fmla="*/ 38119 w 81238"/>
                <a:gd name="connsiteY9" fmla="*/ 62361 h 105128"/>
                <a:gd name="connsiteX10" fmla="*/ 58798 w 81238"/>
                <a:gd name="connsiteY10" fmla="*/ 75355 h 105128"/>
                <a:gd name="connsiteX11" fmla="*/ 58798 w 81238"/>
                <a:gd name="connsiteY11" fmla="*/ 75639 h 105128"/>
                <a:gd name="connsiteX12" fmla="*/ 43986 w 81238"/>
                <a:gd name="connsiteY12" fmla="*/ 85276 h 105128"/>
                <a:gd name="connsiteX13" fmla="*/ 13335 w 81238"/>
                <a:gd name="connsiteY13" fmla="*/ 72870 h 105128"/>
                <a:gd name="connsiteX14" fmla="*/ 0 w 81238"/>
                <a:gd name="connsiteY14" fmla="*/ 88785 h 105128"/>
                <a:gd name="connsiteX15" fmla="*/ 43558 w 81238"/>
                <a:gd name="connsiteY15" fmla="*/ 105128 h 105128"/>
                <a:gd name="connsiteX16" fmla="*/ 81239 w 81238"/>
                <a:gd name="connsiteY16" fmla="*/ 73448 h 105128"/>
                <a:gd name="connsiteX17" fmla="*/ 81239 w 81238"/>
                <a:gd name="connsiteY17" fmla="*/ 73154 h 105128"/>
                <a:gd name="connsiteX18" fmla="*/ 48682 w 81238"/>
                <a:gd name="connsiteY18" fmla="*/ 42499 h 105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1238" h="105128">
                  <a:moveTo>
                    <a:pt x="48673" y="42499"/>
                  </a:moveTo>
                  <a:cubicBezTo>
                    <a:pt x="30928" y="37966"/>
                    <a:pt x="26537" y="35784"/>
                    <a:pt x="26537" y="29059"/>
                  </a:cubicBezTo>
                  <a:lnTo>
                    <a:pt x="26537" y="28775"/>
                  </a:lnTo>
                  <a:cubicBezTo>
                    <a:pt x="26537" y="23805"/>
                    <a:pt x="31070" y="19869"/>
                    <a:pt x="39729" y="19869"/>
                  </a:cubicBezTo>
                  <a:cubicBezTo>
                    <a:pt x="49436" y="20469"/>
                    <a:pt x="58733" y="23981"/>
                    <a:pt x="66399" y="29941"/>
                  </a:cubicBezTo>
                  <a:lnTo>
                    <a:pt x="78124" y="13002"/>
                  </a:lnTo>
                  <a:cubicBezTo>
                    <a:pt x="67330" y="4386"/>
                    <a:pt x="53856" y="-210"/>
                    <a:pt x="40024" y="7"/>
                  </a:cubicBezTo>
                  <a:cubicBezTo>
                    <a:pt x="19069" y="7"/>
                    <a:pt x="4096" y="12271"/>
                    <a:pt x="4096" y="30814"/>
                  </a:cubicBezTo>
                  <a:lnTo>
                    <a:pt x="4096" y="31108"/>
                  </a:lnTo>
                  <a:cubicBezTo>
                    <a:pt x="4096" y="51406"/>
                    <a:pt x="17431" y="57096"/>
                    <a:pt x="38119" y="62361"/>
                  </a:cubicBezTo>
                  <a:cubicBezTo>
                    <a:pt x="55264" y="66733"/>
                    <a:pt x="58798" y="69654"/>
                    <a:pt x="58798" y="75355"/>
                  </a:cubicBezTo>
                  <a:lnTo>
                    <a:pt x="58798" y="75639"/>
                  </a:lnTo>
                  <a:cubicBezTo>
                    <a:pt x="58798" y="81624"/>
                    <a:pt x="53226" y="85276"/>
                    <a:pt x="43986" y="85276"/>
                  </a:cubicBezTo>
                  <a:cubicBezTo>
                    <a:pt x="32599" y="84967"/>
                    <a:pt x="21710" y="80559"/>
                    <a:pt x="13335" y="72870"/>
                  </a:cubicBezTo>
                  <a:lnTo>
                    <a:pt x="0" y="88785"/>
                  </a:lnTo>
                  <a:cubicBezTo>
                    <a:pt x="12012" y="99372"/>
                    <a:pt x="27516" y="105189"/>
                    <a:pt x="43558" y="105128"/>
                  </a:cubicBezTo>
                  <a:cubicBezTo>
                    <a:pt x="65694" y="105128"/>
                    <a:pt x="81239" y="93746"/>
                    <a:pt x="81239" y="73448"/>
                  </a:cubicBezTo>
                  <a:lnTo>
                    <a:pt x="81239" y="73154"/>
                  </a:lnTo>
                  <a:cubicBezTo>
                    <a:pt x="81239" y="55342"/>
                    <a:pt x="69513" y="47896"/>
                    <a:pt x="48682" y="42499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7E1ABDD3-5E87-4050-6783-4CF59BBEFB61}"/>
                </a:ext>
              </a:extLst>
            </p:cNvPr>
            <p:cNvSpPr/>
            <p:nvPr/>
          </p:nvSpPr>
          <p:spPr>
            <a:xfrm>
              <a:off x="6369753" y="3700492"/>
              <a:ext cx="73079" cy="81573"/>
            </a:xfrm>
            <a:custGeom>
              <a:avLst/>
              <a:gdLst>
                <a:gd name="connsiteX0" fmla="*/ 42009 w 73079"/>
                <a:gd name="connsiteY0" fmla="*/ 62421 h 81573"/>
                <a:gd name="connsiteX1" fmla="*/ 22004 w 73079"/>
                <a:gd name="connsiteY1" fmla="*/ 42222 h 81573"/>
                <a:gd name="connsiteX2" fmla="*/ 22064 w 73079"/>
                <a:gd name="connsiteY2" fmla="*/ 40805 h 81573"/>
                <a:gd name="connsiteX3" fmla="*/ 22064 w 73079"/>
                <a:gd name="connsiteY3" fmla="*/ 40520 h 81573"/>
                <a:gd name="connsiteX4" fmla="*/ 40739 w 73079"/>
                <a:gd name="connsiteY4" fmla="*/ 19220 h 81573"/>
                <a:gd name="connsiteX5" fmla="*/ 41114 w 73079"/>
                <a:gd name="connsiteY5" fmla="*/ 19198 h 81573"/>
                <a:gd name="connsiteX6" fmla="*/ 59002 w 73079"/>
                <a:gd name="connsiteY6" fmla="*/ 27810 h 81573"/>
                <a:gd name="connsiteX7" fmla="*/ 72642 w 73079"/>
                <a:gd name="connsiteY7" fmla="*/ 13213 h 81573"/>
                <a:gd name="connsiteX8" fmla="*/ 41209 w 73079"/>
                <a:gd name="connsiteY8" fmla="*/ 67 h 81573"/>
                <a:gd name="connsiteX9" fmla="*/ 9 w 73079"/>
                <a:gd name="connsiteY9" fmla="*/ 39378 h 81573"/>
                <a:gd name="connsiteX10" fmla="*/ 4 w 73079"/>
                <a:gd name="connsiteY10" fmla="*/ 40805 h 81573"/>
                <a:gd name="connsiteX11" fmla="*/ 4 w 73079"/>
                <a:gd name="connsiteY11" fmla="*/ 41099 h 81573"/>
                <a:gd name="connsiteX12" fmla="*/ 39655 w 73079"/>
                <a:gd name="connsiteY12" fmla="*/ 81547 h 81573"/>
                <a:gd name="connsiteX13" fmla="*/ 40962 w 73079"/>
                <a:gd name="connsiteY13" fmla="*/ 81542 h 81573"/>
                <a:gd name="connsiteX14" fmla="*/ 73080 w 73079"/>
                <a:gd name="connsiteY14" fmla="*/ 67239 h 81573"/>
                <a:gd name="connsiteX15" fmla="*/ 60031 w 73079"/>
                <a:gd name="connsiteY15" fmla="*/ 54102 h 81573"/>
                <a:gd name="connsiteX16" fmla="*/ 41990 w 73079"/>
                <a:gd name="connsiteY16" fmla="*/ 62421 h 81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3079" h="81573">
                  <a:moveTo>
                    <a:pt x="42009" y="62421"/>
                  </a:moveTo>
                  <a:cubicBezTo>
                    <a:pt x="30884" y="62344"/>
                    <a:pt x="21927" y="53301"/>
                    <a:pt x="22004" y="42222"/>
                  </a:cubicBezTo>
                  <a:cubicBezTo>
                    <a:pt x="22007" y="41749"/>
                    <a:pt x="22027" y="41276"/>
                    <a:pt x="22064" y="40805"/>
                  </a:cubicBezTo>
                  <a:lnTo>
                    <a:pt x="22064" y="40520"/>
                  </a:lnTo>
                  <a:cubicBezTo>
                    <a:pt x="21314" y="29503"/>
                    <a:pt x="29675" y="19967"/>
                    <a:pt x="40739" y="19220"/>
                  </a:cubicBezTo>
                  <a:cubicBezTo>
                    <a:pt x="40864" y="19212"/>
                    <a:pt x="40989" y="19204"/>
                    <a:pt x="41114" y="19198"/>
                  </a:cubicBezTo>
                  <a:cubicBezTo>
                    <a:pt x="48080" y="19218"/>
                    <a:pt x="54661" y="22386"/>
                    <a:pt x="59002" y="27810"/>
                  </a:cubicBezTo>
                  <a:lnTo>
                    <a:pt x="72642" y="13213"/>
                  </a:lnTo>
                  <a:cubicBezTo>
                    <a:pt x="64776" y="4218"/>
                    <a:pt x="53166" y="-637"/>
                    <a:pt x="41209" y="67"/>
                  </a:cubicBezTo>
                  <a:cubicBezTo>
                    <a:pt x="18931" y="-406"/>
                    <a:pt x="485" y="17194"/>
                    <a:pt x="9" y="39378"/>
                  </a:cubicBezTo>
                  <a:cubicBezTo>
                    <a:pt x="-1" y="39854"/>
                    <a:pt x="-3" y="40329"/>
                    <a:pt x="4" y="40805"/>
                  </a:cubicBezTo>
                  <a:lnTo>
                    <a:pt x="4" y="41099"/>
                  </a:lnTo>
                  <a:cubicBezTo>
                    <a:pt x="-264" y="63171"/>
                    <a:pt x="17489" y="81281"/>
                    <a:pt x="39655" y="81547"/>
                  </a:cubicBezTo>
                  <a:cubicBezTo>
                    <a:pt x="40090" y="81553"/>
                    <a:pt x="40526" y="81551"/>
                    <a:pt x="40962" y="81542"/>
                  </a:cubicBezTo>
                  <a:cubicBezTo>
                    <a:pt x="53324" y="82036"/>
                    <a:pt x="65208" y="76744"/>
                    <a:pt x="73080" y="67239"/>
                  </a:cubicBezTo>
                  <a:lnTo>
                    <a:pt x="60031" y="54102"/>
                  </a:lnTo>
                  <a:cubicBezTo>
                    <a:pt x="55435" y="59245"/>
                    <a:pt x="48902" y="62258"/>
                    <a:pt x="41990" y="62421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B6E208C3-0B2A-5A0F-2E76-577EA683C087}"/>
                </a:ext>
              </a:extLst>
            </p:cNvPr>
            <p:cNvSpPr/>
            <p:nvPr/>
          </p:nvSpPr>
          <p:spPr>
            <a:xfrm>
              <a:off x="6450882" y="3700534"/>
              <a:ext cx="85048" cy="81617"/>
            </a:xfrm>
            <a:custGeom>
              <a:avLst/>
              <a:gdLst>
                <a:gd name="connsiteX0" fmla="*/ 42681 w 85048"/>
                <a:gd name="connsiteY0" fmla="*/ 25 h 81617"/>
                <a:gd name="connsiteX1" fmla="*/ 24 w 85048"/>
                <a:gd name="connsiteY1" fmla="*/ 39655 h 81617"/>
                <a:gd name="connsiteX2" fmla="*/ 0 w 85048"/>
                <a:gd name="connsiteY2" fmla="*/ 40762 h 81617"/>
                <a:gd name="connsiteX3" fmla="*/ 0 w 85048"/>
                <a:gd name="connsiteY3" fmla="*/ 41056 h 81617"/>
                <a:gd name="connsiteX4" fmla="*/ 44344 w 85048"/>
                <a:gd name="connsiteY4" fmla="*/ 81578 h 81617"/>
                <a:gd name="connsiteX5" fmla="*/ 85049 w 85048"/>
                <a:gd name="connsiteY5" fmla="*/ 40762 h 81617"/>
                <a:gd name="connsiteX6" fmla="*/ 85049 w 85048"/>
                <a:gd name="connsiteY6" fmla="*/ 40478 h 81617"/>
                <a:gd name="connsiteX7" fmla="*/ 43986 w 85048"/>
                <a:gd name="connsiteY7" fmla="*/ 7 h 81617"/>
                <a:gd name="connsiteX8" fmla="*/ 42681 w 85048"/>
                <a:gd name="connsiteY8" fmla="*/ 35 h 81617"/>
                <a:gd name="connsiteX9" fmla="*/ 63056 w 85048"/>
                <a:gd name="connsiteY9" fmla="*/ 41066 h 81617"/>
                <a:gd name="connsiteX10" fmla="*/ 44239 w 85048"/>
                <a:gd name="connsiteY10" fmla="*/ 62349 h 81617"/>
                <a:gd name="connsiteX11" fmla="*/ 42681 w 85048"/>
                <a:gd name="connsiteY11" fmla="*/ 62388 h 81617"/>
                <a:gd name="connsiteX12" fmla="*/ 21987 w 85048"/>
                <a:gd name="connsiteY12" fmla="*/ 41396 h 81617"/>
                <a:gd name="connsiteX13" fmla="*/ 22003 w 85048"/>
                <a:gd name="connsiteY13" fmla="*/ 40772 h 81617"/>
                <a:gd name="connsiteX14" fmla="*/ 22003 w 85048"/>
                <a:gd name="connsiteY14" fmla="*/ 40487 h 81617"/>
                <a:gd name="connsiteX15" fmla="*/ 40820 w 85048"/>
                <a:gd name="connsiteY15" fmla="*/ 19204 h 81617"/>
                <a:gd name="connsiteX16" fmla="*/ 42386 w 85048"/>
                <a:gd name="connsiteY16" fmla="*/ 19166 h 81617"/>
                <a:gd name="connsiteX17" fmla="*/ 63080 w 85048"/>
                <a:gd name="connsiteY17" fmla="*/ 40139 h 81617"/>
                <a:gd name="connsiteX18" fmla="*/ 63065 w 85048"/>
                <a:gd name="connsiteY18" fmla="*/ 40772 h 81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5048" h="81617">
                  <a:moveTo>
                    <a:pt x="42681" y="25"/>
                  </a:moveTo>
                  <a:cubicBezTo>
                    <a:pt x="19912" y="-761"/>
                    <a:pt x="813" y="16982"/>
                    <a:pt x="24" y="39655"/>
                  </a:cubicBezTo>
                  <a:cubicBezTo>
                    <a:pt x="11" y="40024"/>
                    <a:pt x="3" y="40393"/>
                    <a:pt x="0" y="40762"/>
                  </a:cubicBezTo>
                  <a:lnTo>
                    <a:pt x="0" y="41056"/>
                  </a:lnTo>
                  <a:cubicBezTo>
                    <a:pt x="1008" y="64440"/>
                    <a:pt x="20862" y="82582"/>
                    <a:pt x="44344" y="81578"/>
                  </a:cubicBezTo>
                  <a:cubicBezTo>
                    <a:pt x="66527" y="80630"/>
                    <a:pt x="84250" y="62858"/>
                    <a:pt x="85049" y="40762"/>
                  </a:cubicBezTo>
                  <a:lnTo>
                    <a:pt x="85049" y="40478"/>
                  </a:lnTo>
                  <a:cubicBezTo>
                    <a:pt x="84933" y="18011"/>
                    <a:pt x="66548" y="-108"/>
                    <a:pt x="43986" y="7"/>
                  </a:cubicBezTo>
                  <a:cubicBezTo>
                    <a:pt x="43551" y="10"/>
                    <a:pt x="43116" y="19"/>
                    <a:pt x="42681" y="35"/>
                  </a:cubicBezTo>
                  <a:moveTo>
                    <a:pt x="63056" y="41066"/>
                  </a:moveTo>
                  <a:cubicBezTo>
                    <a:pt x="63761" y="52117"/>
                    <a:pt x="55337" y="61646"/>
                    <a:pt x="44239" y="62349"/>
                  </a:cubicBezTo>
                  <a:cubicBezTo>
                    <a:pt x="43720" y="62382"/>
                    <a:pt x="43201" y="62395"/>
                    <a:pt x="42681" y="62388"/>
                  </a:cubicBezTo>
                  <a:cubicBezTo>
                    <a:pt x="31146" y="62281"/>
                    <a:pt x="21881" y="52883"/>
                    <a:pt x="21987" y="41396"/>
                  </a:cubicBezTo>
                  <a:cubicBezTo>
                    <a:pt x="21989" y="41188"/>
                    <a:pt x="21994" y="40980"/>
                    <a:pt x="22003" y="40772"/>
                  </a:cubicBezTo>
                  <a:lnTo>
                    <a:pt x="22003" y="40487"/>
                  </a:lnTo>
                  <a:cubicBezTo>
                    <a:pt x="21297" y="29436"/>
                    <a:pt x="29721" y="19907"/>
                    <a:pt x="40820" y="19204"/>
                  </a:cubicBezTo>
                  <a:cubicBezTo>
                    <a:pt x="41341" y="19171"/>
                    <a:pt x="41864" y="19158"/>
                    <a:pt x="42386" y="19166"/>
                  </a:cubicBezTo>
                  <a:cubicBezTo>
                    <a:pt x="53917" y="19267"/>
                    <a:pt x="63182" y="28657"/>
                    <a:pt x="63080" y="40139"/>
                  </a:cubicBezTo>
                  <a:cubicBezTo>
                    <a:pt x="63078" y="40350"/>
                    <a:pt x="63073" y="40561"/>
                    <a:pt x="63065" y="407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2BB1F5AD-DD3B-8D4C-2772-9206474B82AE}"/>
                </a:ext>
              </a:extLst>
            </p:cNvPr>
            <p:cNvSpPr/>
            <p:nvPr/>
          </p:nvSpPr>
          <p:spPr>
            <a:xfrm>
              <a:off x="6545332" y="3682035"/>
              <a:ext cx="50158" cy="99574"/>
            </a:xfrm>
            <a:custGeom>
              <a:avLst/>
              <a:gdLst>
                <a:gd name="connsiteX0" fmla="*/ 31671 w 50158"/>
                <a:gd name="connsiteY0" fmla="*/ 0 h 99574"/>
                <a:gd name="connsiteX1" fmla="*/ 9382 w 50158"/>
                <a:gd name="connsiteY1" fmla="*/ 0 h 99574"/>
                <a:gd name="connsiteX2" fmla="*/ 9382 w 50158"/>
                <a:gd name="connsiteY2" fmla="*/ 20003 h 99574"/>
                <a:gd name="connsiteX3" fmla="*/ 0 w 50158"/>
                <a:gd name="connsiteY3" fmla="*/ 20003 h 99574"/>
                <a:gd name="connsiteX4" fmla="*/ 0 w 50158"/>
                <a:gd name="connsiteY4" fmla="*/ 38973 h 99574"/>
                <a:gd name="connsiteX5" fmla="*/ 9382 w 50158"/>
                <a:gd name="connsiteY5" fmla="*/ 38973 h 99574"/>
                <a:gd name="connsiteX6" fmla="*/ 9382 w 50158"/>
                <a:gd name="connsiteY6" fmla="*/ 76059 h 99574"/>
                <a:gd name="connsiteX7" fmla="*/ 32242 w 50158"/>
                <a:gd name="connsiteY7" fmla="*/ 99562 h 99574"/>
                <a:gd name="connsiteX8" fmla="*/ 49835 w 50158"/>
                <a:gd name="connsiteY8" fmla="*/ 95038 h 99574"/>
                <a:gd name="connsiteX9" fmla="*/ 49835 w 50158"/>
                <a:gd name="connsiteY9" fmla="*/ 77225 h 99574"/>
                <a:gd name="connsiteX10" fmla="*/ 38843 w 50158"/>
                <a:gd name="connsiteY10" fmla="*/ 79995 h 99574"/>
                <a:gd name="connsiteX11" fmla="*/ 31661 w 50158"/>
                <a:gd name="connsiteY11" fmla="*/ 72407 h 99574"/>
                <a:gd name="connsiteX12" fmla="*/ 31661 w 50158"/>
                <a:gd name="connsiteY12" fmla="*/ 38973 h 99574"/>
                <a:gd name="connsiteX13" fmla="*/ 50159 w 50158"/>
                <a:gd name="connsiteY13" fmla="*/ 38973 h 99574"/>
                <a:gd name="connsiteX14" fmla="*/ 50159 w 50158"/>
                <a:gd name="connsiteY14" fmla="*/ 20003 h 99574"/>
                <a:gd name="connsiteX15" fmla="*/ 31690 w 50158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158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17" y="99734"/>
                    <a:pt x="44515" y="98165"/>
                    <a:pt x="49835" y="95038"/>
                  </a:cubicBezTo>
                  <a:lnTo>
                    <a:pt x="49835" y="77225"/>
                  </a:lnTo>
                  <a:cubicBezTo>
                    <a:pt x="46465" y="79060"/>
                    <a:pt x="42683" y="80013"/>
                    <a:pt x="38843" y="79995"/>
                  </a:cubicBezTo>
                  <a:cubicBezTo>
                    <a:pt x="33861" y="79995"/>
                    <a:pt x="31661" y="77510"/>
                    <a:pt x="31661" y="72407"/>
                  </a:cubicBezTo>
                  <a:lnTo>
                    <a:pt x="31661" y="38973"/>
                  </a:lnTo>
                  <a:lnTo>
                    <a:pt x="50159" y="38973"/>
                  </a:lnTo>
                  <a:lnTo>
                    <a:pt x="50159" y="20003"/>
                  </a:lnTo>
                  <a:lnTo>
                    <a:pt x="31690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2E8FD8E0-A1E6-D900-CAD0-D919865DE974}"/>
                </a:ext>
              </a:extLst>
            </p:cNvPr>
            <p:cNvSpPr/>
            <p:nvPr/>
          </p:nvSpPr>
          <p:spPr>
            <a:xfrm>
              <a:off x="6613950" y="3673689"/>
              <a:ext cx="22288" cy="106590"/>
            </a:xfrm>
            <a:custGeom>
              <a:avLst/>
              <a:gdLst>
                <a:gd name="connsiteX0" fmla="*/ 0 w 22288"/>
                <a:gd name="connsiteY0" fmla="*/ 0 h 106590"/>
                <a:gd name="connsiteX1" fmla="*/ 22288 w 22288"/>
                <a:gd name="connsiteY1" fmla="*/ 0 h 106590"/>
                <a:gd name="connsiteX2" fmla="*/ 22288 w 22288"/>
                <a:gd name="connsiteY2" fmla="*/ 106590 h 106590"/>
                <a:gd name="connsiteX3" fmla="*/ 0 w 22288"/>
                <a:gd name="connsiteY3" fmla="*/ 106590 h 106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88" h="106590">
                  <a:moveTo>
                    <a:pt x="0" y="0"/>
                  </a:moveTo>
                  <a:lnTo>
                    <a:pt x="22288" y="0"/>
                  </a:lnTo>
                  <a:lnTo>
                    <a:pt x="22288" y="106590"/>
                  </a:lnTo>
                  <a:lnTo>
                    <a:pt x="0" y="10659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D4DB6DB4-4876-B2D0-C2A6-35B2D81066FF}"/>
                </a:ext>
              </a:extLst>
            </p:cNvPr>
            <p:cNvSpPr/>
            <p:nvPr/>
          </p:nvSpPr>
          <p:spPr>
            <a:xfrm>
              <a:off x="6652564" y="3701073"/>
              <a:ext cx="72376" cy="80812"/>
            </a:xfrm>
            <a:custGeom>
              <a:avLst/>
              <a:gdLst>
                <a:gd name="connsiteX0" fmla="*/ 37224 w 72376"/>
                <a:gd name="connsiteY0" fmla="*/ 65 h 80812"/>
                <a:gd name="connsiteX1" fmla="*/ 6744 w 72376"/>
                <a:gd name="connsiteY1" fmla="*/ 6344 h 80812"/>
                <a:gd name="connsiteX2" fmla="*/ 12325 w 72376"/>
                <a:gd name="connsiteY2" fmla="*/ 23283 h 80812"/>
                <a:gd name="connsiteX3" fmla="*/ 34023 w 72376"/>
                <a:gd name="connsiteY3" fmla="*/ 19053 h 80812"/>
                <a:gd name="connsiteX4" fmla="*/ 50883 w 72376"/>
                <a:gd name="connsiteY4" fmla="*/ 33356 h 80812"/>
                <a:gd name="connsiteX5" fmla="*/ 50883 w 72376"/>
                <a:gd name="connsiteY5" fmla="*/ 34675 h 80812"/>
                <a:gd name="connsiteX6" fmla="*/ 31680 w 72376"/>
                <a:gd name="connsiteY6" fmla="*/ 31469 h 80812"/>
                <a:gd name="connsiteX7" fmla="*/ 0 w 72376"/>
                <a:gd name="connsiteY7" fmla="*/ 56433 h 80812"/>
                <a:gd name="connsiteX8" fmla="*/ 0 w 72376"/>
                <a:gd name="connsiteY8" fmla="*/ 56717 h 80812"/>
                <a:gd name="connsiteX9" fmla="*/ 24437 w 72376"/>
                <a:gd name="connsiteY9" fmla="*/ 80812 h 80812"/>
                <a:gd name="connsiteX10" fmla="*/ 26984 w 72376"/>
                <a:gd name="connsiteY10" fmla="*/ 80667 h 80812"/>
                <a:gd name="connsiteX11" fmla="*/ 50740 w 72376"/>
                <a:gd name="connsiteY11" fmla="*/ 70736 h 80812"/>
                <a:gd name="connsiteX12" fmla="*/ 50740 w 72376"/>
                <a:gd name="connsiteY12" fmla="*/ 79206 h 80812"/>
                <a:gd name="connsiteX13" fmla="*/ 72295 w 72376"/>
                <a:gd name="connsiteY13" fmla="*/ 79206 h 80812"/>
                <a:gd name="connsiteX14" fmla="*/ 72295 w 72376"/>
                <a:gd name="connsiteY14" fmla="*/ 33830 h 80812"/>
                <a:gd name="connsiteX15" fmla="*/ 63789 w 72376"/>
                <a:gd name="connsiteY15" fmla="*/ 8866 h 80812"/>
                <a:gd name="connsiteX16" fmla="*/ 37252 w 72376"/>
                <a:gd name="connsiteY16" fmla="*/ 102 h 80812"/>
                <a:gd name="connsiteX17" fmla="*/ 51178 w 72376"/>
                <a:gd name="connsiteY17" fmla="*/ 51643 h 80812"/>
                <a:gd name="connsiteX18" fmla="*/ 33728 w 72376"/>
                <a:gd name="connsiteY18" fmla="*/ 65368 h 80812"/>
                <a:gd name="connsiteX19" fmla="*/ 21555 w 72376"/>
                <a:gd name="connsiteY19" fmla="*/ 55883 h 80812"/>
                <a:gd name="connsiteX20" fmla="*/ 21555 w 72376"/>
                <a:gd name="connsiteY20" fmla="*/ 55589 h 80812"/>
                <a:gd name="connsiteX21" fmla="*/ 36947 w 72376"/>
                <a:gd name="connsiteY21" fmla="*/ 44785 h 80812"/>
                <a:gd name="connsiteX22" fmla="*/ 51168 w 72376"/>
                <a:gd name="connsiteY22" fmla="*/ 47707 h 80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2376" h="80812">
                  <a:moveTo>
                    <a:pt x="37224" y="65"/>
                  </a:moveTo>
                  <a:cubicBezTo>
                    <a:pt x="26717" y="-167"/>
                    <a:pt x="16295" y="1980"/>
                    <a:pt x="6744" y="6344"/>
                  </a:cubicBezTo>
                  <a:lnTo>
                    <a:pt x="12325" y="23283"/>
                  </a:lnTo>
                  <a:cubicBezTo>
                    <a:pt x="19217" y="20496"/>
                    <a:pt x="26585" y="19060"/>
                    <a:pt x="34023" y="19053"/>
                  </a:cubicBezTo>
                  <a:cubicBezTo>
                    <a:pt x="45167" y="19053"/>
                    <a:pt x="50883" y="24165"/>
                    <a:pt x="50883" y="33356"/>
                  </a:cubicBezTo>
                  <a:lnTo>
                    <a:pt x="50883" y="34675"/>
                  </a:lnTo>
                  <a:cubicBezTo>
                    <a:pt x="44719" y="32497"/>
                    <a:pt x="38220" y="31412"/>
                    <a:pt x="31680" y="31469"/>
                  </a:cubicBezTo>
                  <a:cubicBezTo>
                    <a:pt x="13059" y="31469"/>
                    <a:pt x="0" y="39351"/>
                    <a:pt x="0" y="56433"/>
                  </a:cubicBezTo>
                  <a:lnTo>
                    <a:pt x="0" y="56717"/>
                  </a:lnTo>
                  <a:cubicBezTo>
                    <a:pt x="66" y="70091"/>
                    <a:pt x="11007" y="80878"/>
                    <a:pt x="24437" y="80812"/>
                  </a:cubicBezTo>
                  <a:cubicBezTo>
                    <a:pt x="25288" y="80808"/>
                    <a:pt x="26138" y="80759"/>
                    <a:pt x="26984" y="80667"/>
                  </a:cubicBezTo>
                  <a:cubicBezTo>
                    <a:pt x="35995" y="81055"/>
                    <a:pt x="44708" y="77413"/>
                    <a:pt x="50740" y="70736"/>
                  </a:cubicBezTo>
                  <a:lnTo>
                    <a:pt x="50740" y="79206"/>
                  </a:lnTo>
                  <a:lnTo>
                    <a:pt x="72295" y="79206"/>
                  </a:lnTo>
                  <a:lnTo>
                    <a:pt x="72295" y="33830"/>
                  </a:lnTo>
                  <a:cubicBezTo>
                    <a:pt x="72930" y="24711"/>
                    <a:pt x="69866" y="15719"/>
                    <a:pt x="63789" y="8866"/>
                  </a:cubicBezTo>
                  <a:cubicBezTo>
                    <a:pt x="56474" y="2532"/>
                    <a:pt x="46918" y="-624"/>
                    <a:pt x="37252" y="102"/>
                  </a:cubicBezTo>
                  <a:moveTo>
                    <a:pt x="51178" y="51643"/>
                  </a:moveTo>
                  <a:cubicBezTo>
                    <a:pt x="51178" y="59677"/>
                    <a:pt x="44129" y="65368"/>
                    <a:pt x="33728" y="65368"/>
                  </a:cubicBezTo>
                  <a:cubicBezTo>
                    <a:pt x="26546" y="65368"/>
                    <a:pt x="21555" y="61868"/>
                    <a:pt x="21555" y="55883"/>
                  </a:cubicBezTo>
                  <a:lnTo>
                    <a:pt x="21555" y="55589"/>
                  </a:lnTo>
                  <a:cubicBezTo>
                    <a:pt x="21555" y="48579"/>
                    <a:pt x="27422" y="44785"/>
                    <a:pt x="36947" y="44785"/>
                  </a:cubicBezTo>
                  <a:cubicBezTo>
                    <a:pt x="41842" y="44746"/>
                    <a:pt x="46689" y="45741"/>
                    <a:pt x="51168" y="477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7A99D87B-02D6-A8EB-86D1-D75E358C928B}"/>
                </a:ext>
              </a:extLst>
            </p:cNvPr>
            <p:cNvSpPr/>
            <p:nvPr/>
          </p:nvSpPr>
          <p:spPr>
            <a:xfrm>
              <a:off x="6744957" y="3700512"/>
              <a:ext cx="71999" cy="79814"/>
            </a:xfrm>
            <a:custGeom>
              <a:avLst/>
              <a:gdLst>
                <a:gd name="connsiteX0" fmla="*/ 45310 w 71999"/>
                <a:gd name="connsiteY0" fmla="*/ 47 h 79814"/>
                <a:gd name="connsiteX1" fmla="*/ 22288 w 71999"/>
                <a:gd name="connsiteY1" fmla="*/ 12605 h 79814"/>
                <a:gd name="connsiteX2" fmla="*/ 22288 w 71999"/>
                <a:gd name="connsiteY2" fmla="*/ 1556 h 79814"/>
                <a:gd name="connsiteX3" fmla="*/ 0 w 71999"/>
                <a:gd name="connsiteY3" fmla="*/ 1556 h 79814"/>
                <a:gd name="connsiteX4" fmla="*/ 0 w 71999"/>
                <a:gd name="connsiteY4" fmla="*/ 79815 h 79814"/>
                <a:gd name="connsiteX5" fmla="*/ 22288 w 71999"/>
                <a:gd name="connsiteY5" fmla="*/ 79815 h 79814"/>
                <a:gd name="connsiteX6" fmla="*/ 22288 w 71999"/>
                <a:gd name="connsiteY6" fmla="*/ 36185 h 79814"/>
                <a:gd name="connsiteX7" fmla="*/ 36224 w 71999"/>
                <a:gd name="connsiteY7" fmla="*/ 20279 h 79814"/>
                <a:gd name="connsiteX8" fmla="*/ 49711 w 71999"/>
                <a:gd name="connsiteY8" fmla="*/ 36185 h 79814"/>
                <a:gd name="connsiteX9" fmla="*/ 49711 w 71999"/>
                <a:gd name="connsiteY9" fmla="*/ 79815 h 79814"/>
                <a:gd name="connsiteX10" fmla="*/ 71999 w 71999"/>
                <a:gd name="connsiteY10" fmla="*/ 79815 h 79814"/>
                <a:gd name="connsiteX11" fmla="*/ 71999 w 71999"/>
                <a:gd name="connsiteY11" fmla="*/ 29061 h 79814"/>
                <a:gd name="connsiteX12" fmla="*/ 45330 w 71999"/>
                <a:gd name="connsiteY12" fmla="*/ 0 h 79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1999" h="79814">
                  <a:moveTo>
                    <a:pt x="45310" y="47"/>
                  </a:moveTo>
                  <a:cubicBezTo>
                    <a:pt x="36011" y="137"/>
                    <a:pt x="27371" y="4850"/>
                    <a:pt x="22288" y="12605"/>
                  </a:cubicBezTo>
                  <a:lnTo>
                    <a:pt x="22288" y="1556"/>
                  </a:lnTo>
                  <a:lnTo>
                    <a:pt x="0" y="1556"/>
                  </a:lnTo>
                  <a:lnTo>
                    <a:pt x="0" y="79815"/>
                  </a:lnTo>
                  <a:lnTo>
                    <a:pt x="22288" y="79815"/>
                  </a:lnTo>
                  <a:lnTo>
                    <a:pt x="22288" y="36185"/>
                  </a:lnTo>
                  <a:cubicBezTo>
                    <a:pt x="22288" y="25675"/>
                    <a:pt x="27718" y="20279"/>
                    <a:pt x="36224" y="20279"/>
                  </a:cubicBezTo>
                  <a:cubicBezTo>
                    <a:pt x="44729" y="20279"/>
                    <a:pt x="49711" y="25675"/>
                    <a:pt x="49711" y="36185"/>
                  </a:cubicBezTo>
                  <a:lnTo>
                    <a:pt x="49711" y="79815"/>
                  </a:lnTo>
                  <a:lnTo>
                    <a:pt x="71999" y="79815"/>
                  </a:lnTo>
                  <a:lnTo>
                    <a:pt x="71999" y="29061"/>
                  </a:lnTo>
                  <a:cubicBezTo>
                    <a:pt x="71999" y="11097"/>
                    <a:pt x="62179" y="0"/>
                    <a:pt x="45330" y="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3035AE5C-AF6E-A8E4-95B9-600BCAFA86CC}"/>
                </a:ext>
              </a:extLst>
            </p:cNvPr>
            <p:cNvSpPr/>
            <p:nvPr/>
          </p:nvSpPr>
          <p:spPr>
            <a:xfrm>
              <a:off x="6833520" y="3673689"/>
              <a:ext cx="82562" cy="108046"/>
            </a:xfrm>
            <a:custGeom>
              <a:avLst/>
              <a:gdLst>
                <a:gd name="connsiteX0" fmla="*/ 60274 w 82562"/>
                <a:gd name="connsiteY0" fmla="*/ 38546 h 108046"/>
                <a:gd name="connsiteX1" fmla="*/ 35785 w 82562"/>
                <a:gd name="connsiteY1" fmla="*/ 26870 h 108046"/>
                <a:gd name="connsiteX2" fmla="*/ 0 w 82562"/>
                <a:gd name="connsiteY2" fmla="*/ 67314 h 108046"/>
                <a:gd name="connsiteX3" fmla="*/ 0 w 82562"/>
                <a:gd name="connsiteY3" fmla="*/ 67598 h 108046"/>
                <a:gd name="connsiteX4" fmla="*/ 35785 w 82562"/>
                <a:gd name="connsiteY4" fmla="*/ 108042 h 108046"/>
                <a:gd name="connsiteX5" fmla="*/ 60274 w 82562"/>
                <a:gd name="connsiteY5" fmla="*/ 95341 h 108046"/>
                <a:gd name="connsiteX6" fmla="*/ 60274 w 82562"/>
                <a:gd name="connsiteY6" fmla="*/ 106581 h 108046"/>
                <a:gd name="connsiteX7" fmla="*/ 82563 w 82562"/>
                <a:gd name="connsiteY7" fmla="*/ 106581 h 108046"/>
                <a:gd name="connsiteX8" fmla="*/ 82563 w 82562"/>
                <a:gd name="connsiteY8" fmla="*/ 0 h 108046"/>
                <a:gd name="connsiteX9" fmla="*/ 60274 w 82562"/>
                <a:gd name="connsiteY9" fmla="*/ 0 h 108046"/>
                <a:gd name="connsiteX10" fmla="*/ 60560 w 82562"/>
                <a:gd name="connsiteY10" fmla="*/ 67598 h 108046"/>
                <a:gd name="connsiteX11" fmla="*/ 43886 w 82562"/>
                <a:gd name="connsiteY11" fmla="*/ 89095 h 108046"/>
                <a:gd name="connsiteX12" fmla="*/ 22298 w 82562"/>
                <a:gd name="connsiteY12" fmla="*/ 72492 h 108046"/>
                <a:gd name="connsiteX13" fmla="*/ 22298 w 82562"/>
                <a:gd name="connsiteY13" fmla="*/ 67598 h 108046"/>
                <a:gd name="connsiteX14" fmla="*/ 22298 w 82562"/>
                <a:gd name="connsiteY14" fmla="*/ 67314 h 108046"/>
                <a:gd name="connsiteX15" fmla="*/ 38972 w 82562"/>
                <a:gd name="connsiteY15" fmla="*/ 45817 h 108046"/>
                <a:gd name="connsiteX16" fmla="*/ 60560 w 82562"/>
                <a:gd name="connsiteY16" fmla="*/ 62420 h 108046"/>
                <a:gd name="connsiteX17" fmla="*/ 60560 w 82562"/>
                <a:gd name="connsiteY17" fmla="*/ 67314 h 108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2562" h="108046">
                  <a:moveTo>
                    <a:pt x="60274" y="38546"/>
                  </a:moveTo>
                  <a:cubicBezTo>
                    <a:pt x="54430" y="31011"/>
                    <a:pt x="45345" y="26679"/>
                    <a:pt x="35785" y="26870"/>
                  </a:cubicBezTo>
                  <a:cubicBezTo>
                    <a:pt x="17164" y="26870"/>
                    <a:pt x="0" y="41174"/>
                    <a:pt x="0" y="67314"/>
                  </a:cubicBezTo>
                  <a:lnTo>
                    <a:pt x="0" y="67598"/>
                  </a:lnTo>
                  <a:cubicBezTo>
                    <a:pt x="0" y="93729"/>
                    <a:pt x="17450" y="108042"/>
                    <a:pt x="35785" y="108042"/>
                  </a:cubicBezTo>
                  <a:cubicBezTo>
                    <a:pt x="45585" y="108225"/>
                    <a:pt x="54808" y="103442"/>
                    <a:pt x="60274" y="95341"/>
                  </a:cubicBezTo>
                  <a:lnTo>
                    <a:pt x="60274" y="106581"/>
                  </a:lnTo>
                  <a:lnTo>
                    <a:pt x="82563" y="106581"/>
                  </a:lnTo>
                  <a:lnTo>
                    <a:pt x="82563" y="0"/>
                  </a:lnTo>
                  <a:lnTo>
                    <a:pt x="60274" y="0"/>
                  </a:lnTo>
                  <a:close/>
                  <a:moveTo>
                    <a:pt x="60560" y="67598"/>
                  </a:moveTo>
                  <a:cubicBezTo>
                    <a:pt x="61917" y="78119"/>
                    <a:pt x="54452" y="87744"/>
                    <a:pt x="43886" y="89095"/>
                  </a:cubicBezTo>
                  <a:cubicBezTo>
                    <a:pt x="33320" y="90447"/>
                    <a:pt x="23655" y="83013"/>
                    <a:pt x="22298" y="72492"/>
                  </a:cubicBezTo>
                  <a:cubicBezTo>
                    <a:pt x="22088" y="70868"/>
                    <a:pt x="22088" y="69223"/>
                    <a:pt x="22298" y="67598"/>
                  </a:cubicBezTo>
                  <a:lnTo>
                    <a:pt x="22298" y="67314"/>
                  </a:lnTo>
                  <a:cubicBezTo>
                    <a:pt x="20941" y="56793"/>
                    <a:pt x="28406" y="47168"/>
                    <a:pt x="38972" y="45817"/>
                  </a:cubicBezTo>
                  <a:cubicBezTo>
                    <a:pt x="49538" y="44465"/>
                    <a:pt x="59203" y="51899"/>
                    <a:pt x="60560" y="62420"/>
                  </a:cubicBezTo>
                  <a:cubicBezTo>
                    <a:pt x="60770" y="64044"/>
                    <a:pt x="60770" y="65689"/>
                    <a:pt x="60560" y="673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E533CA29-2944-293C-8957-9A09EC078CFE}"/>
                </a:ext>
              </a:extLst>
            </p:cNvPr>
            <p:cNvSpPr/>
            <p:nvPr/>
          </p:nvSpPr>
          <p:spPr>
            <a:xfrm>
              <a:off x="5275935" y="3208596"/>
              <a:ext cx="572395" cy="377530"/>
            </a:xfrm>
            <a:custGeom>
              <a:avLst/>
              <a:gdLst>
                <a:gd name="connsiteX0" fmla="*/ 512559 w 572395"/>
                <a:gd name="connsiteY0" fmla="*/ 298625 h 377530"/>
                <a:gd name="connsiteX1" fmla="*/ 382972 w 572395"/>
                <a:gd name="connsiteY1" fmla="*/ 221561 h 377530"/>
                <a:gd name="connsiteX2" fmla="*/ 355930 w 572395"/>
                <a:gd name="connsiteY2" fmla="*/ 200694 h 377530"/>
                <a:gd name="connsiteX3" fmla="*/ 363055 w 572395"/>
                <a:gd name="connsiteY3" fmla="*/ 201292 h 377530"/>
                <a:gd name="connsiteX4" fmla="*/ 348596 w 572395"/>
                <a:gd name="connsiteY4" fmla="*/ 194653 h 377530"/>
                <a:gd name="connsiteX5" fmla="*/ 353587 w 572395"/>
                <a:gd name="connsiteY5" fmla="*/ 192955 h 377530"/>
                <a:gd name="connsiteX6" fmla="*/ 342767 w 572395"/>
                <a:gd name="connsiteY6" fmla="*/ 189284 h 377530"/>
                <a:gd name="connsiteX7" fmla="*/ 348167 w 572395"/>
                <a:gd name="connsiteY7" fmla="*/ 186277 h 377530"/>
                <a:gd name="connsiteX8" fmla="*/ 332737 w 572395"/>
                <a:gd name="connsiteY8" fmla="*/ 183432 h 377530"/>
                <a:gd name="connsiteX9" fmla="*/ 345119 w 572395"/>
                <a:gd name="connsiteY9" fmla="*/ 181023 h 377530"/>
                <a:gd name="connsiteX10" fmla="*/ 323536 w 572395"/>
                <a:gd name="connsiteY10" fmla="*/ 178623 h 377530"/>
                <a:gd name="connsiteX11" fmla="*/ 336099 w 572395"/>
                <a:gd name="connsiteY11" fmla="*/ 174772 h 377530"/>
                <a:gd name="connsiteX12" fmla="*/ 320640 w 572395"/>
                <a:gd name="connsiteY12" fmla="*/ 171405 h 377530"/>
                <a:gd name="connsiteX13" fmla="*/ 328689 w 572395"/>
                <a:gd name="connsiteY13" fmla="*/ 165800 h 377530"/>
                <a:gd name="connsiteX14" fmla="*/ 314201 w 572395"/>
                <a:gd name="connsiteY14" fmla="*/ 169025 h 377530"/>
                <a:gd name="connsiteX15" fmla="*/ 315154 w 572395"/>
                <a:gd name="connsiteY15" fmla="*/ 154892 h 377530"/>
                <a:gd name="connsiteX16" fmla="*/ 304362 w 572395"/>
                <a:gd name="connsiteY16" fmla="*/ 167886 h 377530"/>
                <a:gd name="connsiteX17" fmla="*/ 308229 w 572395"/>
                <a:gd name="connsiteY17" fmla="*/ 158591 h 377530"/>
                <a:gd name="connsiteX18" fmla="*/ 295847 w 572395"/>
                <a:gd name="connsiteY18" fmla="*/ 164813 h 377530"/>
                <a:gd name="connsiteX19" fmla="*/ 292989 w 572395"/>
                <a:gd name="connsiteY19" fmla="*/ 163561 h 377530"/>
                <a:gd name="connsiteX20" fmla="*/ 291741 w 572395"/>
                <a:gd name="connsiteY20" fmla="*/ 160479 h 377530"/>
                <a:gd name="connsiteX21" fmla="*/ 290789 w 572395"/>
                <a:gd name="connsiteY21" fmla="*/ 152891 h 377530"/>
                <a:gd name="connsiteX22" fmla="*/ 289055 w 572395"/>
                <a:gd name="connsiteY22" fmla="*/ 137905 h 377530"/>
                <a:gd name="connsiteX23" fmla="*/ 292789 w 572395"/>
                <a:gd name="connsiteY23" fmla="*/ 122729 h 377530"/>
                <a:gd name="connsiteX24" fmla="*/ 301362 w 572395"/>
                <a:gd name="connsiteY24" fmla="*/ 116697 h 377530"/>
                <a:gd name="connsiteX25" fmla="*/ 308753 w 572395"/>
                <a:gd name="connsiteY25" fmla="*/ 106520 h 377530"/>
                <a:gd name="connsiteX26" fmla="*/ 329013 w 572395"/>
                <a:gd name="connsiteY26" fmla="*/ 62890 h 377530"/>
                <a:gd name="connsiteX27" fmla="*/ 343129 w 572395"/>
                <a:gd name="connsiteY27" fmla="*/ 50645 h 377530"/>
                <a:gd name="connsiteX28" fmla="*/ 361064 w 572395"/>
                <a:gd name="connsiteY28" fmla="*/ 45362 h 377530"/>
                <a:gd name="connsiteX29" fmla="*/ 369865 w 572395"/>
                <a:gd name="connsiteY29" fmla="*/ 44366 h 377530"/>
                <a:gd name="connsiteX30" fmla="*/ 374837 w 572395"/>
                <a:gd name="connsiteY30" fmla="*/ 41065 h 377530"/>
                <a:gd name="connsiteX31" fmla="*/ 377647 w 572395"/>
                <a:gd name="connsiteY31" fmla="*/ 39946 h 377530"/>
                <a:gd name="connsiteX32" fmla="*/ 380067 w 572395"/>
                <a:gd name="connsiteY32" fmla="*/ 32434 h 377530"/>
                <a:gd name="connsiteX33" fmla="*/ 376923 w 572395"/>
                <a:gd name="connsiteY33" fmla="*/ 29958 h 377530"/>
                <a:gd name="connsiteX34" fmla="*/ 362312 w 572395"/>
                <a:gd name="connsiteY34" fmla="*/ 16765 h 377530"/>
                <a:gd name="connsiteX35" fmla="*/ 356283 w 572395"/>
                <a:gd name="connsiteY35" fmla="*/ 11529 h 377530"/>
                <a:gd name="connsiteX36" fmla="*/ 347253 w 572395"/>
                <a:gd name="connsiteY36" fmla="*/ 5222 h 377530"/>
                <a:gd name="connsiteX37" fmla="*/ 337433 w 572395"/>
                <a:gd name="connsiteY37" fmla="*/ 91 h 377530"/>
                <a:gd name="connsiteX38" fmla="*/ 324231 w 572395"/>
                <a:gd name="connsiteY38" fmla="*/ 5706 h 377530"/>
                <a:gd name="connsiteX39" fmla="*/ 304905 w 572395"/>
                <a:gd name="connsiteY39" fmla="*/ 4899 h 377530"/>
                <a:gd name="connsiteX40" fmla="*/ 280911 w 572395"/>
                <a:gd name="connsiteY40" fmla="*/ 16281 h 377530"/>
                <a:gd name="connsiteX41" fmla="*/ 264643 w 572395"/>
                <a:gd name="connsiteY41" fmla="*/ 18368 h 377530"/>
                <a:gd name="connsiteX42" fmla="*/ 243869 w 572395"/>
                <a:gd name="connsiteY42" fmla="*/ 24647 h 377530"/>
                <a:gd name="connsiteX43" fmla="*/ 207159 w 572395"/>
                <a:gd name="connsiteY43" fmla="*/ 26610 h 377530"/>
                <a:gd name="connsiteX44" fmla="*/ 172622 w 572395"/>
                <a:gd name="connsiteY44" fmla="*/ 23822 h 377530"/>
                <a:gd name="connsiteX45" fmla="*/ 140484 w 572395"/>
                <a:gd name="connsiteY45" fmla="*/ 20929 h 377530"/>
                <a:gd name="connsiteX46" fmla="*/ 114214 w 572395"/>
                <a:gd name="connsiteY46" fmla="*/ 32642 h 377530"/>
                <a:gd name="connsiteX47" fmla="*/ 109376 w 572395"/>
                <a:gd name="connsiteY47" fmla="*/ 85406 h 377530"/>
                <a:gd name="connsiteX48" fmla="*/ 108928 w 572395"/>
                <a:gd name="connsiteY48" fmla="*/ 105097 h 377530"/>
                <a:gd name="connsiteX49" fmla="*/ 109452 w 572395"/>
                <a:gd name="connsiteY49" fmla="*/ 115407 h 377530"/>
                <a:gd name="connsiteX50" fmla="*/ 113957 w 572395"/>
                <a:gd name="connsiteY50" fmla="*/ 109469 h 377530"/>
                <a:gd name="connsiteX51" fmla="*/ 112833 w 572395"/>
                <a:gd name="connsiteY51" fmla="*/ 117494 h 377530"/>
                <a:gd name="connsiteX52" fmla="*/ 116643 w 572395"/>
                <a:gd name="connsiteY52" fmla="*/ 114126 h 377530"/>
                <a:gd name="connsiteX53" fmla="*/ 116643 w 572395"/>
                <a:gd name="connsiteY53" fmla="*/ 114620 h 377530"/>
                <a:gd name="connsiteX54" fmla="*/ 115481 w 572395"/>
                <a:gd name="connsiteY54" fmla="*/ 130990 h 377530"/>
                <a:gd name="connsiteX55" fmla="*/ 113824 w 572395"/>
                <a:gd name="connsiteY55" fmla="*/ 143397 h 377530"/>
                <a:gd name="connsiteX56" fmla="*/ 112233 w 572395"/>
                <a:gd name="connsiteY56" fmla="*/ 150728 h 377530"/>
                <a:gd name="connsiteX57" fmla="*/ 103556 w 572395"/>
                <a:gd name="connsiteY57" fmla="*/ 153422 h 377530"/>
                <a:gd name="connsiteX58" fmla="*/ 107928 w 572395"/>
                <a:gd name="connsiteY58" fmla="*/ 143624 h 377530"/>
                <a:gd name="connsiteX59" fmla="*/ 95688 w 572395"/>
                <a:gd name="connsiteY59" fmla="*/ 154532 h 377530"/>
                <a:gd name="connsiteX60" fmla="*/ 96498 w 572395"/>
                <a:gd name="connsiteY60" fmla="*/ 143624 h 377530"/>
                <a:gd name="connsiteX61" fmla="*/ 87801 w 572395"/>
                <a:gd name="connsiteY61" fmla="*/ 157102 h 377530"/>
                <a:gd name="connsiteX62" fmla="*/ 72981 w 572395"/>
                <a:gd name="connsiteY62" fmla="*/ 152445 h 377530"/>
                <a:gd name="connsiteX63" fmla="*/ 80715 w 572395"/>
                <a:gd name="connsiteY63" fmla="*/ 160469 h 377530"/>
                <a:gd name="connsiteX64" fmla="*/ 67037 w 572395"/>
                <a:gd name="connsiteY64" fmla="*/ 160232 h 377530"/>
                <a:gd name="connsiteX65" fmla="*/ 73943 w 572395"/>
                <a:gd name="connsiteY65" fmla="*/ 164529 h 377530"/>
                <a:gd name="connsiteX66" fmla="*/ 61427 w 572395"/>
                <a:gd name="connsiteY66" fmla="*/ 167109 h 377530"/>
                <a:gd name="connsiteX67" fmla="*/ 66885 w 572395"/>
                <a:gd name="connsiteY67" fmla="*/ 168749 h 377530"/>
                <a:gd name="connsiteX68" fmla="*/ 0 w 572395"/>
                <a:gd name="connsiteY68" fmla="*/ 220489 h 377530"/>
                <a:gd name="connsiteX69" fmla="*/ 243754 w 572395"/>
                <a:gd name="connsiteY69" fmla="*/ 377520 h 377530"/>
                <a:gd name="connsiteX70" fmla="*/ 389153 w 572395"/>
                <a:gd name="connsiteY70" fmla="*/ 336830 h 377530"/>
                <a:gd name="connsiteX71" fmla="*/ 508778 w 572395"/>
                <a:gd name="connsiteY71" fmla="*/ 377169 h 377530"/>
                <a:gd name="connsiteX72" fmla="*/ 572395 w 572395"/>
                <a:gd name="connsiteY72" fmla="*/ 355875 h 377530"/>
                <a:gd name="connsiteX73" fmla="*/ 572395 w 572395"/>
                <a:gd name="connsiteY73" fmla="*/ 266177 h 377530"/>
                <a:gd name="connsiteX74" fmla="*/ 512550 w 572395"/>
                <a:gd name="connsiteY74" fmla="*/ 298625 h 377530"/>
                <a:gd name="connsiteX75" fmla="*/ 188500 w 572395"/>
                <a:gd name="connsiteY75" fmla="*/ 66740 h 377530"/>
                <a:gd name="connsiteX76" fmla="*/ 226428 w 572395"/>
                <a:gd name="connsiteY76" fmla="*/ 66977 h 377530"/>
                <a:gd name="connsiteX77" fmla="*/ 245631 w 572395"/>
                <a:gd name="connsiteY77" fmla="*/ 64692 h 377530"/>
                <a:gd name="connsiteX78" fmla="*/ 257232 w 572395"/>
                <a:gd name="connsiteY78" fmla="*/ 54742 h 377530"/>
                <a:gd name="connsiteX79" fmla="*/ 279816 w 572395"/>
                <a:gd name="connsiteY79" fmla="*/ 58308 h 377530"/>
                <a:gd name="connsiteX80" fmla="*/ 284417 w 572395"/>
                <a:gd name="connsiteY80" fmla="*/ 62463 h 377530"/>
                <a:gd name="connsiteX81" fmla="*/ 294065 w 572395"/>
                <a:gd name="connsiteY81" fmla="*/ 71426 h 377530"/>
                <a:gd name="connsiteX82" fmla="*/ 292618 w 572395"/>
                <a:gd name="connsiteY82" fmla="*/ 77800 h 377530"/>
                <a:gd name="connsiteX83" fmla="*/ 289836 w 572395"/>
                <a:gd name="connsiteY83" fmla="*/ 80209 h 377530"/>
                <a:gd name="connsiteX84" fmla="*/ 285731 w 572395"/>
                <a:gd name="connsiteY84" fmla="*/ 78881 h 377530"/>
                <a:gd name="connsiteX85" fmla="*/ 278482 w 572395"/>
                <a:gd name="connsiteY85" fmla="*/ 79251 h 377530"/>
                <a:gd name="connsiteX86" fmla="*/ 269672 w 572395"/>
                <a:gd name="connsiteY86" fmla="*/ 103665 h 377530"/>
                <a:gd name="connsiteX87" fmla="*/ 266871 w 572395"/>
                <a:gd name="connsiteY87" fmla="*/ 113453 h 377530"/>
                <a:gd name="connsiteX88" fmla="*/ 273539 w 572395"/>
                <a:gd name="connsiteY88" fmla="*/ 117247 h 377530"/>
                <a:gd name="connsiteX89" fmla="*/ 275958 w 572395"/>
                <a:gd name="connsiteY89" fmla="*/ 127595 h 377530"/>
                <a:gd name="connsiteX90" fmla="*/ 278816 w 572395"/>
                <a:gd name="connsiteY90" fmla="*/ 139622 h 377530"/>
                <a:gd name="connsiteX91" fmla="*/ 278654 w 572395"/>
                <a:gd name="connsiteY91" fmla="*/ 154133 h 377530"/>
                <a:gd name="connsiteX92" fmla="*/ 275072 w 572395"/>
                <a:gd name="connsiteY92" fmla="*/ 155736 h 377530"/>
                <a:gd name="connsiteX93" fmla="*/ 269872 w 572395"/>
                <a:gd name="connsiteY93" fmla="*/ 146356 h 377530"/>
                <a:gd name="connsiteX94" fmla="*/ 268672 w 572395"/>
                <a:gd name="connsiteY94" fmla="*/ 153090 h 377530"/>
                <a:gd name="connsiteX95" fmla="*/ 261423 w 572395"/>
                <a:gd name="connsiteY95" fmla="*/ 144430 h 377530"/>
                <a:gd name="connsiteX96" fmla="*/ 261309 w 572395"/>
                <a:gd name="connsiteY96" fmla="*/ 151165 h 377530"/>
                <a:gd name="connsiteX97" fmla="*/ 253937 w 572395"/>
                <a:gd name="connsiteY97" fmla="*/ 143311 h 377530"/>
                <a:gd name="connsiteX98" fmla="*/ 254289 w 572395"/>
                <a:gd name="connsiteY98" fmla="*/ 149438 h 377530"/>
                <a:gd name="connsiteX99" fmla="*/ 245555 w 572395"/>
                <a:gd name="connsiteY99" fmla="*/ 147172 h 377530"/>
                <a:gd name="connsiteX100" fmla="*/ 247660 w 572395"/>
                <a:gd name="connsiteY100" fmla="*/ 141870 h 377530"/>
                <a:gd name="connsiteX101" fmla="*/ 238477 w 572395"/>
                <a:gd name="connsiteY101" fmla="*/ 145237 h 377530"/>
                <a:gd name="connsiteX102" fmla="*/ 242668 w 572395"/>
                <a:gd name="connsiteY102" fmla="*/ 138180 h 377530"/>
                <a:gd name="connsiteX103" fmla="*/ 231724 w 572395"/>
                <a:gd name="connsiteY103" fmla="*/ 144117 h 377530"/>
                <a:gd name="connsiteX104" fmla="*/ 234020 w 572395"/>
                <a:gd name="connsiteY104" fmla="*/ 136615 h 377530"/>
                <a:gd name="connsiteX105" fmla="*/ 227771 w 572395"/>
                <a:gd name="connsiteY105" fmla="*/ 138512 h 377530"/>
                <a:gd name="connsiteX106" fmla="*/ 224914 w 572395"/>
                <a:gd name="connsiteY106" fmla="*/ 117987 h 377530"/>
                <a:gd name="connsiteX107" fmla="*/ 232801 w 572395"/>
                <a:gd name="connsiteY107" fmla="*/ 116166 h 377530"/>
                <a:gd name="connsiteX108" fmla="*/ 256003 w 572395"/>
                <a:gd name="connsiteY108" fmla="*/ 108445 h 377530"/>
                <a:gd name="connsiteX109" fmla="*/ 259299 w 572395"/>
                <a:gd name="connsiteY109" fmla="*/ 100990 h 377530"/>
                <a:gd name="connsiteX110" fmla="*/ 255489 w 572395"/>
                <a:gd name="connsiteY110" fmla="*/ 102128 h 377530"/>
                <a:gd name="connsiteX111" fmla="*/ 243773 w 572395"/>
                <a:gd name="connsiteY111" fmla="*/ 96722 h 377530"/>
                <a:gd name="connsiteX112" fmla="*/ 239678 w 572395"/>
                <a:gd name="connsiteY112" fmla="*/ 91031 h 377530"/>
                <a:gd name="connsiteX113" fmla="*/ 246345 w 572395"/>
                <a:gd name="connsiteY113" fmla="*/ 78843 h 377530"/>
                <a:gd name="connsiteX114" fmla="*/ 230476 w 572395"/>
                <a:gd name="connsiteY114" fmla="*/ 86839 h 377530"/>
                <a:gd name="connsiteX115" fmla="*/ 214046 w 572395"/>
                <a:gd name="connsiteY115" fmla="*/ 85037 h 377530"/>
                <a:gd name="connsiteX116" fmla="*/ 187242 w 572395"/>
                <a:gd name="connsiteY116" fmla="*/ 83083 h 377530"/>
                <a:gd name="connsiteX117" fmla="*/ 154781 w 572395"/>
                <a:gd name="connsiteY117" fmla="*/ 81186 h 377530"/>
                <a:gd name="connsiteX118" fmla="*/ 188433 w 572395"/>
                <a:gd name="connsiteY118" fmla="*/ 66759 h 377530"/>
                <a:gd name="connsiteX119" fmla="*/ 208436 w 572395"/>
                <a:gd name="connsiteY119" fmla="*/ 140817 h 377530"/>
                <a:gd name="connsiteX120" fmla="*/ 207064 w 572395"/>
                <a:gd name="connsiteY120" fmla="*/ 133608 h 377530"/>
                <a:gd name="connsiteX121" fmla="*/ 201711 w 572395"/>
                <a:gd name="connsiteY121" fmla="*/ 140513 h 377530"/>
                <a:gd name="connsiteX122" fmla="*/ 195996 w 572395"/>
                <a:gd name="connsiteY122" fmla="*/ 140219 h 377530"/>
                <a:gd name="connsiteX123" fmla="*/ 202711 w 572395"/>
                <a:gd name="connsiteY123" fmla="*/ 122331 h 377530"/>
                <a:gd name="connsiteX124" fmla="*/ 211169 w 572395"/>
                <a:gd name="connsiteY124" fmla="*/ 120529 h 377530"/>
                <a:gd name="connsiteX125" fmla="*/ 219466 w 572395"/>
                <a:gd name="connsiteY125" fmla="*/ 135780 h 377530"/>
                <a:gd name="connsiteX126" fmla="*/ 222942 w 572395"/>
                <a:gd name="connsiteY126" fmla="*/ 140902 h 377530"/>
                <a:gd name="connsiteX127" fmla="*/ 219475 w 572395"/>
                <a:gd name="connsiteY127" fmla="*/ 142031 h 377530"/>
                <a:gd name="connsiteX128" fmla="*/ 215932 w 572395"/>
                <a:gd name="connsiteY128" fmla="*/ 136577 h 377530"/>
                <a:gd name="connsiteX129" fmla="*/ 214798 w 572395"/>
                <a:gd name="connsiteY129" fmla="*/ 141187 h 377530"/>
                <a:gd name="connsiteX130" fmla="*/ 214684 w 572395"/>
                <a:gd name="connsiteY130" fmla="*/ 133248 h 377530"/>
                <a:gd name="connsiteX131" fmla="*/ 208445 w 572395"/>
                <a:gd name="connsiteY131" fmla="*/ 140836 h 377530"/>
                <a:gd name="connsiteX132" fmla="*/ 153067 w 572395"/>
                <a:gd name="connsiteY132" fmla="*/ 123697 h 377530"/>
                <a:gd name="connsiteX133" fmla="*/ 189795 w 572395"/>
                <a:gd name="connsiteY133" fmla="*/ 124645 h 377530"/>
                <a:gd name="connsiteX134" fmla="*/ 190157 w 572395"/>
                <a:gd name="connsiteY134" fmla="*/ 139441 h 377530"/>
                <a:gd name="connsiteX135" fmla="*/ 190157 w 572395"/>
                <a:gd name="connsiteY135" fmla="*/ 140067 h 377530"/>
                <a:gd name="connsiteX136" fmla="*/ 184166 w 572395"/>
                <a:gd name="connsiteY136" fmla="*/ 139954 h 377530"/>
                <a:gd name="connsiteX137" fmla="*/ 187300 w 572395"/>
                <a:gd name="connsiteY137" fmla="*/ 136406 h 377530"/>
                <a:gd name="connsiteX138" fmla="*/ 178841 w 572395"/>
                <a:gd name="connsiteY138" fmla="*/ 139688 h 377530"/>
                <a:gd name="connsiteX139" fmla="*/ 181861 w 572395"/>
                <a:gd name="connsiteY139" fmla="*/ 133191 h 377530"/>
                <a:gd name="connsiteX140" fmla="*/ 173164 w 572395"/>
                <a:gd name="connsiteY140" fmla="*/ 139925 h 377530"/>
                <a:gd name="connsiteX141" fmla="*/ 175822 w 572395"/>
                <a:gd name="connsiteY141" fmla="*/ 132944 h 377530"/>
                <a:gd name="connsiteX142" fmla="*/ 167973 w 572395"/>
                <a:gd name="connsiteY142" fmla="*/ 140162 h 377530"/>
                <a:gd name="connsiteX143" fmla="*/ 168783 w 572395"/>
                <a:gd name="connsiteY143" fmla="*/ 133713 h 377530"/>
                <a:gd name="connsiteX144" fmla="*/ 164230 w 572395"/>
                <a:gd name="connsiteY144" fmla="*/ 139935 h 377530"/>
                <a:gd name="connsiteX145" fmla="*/ 156982 w 572395"/>
                <a:gd name="connsiteY145" fmla="*/ 137649 h 377530"/>
                <a:gd name="connsiteX146" fmla="*/ 159610 w 572395"/>
                <a:gd name="connsiteY146" fmla="*/ 141291 h 377530"/>
                <a:gd name="connsiteX147" fmla="*/ 156334 w 572395"/>
                <a:gd name="connsiteY147" fmla="*/ 141708 h 377530"/>
                <a:gd name="connsiteX148" fmla="*/ 156334 w 572395"/>
                <a:gd name="connsiteY148" fmla="*/ 141651 h 377530"/>
                <a:gd name="connsiteX149" fmla="*/ 153124 w 572395"/>
                <a:gd name="connsiteY149" fmla="*/ 123763 h 377530"/>
                <a:gd name="connsiteX150" fmla="*/ 130159 w 572395"/>
                <a:gd name="connsiteY150" fmla="*/ 128240 h 377530"/>
                <a:gd name="connsiteX151" fmla="*/ 136246 w 572395"/>
                <a:gd name="connsiteY151" fmla="*/ 120159 h 377530"/>
                <a:gd name="connsiteX152" fmla="*/ 136817 w 572395"/>
                <a:gd name="connsiteY152" fmla="*/ 119969 h 377530"/>
                <a:gd name="connsiteX153" fmla="*/ 138208 w 572395"/>
                <a:gd name="connsiteY153" fmla="*/ 128505 h 377530"/>
                <a:gd name="connsiteX154" fmla="*/ 146047 w 572395"/>
                <a:gd name="connsiteY154" fmla="*/ 143197 h 377530"/>
                <a:gd name="connsiteX155" fmla="*/ 141094 w 572395"/>
                <a:gd name="connsiteY155" fmla="*/ 144004 h 377530"/>
                <a:gd name="connsiteX156" fmla="*/ 142723 w 572395"/>
                <a:gd name="connsiteY156" fmla="*/ 140371 h 377530"/>
                <a:gd name="connsiteX157" fmla="*/ 135150 w 572395"/>
                <a:gd name="connsiteY157" fmla="*/ 145028 h 377530"/>
                <a:gd name="connsiteX158" fmla="*/ 138694 w 572395"/>
                <a:gd name="connsiteY158" fmla="*/ 138294 h 377530"/>
                <a:gd name="connsiteX159" fmla="*/ 129035 w 572395"/>
                <a:gd name="connsiteY159" fmla="*/ 145995 h 377530"/>
                <a:gd name="connsiteX160" fmla="*/ 131769 w 572395"/>
                <a:gd name="connsiteY160" fmla="*/ 137981 h 377530"/>
                <a:gd name="connsiteX161" fmla="*/ 123901 w 572395"/>
                <a:gd name="connsiteY161" fmla="*/ 146109 h 377530"/>
                <a:gd name="connsiteX162" fmla="*/ 125616 w 572395"/>
                <a:gd name="connsiteY162" fmla="*/ 139214 h 377530"/>
                <a:gd name="connsiteX163" fmla="*/ 130159 w 572395"/>
                <a:gd name="connsiteY163" fmla="*/ 128278 h 377530"/>
                <a:gd name="connsiteX164" fmla="*/ 113881 w 572395"/>
                <a:gd name="connsiteY164" fmla="*/ 82485 h 377530"/>
                <a:gd name="connsiteX165" fmla="*/ 115119 w 572395"/>
                <a:gd name="connsiteY165" fmla="*/ 48843 h 377530"/>
                <a:gd name="connsiteX166" fmla="*/ 115814 w 572395"/>
                <a:gd name="connsiteY166" fmla="*/ 66940 h 377530"/>
                <a:gd name="connsiteX167" fmla="*/ 123063 w 572395"/>
                <a:gd name="connsiteY167" fmla="*/ 91866 h 377530"/>
                <a:gd name="connsiteX168" fmla="*/ 119796 w 572395"/>
                <a:gd name="connsiteY168" fmla="*/ 107620 h 377530"/>
                <a:gd name="connsiteX169" fmla="*/ 119243 w 572395"/>
                <a:gd name="connsiteY169" fmla="*/ 108768 h 377530"/>
                <a:gd name="connsiteX170" fmla="*/ 119682 w 572395"/>
                <a:gd name="connsiteY170" fmla="*/ 100411 h 377530"/>
                <a:gd name="connsiteX171" fmla="*/ 113881 w 572395"/>
                <a:gd name="connsiteY171" fmla="*/ 82485 h 377530"/>
                <a:gd name="connsiteX172" fmla="*/ 244545 w 572395"/>
                <a:gd name="connsiteY172" fmla="*/ 298464 h 377530"/>
                <a:gd name="connsiteX173" fmla="*/ 114329 w 572395"/>
                <a:gd name="connsiteY173" fmla="*/ 236509 h 377530"/>
                <a:gd name="connsiteX174" fmla="*/ 188566 w 572395"/>
                <a:gd name="connsiteY174" fmla="*/ 220489 h 377530"/>
                <a:gd name="connsiteX175" fmla="*/ 320097 w 572395"/>
                <a:gd name="connsiteY175" fmla="*/ 282434 h 377530"/>
                <a:gd name="connsiteX176" fmla="*/ 244535 w 572395"/>
                <a:gd name="connsiteY176" fmla="*/ 298464 h 377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</a:cxnLst>
              <a:rect l="l" t="t" r="r" b="b"/>
              <a:pathLst>
                <a:path w="572395" h="377530">
                  <a:moveTo>
                    <a:pt x="512559" y="298625"/>
                  </a:moveTo>
                  <a:cubicBezTo>
                    <a:pt x="474545" y="298625"/>
                    <a:pt x="436483" y="265096"/>
                    <a:pt x="382972" y="221561"/>
                  </a:cubicBezTo>
                  <a:cubicBezTo>
                    <a:pt x="374158" y="214352"/>
                    <a:pt x="365141" y="207394"/>
                    <a:pt x="355930" y="200694"/>
                  </a:cubicBezTo>
                  <a:cubicBezTo>
                    <a:pt x="358316" y="200726"/>
                    <a:pt x="360697" y="200925"/>
                    <a:pt x="363055" y="201292"/>
                  </a:cubicBezTo>
                  <a:cubicBezTo>
                    <a:pt x="359023" y="197669"/>
                    <a:pt x="353980" y="195354"/>
                    <a:pt x="348596" y="194653"/>
                  </a:cubicBezTo>
                  <a:cubicBezTo>
                    <a:pt x="350135" y="193774"/>
                    <a:pt x="351830" y="193198"/>
                    <a:pt x="353587" y="192955"/>
                  </a:cubicBezTo>
                  <a:cubicBezTo>
                    <a:pt x="350492" y="190564"/>
                    <a:pt x="346684" y="189272"/>
                    <a:pt x="342767" y="189284"/>
                  </a:cubicBezTo>
                  <a:cubicBezTo>
                    <a:pt x="344164" y="187690"/>
                    <a:pt x="346072" y="186628"/>
                    <a:pt x="348167" y="186277"/>
                  </a:cubicBezTo>
                  <a:cubicBezTo>
                    <a:pt x="343255" y="184349"/>
                    <a:pt x="338016" y="183383"/>
                    <a:pt x="332737" y="183432"/>
                  </a:cubicBezTo>
                  <a:cubicBezTo>
                    <a:pt x="334175" y="180947"/>
                    <a:pt x="341957" y="180406"/>
                    <a:pt x="345119" y="181023"/>
                  </a:cubicBezTo>
                  <a:cubicBezTo>
                    <a:pt x="338467" y="177603"/>
                    <a:pt x="330781" y="176748"/>
                    <a:pt x="323536" y="178623"/>
                  </a:cubicBezTo>
                  <a:cubicBezTo>
                    <a:pt x="326891" y="175458"/>
                    <a:pt x="331537" y="174034"/>
                    <a:pt x="336099" y="174772"/>
                  </a:cubicBezTo>
                  <a:cubicBezTo>
                    <a:pt x="331665" y="171504"/>
                    <a:pt x="326040" y="170279"/>
                    <a:pt x="320640" y="171405"/>
                  </a:cubicBezTo>
                  <a:cubicBezTo>
                    <a:pt x="322729" y="168808"/>
                    <a:pt x="325522" y="166863"/>
                    <a:pt x="328689" y="165800"/>
                  </a:cubicBezTo>
                  <a:cubicBezTo>
                    <a:pt x="323659" y="165595"/>
                    <a:pt x="318664" y="166707"/>
                    <a:pt x="314201" y="169025"/>
                  </a:cubicBezTo>
                  <a:cubicBezTo>
                    <a:pt x="317564" y="161437"/>
                    <a:pt x="316716" y="157017"/>
                    <a:pt x="315154" y="154892"/>
                  </a:cubicBezTo>
                  <a:cubicBezTo>
                    <a:pt x="314692" y="161066"/>
                    <a:pt x="310365" y="166276"/>
                    <a:pt x="304362" y="167886"/>
                  </a:cubicBezTo>
                  <a:cubicBezTo>
                    <a:pt x="303702" y="164300"/>
                    <a:pt x="305216" y="160662"/>
                    <a:pt x="308229" y="158591"/>
                  </a:cubicBezTo>
                  <a:cubicBezTo>
                    <a:pt x="303441" y="158965"/>
                    <a:pt x="298993" y="161200"/>
                    <a:pt x="295847" y="164813"/>
                  </a:cubicBezTo>
                  <a:cubicBezTo>
                    <a:pt x="294894" y="164377"/>
                    <a:pt x="293942" y="163979"/>
                    <a:pt x="292989" y="163561"/>
                  </a:cubicBezTo>
                  <a:cubicBezTo>
                    <a:pt x="292463" y="162581"/>
                    <a:pt x="292045" y="161548"/>
                    <a:pt x="291741" y="160479"/>
                  </a:cubicBezTo>
                  <a:cubicBezTo>
                    <a:pt x="290981" y="158024"/>
                    <a:pt x="290659" y="155456"/>
                    <a:pt x="290789" y="152891"/>
                  </a:cubicBezTo>
                  <a:cubicBezTo>
                    <a:pt x="289749" y="147959"/>
                    <a:pt x="289168" y="142943"/>
                    <a:pt x="289055" y="137905"/>
                  </a:cubicBezTo>
                  <a:cubicBezTo>
                    <a:pt x="289550" y="132442"/>
                    <a:pt x="292246" y="126523"/>
                    <a:pt x="292789" y="122729"/>
                  </a:cubicBezTo>
                  <a:cubicBezTo>
                    <a:pt x="295855" y="121030"/>
                    <a:pt x="298729" y="119008"/>
                    <a:pt x="301362" y="116697"/>
                  </a:cubicBezTo>
                  <a:cubicBezTo>
                    <a:pt x="304269" y="113647"/>
                    <a:pt x="306755" y="110224"/>
                    <a:pt x="308753" y="106520"/>
                  </a:cubicBezTo>
                  <a:cubicBezTo>
                    <a:pt x="310753" y="102887"/>
                    <a:pt x="316316" y="77752"/>
                    <a:pt x="329013" y="62890"/>
                  </a:cubicBezTo>
                  <a:cubicBezTo>
                    <a:pt x="332889" y="58346"/>
                    <a:pt x="337909" y="50161"/>
                    <a:pt x="343129" y="50645"/>
                  </a:cubicBezTo>
                  <a:cubicBezTo>
                    <a:pt x="349564" y="51213"/>
                    <a:pt x="355975" y="49325"/>
                    <a:pt x="361064" y="45362"/>
                  </a:cubicBezTo>
                  <a:cubicBezTo>
                    <a:pt x="363903" y="44456"/>
                    <a:pt x="366894" y="44117"/>
                    <a:pt x="369865" y="44366"/>
                  </a:cubicBezTo>
                  <a:cubicBezTo>
                    <a:pt x="372111" y="44629"/>
                    <a:pt x="374217" y="43231"/>
                    <a:pt x="374837" y="41065"/>
                  </a:cubicBezTo>
                  <a:cubicBezTo>
                    <a:pt x="375909" y="41232"/>
                    <a:pt x="376987" y="40803"/>
                    <a:pt x="377647" y="39946"/>
                  </a:cubicBezTo>
                  <a:cubicBezTo>
                    <a:pt x="379647" y="36512"/>
                    <a:pt x="381029" y="34777"/>
                    <a:pt x="380067" y="32434"/>
                  </a:cubicBezTo>
                  <a:cubicBezTo>
                    <a:pt x="379638" y="31372"/>
                    <a:pt x="377885" y="30708"/>
                    <a:pt x="376923" y="29958"/>
                  </a:cubicBezTo>
                  <a:cubicBezTo>
                    <a:pt x="372339" y="25256"/>
                    <a:pt x="367459" y="20849"/>
                    <a:pt x="362312" y="16765"/>
                  </a:cubicBezTo>
                  <a:cubicBezTo>
                    <a:pt x="360138" y="15217"/>
                    <a:pt x="358119" y="13463"/>
                    <a:pt x="356283" y="11529"/>
                  </a:cubicBezTo>
                  <a:cubicBezTo>
                    <a:pt x="353604" y="8992"/>
                    <a:pt x="350561" y="6866"/>
                    <a:pt x="347253" y="5222"/>
                  </a:cubicBezTo>
                  <a:cubicBezTo>
                    <a:pt x="344986" y="4093"/>
                    <a:pt x="343386" y="-716"/>
                    <a:pt x="337433" y="91"/>
                  </a:cubicBezTo>
                  <a:cubicBezTo>
                    <a:pt x="333223" y="660"/>
                    <a:pt x="331203" y="5544"/>
                    <a:pt x="324231" y="5706"/>
                  </a:cubicBezTo>
                  <a:cubicBezTo>
                    <a:pt x="317814" y="5017"/>
                    <a:pt x="311358" y="4747"/>
                    <a:pt x="304905" y="4899"/>
                  </a:cubicBezTo>
                  <a:cubicBezTo>
                    <a:pt x="296384" y="7487"/>
                    <a:pt x="288298" y="11323"/>
                    <a:pt x="280911" y="16281"/>
                  </a:cubicBezTo>
                  <a:cubicBezTo>
                    <a:pt x="275445" y="16587"/>
                    <a:pt x="270008" y="17284"/>
                    <a:pt x="264643" y="18368"/>
                  </a:cubicBezTo>
                  <a:cubicBezTo>
                    <a:pt x="257842" y="20847"/>
                    <a:pt x="250906" y="22944"/>
                    <a:pt x="243869" y="24647"/>
                  </a:cubicBezTo>
                  <a:cubicBezTo>
                    <a:pt x="238001" y="25387"/>
                    <a:pt x="224819" y="26221"/>
                    <a:pt x="207159" y="26610"/>
                  </a:cubicBezTo>
                  <a:cubicBezTo>
                    <a:pt x="195594" y="26519"/>
                    <a:pt x="184051" y="25587"/>
                    <a:pt x="172622" y="23822"/>
                  </a:cubicBezTo>
                  <a:cubicBezTo>
                    <a:pt x="168888" y="23347"/>
                    <a:pt x="151581" y="21925"/>
                    <a:pt x="140484" y="20929"/>
                  </a:cubicBezTo>
                  <a:cubicBezTo>
                    <a:pt x="130220" y="19654"/>
                    <a:pt x="120095" y="24168"/>
                    <a:pt x="114214" y="32642"/>
                  </a:cubicBezTo>
                  <a:cubicBezTo>
                    <a:pt x="101651" y="51252"/>
                    <a:pt x="108280" y="72659"/>
                    <a:pt x="109376" y="85406"/>
                  </a:cubicBezTo>
                  <a:cubicBezTo>
                    <a:pt x="109833" y="90642"/>
                    <a:pt x="103661" y="95555"/>
                    <a:pt x="108928" y="105097"/>
                  </a:cubicBezTo>
                  <a:cubicBezTo>
                    <a:pt x="110757" y="108250"/>
                    <a:pt x="110952" y="112086"/>
                    <a:pt x="109452" y="115407"/>
                  </a:cubicBezTo>
                  <a:cubicBezTo>
                    <a:pt x="111778" y="114208"/>
                    <a:pt x="113435" y="112025"/>
                    <a:pt x="113957" y="109469"/>
                  </a:cubicBezTo>
                  <a:cubicBezTo>
                    <a:pt x="115091" y="111556"/>
                    <a:pt x="113395" y="116450"/>
                    <a:pt x="112833" y="117494"/>
                  </a:cubicBezTo>
                  <a:cubicBezTo>
                    <a:pt x="114289" y="116598"/>
                    <a:pt x="115578" y="115459"/>
                    <a:pt x="116643" y="114126"/>
                  </a:cubicBezTo>
                  <a:lnTo>
                    <a:pt x="116643" y="114620"/>
                  </a:lnTo>
                  <a:cubicBezTo>
                    <a:pt x="116668" y="120098"/>
                    <a:pt x="116279" y="125570"/>
                    <a:pt x="115481" y="130990"/>
                  </a:cubicBezTo>
                  <a:cubicBezTo>
                    <a:pt x="115033" y="134111"/>
                    <a:pt x="114529" y="139233"/>
                    <a:pt x="113824" y="143397"/>
                  </a:cubicBezTo>
                  <a:cubicBezTo>
                    <a:pt x="113418" y="145866"/>
                    <a:pt x="112887" y="148313"/>
                    <a:pt x="112233" y="150728"/>
                  </a:cubicBezTo>
                  <a:cubicBezTo>
                    <a:pt x="109376" y="151573"/>
                    <a:pt x="106518" y="152455"/>
                    <a:pt x="103556" y="153422"/>
                  </a:cubicBezTo>
                  <a:cubicBezTo>
                    <a:pt x="104043" y="149807"/>
                    <a:pt x="105560" y="146407"/>
                    <a:pt x="107928" y="143624"/>
                  </a:cubicBezTo>
                  <a:cubicBezTo>
                    <a:pt x="102632" y="145625"/>
                    <a:pt x="98270" y="149512"/>
                    <a:pt x="95688" y="154532"/>
                  </a:cubicBezTo>
                  <a:cubicBezTo>
                    <a:pt x="94893" y="150894"/>
                    <a:pt x="95175" y="147106"/>
                    <a:pt x="96498" y="143624"/>
                  </a:cubicBezTo>
                  <a:cubicBezTo>
                    <a:pt x="91697" y="146572"/>
                    <a:pt x="88499" y="151529"/>
                    <a:pt x="87801" y="157102"/>
                  </a:cubicBezTo>
                  <a:cubicBezTo>
                    <a:pt x="83586" y="153823"/>
                    <a:pt x="78323" y="152169"/>
                    <a:pt x="72981" y="152445"/>
                  </a:cubicBezTo>
                  <a:cubicBezTo>
                    <a:pt x="80477" y="156059"/>
                    <a:pt x="80715" y="160469"/>
                    <a:pt x="80715" y="160469"/>
                  </a:cubicBezTo>
                  <a:cubicBezTo>
                    <a:pt x="76481" y="158122"/>
                    <a:pt x="71350" y="158033"/>
                    <a:pt x="67037" y="160232"/>
                  </a:cubicBezTo>
                  <a:cubicBezTo>
                    <a:pt x="69979" y="160217"/>
                    <a:pt x="72667" y="161889"/>
                    <a:pt x="73943" y="164529"/>
                  </a:cubicBezTo>
                  <a:cubicBezTo>
                    <a:pt x="69593" y="163463"/>
                    <a:pt x="64993" y="164411"/>
                    <a:pt x="61427" y="167109"/>
                  </a:cubicBezTo>
                  <a:cubicBezTo>
                    <a:pt x="63411" y="166597"/>
                    <a:pt x="65516" y="167230"/>
                    <a:pt x="66885" y="168749"/>
                  </a:cubicBezTo>
                  <a:cubicBezTo>
                    <a:pt x="41506" y="181632"/>
                    <a:pt x="18811" y="199189"/>
                    <a:pt x="0" y="220489"/>
                  </a:cubicBezTo>
                  <a:cubicBezTo>
                    <a:pt x="35709" y="318619"/>
                    <a:pt x="123958" y="377520"/>
                    <a:pt x="243754" y="377520"/>
                  </a:cubicBezTo>
                  <a:cubicBezTo>
                    <a:pt x="295118" y="377983"/>
                    <a:pt x="345552" y="363869"/>
                    <a:pt x="389153" y="336830"/>
                  </a:cubicBezTo>
                  <a:cubicBezTo>
                    <a:pt x="423773" y="362473"/>
                    <a:pt x="465634" y="376589"/>
                    <a:pt x="508778" y="377169"/>
                  </a:cubicBezTo>
                  <a:cubicBezTo>
                    <a:pt x="531941" y="378454"/>
                    <a:pt x="554715" y="370831"/>
                    <a:pt x="572395" y="355875"/>
                  </a:cubicBezTo>
                  <a:lnTo>
                    <a:pt x="572395" y="266177"/>
                  </a:lnTo>
                  <a:cubicBezTo>
                    <a:pt x="558727" y="279893"/>
                    <a:pt x="544439" y="298625"/>
                    <a:pt x="512550" y="298625"/>
                  </a:cubicBezTo>
                  <a:moveTo>
                    <a:pt x="188500" y="66740"/>
                  </a:moveTo>
                  <a:cubicBezTo>
                    <a:pt x="193453" y="66854"/>
                    <a:pt x="223209" y="67461"/>
                    <a:pt x="226428" y="66977"/>
                  </a:cubicBezTo>
                  <a:cubicBezTo>
                    <a:pt x="235668" y="65593"/>
                    <a:pt x="243011" y="65858"/>
                    <a:pt x="245631" y="64692"/>
                  </a:cubicBezTo>
                  <a:cubicBezTo>
                    <a:pt x="247393" y="63904"/>
                    <a:pt x="252155" y="57938"/>
                    <a:pt x="257232" y="54742"/>
                  </a:cubicBezTo>
                  <a:cubicBezTo>
                    <a:pt x="261614" y="51973"/>
                    <a:pt x="275215" y="48036"/>
                    <a:pt x="279816" y="58308"/>
                  </a:cubicBezTo>
                  <a:cubicBezTo>
                    <a:pt x="281835" y="60044"/>
                    <a:pt x="283626" y="61894"/>
                    <a:pt x="284417" y="62463"/>
                  </a:cubicBezTo>
                  <a:cubicBezTo>
                    <a:pt x="287560" y="64872"/>
                    <a:pt x="293942" y="69946"/>
                    <a:pt x="294065" y="71426"/>
                  </a:cubicBezTo>
                  <a:cubicBezTo>
                    <a:pt x="294208" y="72649"/>
                    <a:pt x="295427" y="76083"/>
                    <a:pt x="292618" y="77800"/>
                  </a:cubicBezTo>
                  <a:cubicBezTo>
                    <a:pt x="291875" y="78255"/>
                    <a:pt x="292503" y="79602"/>
                    <a:pt x="289836" y="80209"/>
                  </a:cubicBezTo>
                  <a:cubicBezTo>
                    <a:pt x="288325" y="80583"/>
                    <a:pt x="286733" y="80068"/>
                    <a:pt x="285731" y="78881"/>
                  </a:cubicBezTo>
                  <a:cubicBezTo>
                    <a:pt x="285731" y="78881"/>
                    <a:pt x="279930" y="79365"/>
                    <a:pt x="278482" y="79251"/>
                  </a:cubicBezTo>
                  <a:cubicBezTo>
                    <a:pt x="280140" y="87588"/>
                    <a:pt x="271291" y="98581"/>
                    <a:pt x="269672" y="103665"/>
                  </a:cubicBezTo>
                  <a:cubicBezTo>
                    <a:pt x="269265" y="107055"/>
                    <a:pt x="268319" y="110358"/>
                    <a:pt x="266871" y="113453"/>
                  </a:cubicBezTo>
                  <a:cubicBezTo>
                    <a:pt x="270567" y="115350"/>
                    <a:pt x="273539" y="117247"/>
                    <a:pt x="273539" y="117247"/>
                  </a:cubicBezTo>
                  <a:cubicBezTo>
                    <a:pt x="273539" y="117247"/>
                    <a:pt x="275149" y="122777"/>
                    <a:pt x="275958" y="127595"/>
                  </a:cubicBezTo>
                  <a:cubicBezTo>
                    <a:pt x="276768" y="132413"/>
                    <a:pt x="278521" y="135325"/>
                    <a:pt x="278816" y="139622"/>
                  </a:cubicBezTo>
                  <a:cubicBezTo>
                    <a:pt x="279314" y="144449"/>
                    <a:pt x="279260" y="149318"/>
                    <a:pt x="278654" y="154133"/>
                  </a:cubicBezTo>
                  <a:cubicBezTo>
                    <a:pt x="277335" y="154329"/>
                    <a:pt x="276095" y="154884"/>
                    <a:pt x="275072" y="155736"/>
                  </a:cubicBezTo>
                  <a:cubicBezTo>
                    <a:pt x="274221" y="152199"/>
                    <a:pt x="272424" y="148958"/>
                    <a:pt x="269872" y="146356"/>
                  </a:cubicBezTo>
                  <a:cubicBezTo>
                    <a:pt x="270520" y="151478"/>
                    <a:pt x="268672" y="153090"/>
                    <a:pt x="268672" y="153090"/>
                  </a:cubicBezTo>
                  <a:cubicBezTo>
                    <a:pt x="267248" y="149506"/>
                    <a:pt x="264707" y="146471"/>
                    <a:pt x="261423" y="144430"/>
                  </a:cubicBezTo>
                  <a:cubicBezTo>
                    <a:pt x="262335" y="146592"/>
                    <a:pt x="262294" y="149035"/>
                    <a:pt x="261309" y="151165"/>
                  </a:cubicBezTo>
                  <a:cubicBezTo>
                    <a:pt x="259614" y="147929"/>
                    <a:pt x="257065" y="145214"/>
                    <a:pt x="253937" y="143311"/>
                  </a:cubicBezTo>
                  <a:cubicBezTo>
                    <a:pt x="254581" y="145290"/>
                    <a:pt x="254702" y="147400"/>
                    <a:pt x="254289" y="149438"/>
                  </a:cubicBezTo>
                  <a:cubicBezTo>
                    <a:pt x="251412" y="148635"/>
                    <a:pt x="248501" y="147880"/>
                    <a:pt x="245555" y="147172"/>
                  </a:cubicBezTo>
                  <a:cubicBezTo>
                    <a:pt x="245156" y="145147"/>
                    <a:pt x="245978" y="143076"/>
                    <a:pt x="247660" y="141870"/>
                  </a:cubicBezTo>
                  <a:cubicBezTo>
                    <a:pt x="244300" y="141900"/>
                    <a:pt x="241055" y="143090"/>
                    <a:pt x="238477" y="145237"/>
                  </a:cubicBezTo>
                  <a:cubicBezTo>
                    <a:pt x="238679" y="142358"/>
                    <a:pt x="240232" y="139743"/>
                    <a:pt x="242668" y="138180"/>
                  </a:cubicBezTo>
                  <a:cubicBezTo>
                    <a:pt x="238243" y="138176"/>
                    <a:pt x="234120" y="140413"/>
                    <a:pt x="231724" y="144117"/>
                  </a:cubicBezTo>
                  <a:cubicBezTo>
                    <a:pt x="231493" y="141416"/>
                    <a:pt x="232315" y="138729"/>
                    <a:pt x="234020" y="136615"/>
                  </a:cubicBezTo>
                  <a:cubicBezTo>
                    <a:pt x="231872" y="137010"/>
                    <a:pt x="229776" y="137647"/>
                    <a:pt x="227771" y="138512"/>
                  </a:cubicBezTo>
                  <a:cubicBezTo>
                    <a:pt x="225821" y="131845"/>
                    <a:pt x="224858" y="124931"/>
                    <a:pt x="224914" y="117987"/>
                  </a:cubicBezTo>
                  <a:cubicBezTo>
                    <a:pt x="226409" y="117152"/>
                    <a:pt x="226276" y="117370"/>
                    <a:pt x="232801" y="116166"/>
                  </a:cubicBezTo>
                  <a:cubicBezTo>
                    <a:pt x="236449" y="115492"/>
                    <a:pt x="248993" y="117114"/>
                    <a:pt x="256003" y="108445"/>
                  </a:cubicBezTo>
                  <a:cubicBezTo>
                    <a:pt x="258861" y="107497"/>
                    <a:pt x="258699" y="103039"/>
                    <a:pt x="259299" y="100990"/>
                  </a:cubicBezTo>
                  <a:cubicBezTo>
                    <a:pt x="259794" y="99330"/>
                    <a:pt x="256489" y="101113"/>
                    <a:pt x="255489" y="102128"/>
                  </a:cubicBezTo>
                  <a:cubicBezTo>
                    <a:pt x="251080" y="101705"/>
                    <a:pt x="246948" y="99798"/>
                    <a:pt x="243773" y="96722"/>
                  </a:cubicBezTo>
                  <a:cubicBezTo>
                    <a:pt x="241116" y="92871"/>
                    <a:pt x="240268" y="92605"/>
                    <a:pt x="239678" y="91031"/>
                  </a:cubicBezTo>
                  <a:cubicBezTo>
                    <a:pt x="243807" y="88334"/>
                    <a:pt x="246309" y="83760"/>
                    <a:pt x="246345" y="78843"/>
                  </a:cubicBezTo>
                  <a:cubicBezTo>
                    <a:pt x="240832" y="81043"/>
                    <a:pt x="235522" y="83718"/>
                    <a:pt x="230476" y="86839"/>
                  </a:cubicBezTo>
                  <a:cubicBezTo>
                    <a:pt x="229029" y="86241"/>
                    <a:pt x="218818" y="85890"/>
                    <a:pt x="214046" y="85037"/>
                  </a:cubicBezTo>
                  <a:cubicBezTo>
                    <a:pt x="205218" y="83353"/>
                    <a:pt x="196223" y="82697"/>
                    <a:pt x="187242" y="83083"/>
                  </a:cubicBezTo>
                  <a:cubicBezTo>
                    <a:pt x="178670" y="83083"/>
                    <a:pt x="167316" y="80598"/>
                    <a:pt x="154781" y="81186"/>
                  </a:cubicBezTo>
                  <a:cubicBezTo>
                    <a:pt x="162244" y="70290"/>
                    <a:pt x="175356" y="64669"/>
                    <a:pt x="188433" y="66759"/>
                  </a:cubicBezTo>
                  <a:moveTo>
                    <a:pt x="208436" y="140817"/>
                  </a:moveTo>
                  <a:cubicBezTo>
                    <a:pt x="207008" y="138702"/>
                    <a:pt x="206513" y="136097"/>
                    <a:pt x="207064" y="133608"/>
                  </a:cubicBezTo>
                  <a:cubicBezTo>
                    <a:pt x="204715" y="135416"/>
                    <a:pt x="202872" y="137793"/>
                    <a:pt x="201711" y="140513"/>
                  </a:cubicBezTo>
                  <a:cubicBezTo>
                    <a:pt x="199806" y="140390"/>
                    <a:pt x="197901" y="140305"/>
                    <a:pt x="195996" y="140219"/>
                  </a:cubicBezTo>
                  <a:cubicBezTo>
                    <a:pt x="197661" y="134058"/>
                    <a:pt x="199910" y="128069"/>
                    <a:pt x="202711" y="122331"/>
                  </a:cubicBezTo>
                  <a:cubicBezTo>
                    <a:pt x="205574" y="121952"/>
                    <a:pt x="208402" y="121349"/>
                    <a:pt x="211169" y="120529"/>
                  </a:cubicBezTo>
                  <a:cubicBezTo>
                    <a:pt x="211169" y="120529"/>
                    <a:pt x="218342" y="133532"/>
                    <a:pt x="219466" y="135780"/>
                  </a:cubicBezTo>
                  <a:cubicBezTo>
                    <a:pt x="220504" y="137857"/>
                    <a:pt x="222047" y="138749"/>
                    <a:pt x="222942" y="140902"/>
                  </a:cubicBezTo>
                  <a:cubicBezTo>
                    <a:pt x="221037" y="141945"/>
                    <a:pt x="219885" y="142609"/>
                    <a:pt x="219475" y="142031"/>
                  </a:cubicBezTo>
                  <a:cubicBezTo>
                    <a:pt x="219135" y="139791"/>
                    <a:pt x="217844" y="137804"/>
                    <a:pt x="215932" y="136577"/>
                  </a:cubicBezTo>
                  <a:cubicBezTo>
                    <a:pt x="215944" y="138183"/>
                    <a:pt x="215555" y="139768"/>
                    <a:pt x="214798" y="141187"/>
                  </a:cubicBezTo>
                  <a:cubicBezTo>
                    <a:pt x="214798" y="141187"/>
                    <a:pt x="212503" y="135894"/>
                    <a:pt x="214684" y="133248"/>
                  </a:cubicBezTo>
                  <a:cubicBezTo>
                    <a:pt x="211527" y="134666"/>
                    <a:pt x="209218" y="137474"/>
                    <a:pt x="208445" y="140836"/>
                  </a:cubicBezTo>
                  <a:moveTo>
                    <a:pt x="153067" y="123697"/>
                  </a:moveTo>
                  <a:cubicBezTo>
                    <a:pt x="164919" y="127772"/>
                    <a:pt x="177746" y="128103"/>
                    <a:pt x="189795" y="124645"/>
                  </a:cubicBezTo>
                  <a:cubicBezTo>
                    <a:pt x="189468" y="129578"/>
                    <a:pt x="189589" y="134530"/>
                    <a:pt x="190157" y="139441"/>
                  </a:cubicBezTo>
                  <a:lnTo>
                    <a:pt x="190157" y="140067"/>
                  </a:lnTo>
                  <a:cubicBezTo>
                    <a:pt x="188166" y="140011"/>
                    <a:pt x="186185" y="139954"/>
                    <a:pt x="184166" y="139954"/>
                  </a:cubicBezTo>
                  <a:cubicBezTo>
                    <a:pt x="184306" y="138210"/>
                    <a:pt x="185581" y="136767"/>
                    <a:pt x="187300" y="136406"/>
                  </a:cubicBezTo>
                  <a:cubicBezTo>
                    <a:pt x="184113" y="136069"/>
                    <a:pt x="180959" y="137292"/>
                    <a:pt x="178841" y="139688"/>
                  </a:cubicBezTo>
                  <a:cubicBezTo>
                    <a:pt x="179047" y="137236"/>
                    <a:pt x="180116" y="134934"/>
                    <a:pt x="181861" y="133191"/>
                  </a:cubicBezTo>
                  <a:cubicBezTo>
                    <a:pt x="178097" y="134029"/>
                    <a:pt x="174907" y="136499"/>
                    <a:pt x="173164" y="139925"/>
                  </a:cubicBezTo>
                  <a:cubicBezTo>
                    <a:pt x="173164" y="139925"/>
                    <a:pt x="173050" y="134870"/>
                    <a:pt x="175822" y="132944"/>
                  </a:cubicBezTo>
                  <a:cubicBezTo>
                    <a:pt x="172034" y="133656"/>
                    <a:pt x="168986" y="136458"/>
                    <a:pt x="167973" y="140162"/>
                  </a:cubicBezTo>
                  <a:cubicBezTo>
                    <a:pt x="167973" y="140162"/>
                    <a:pt x="167021" y="135629"/>
                    <a:pt x="168783" y="133713"/>
                  </a:cubicBezTo>
                  <a:cubicBezTo>
                    <a:pt x="166050" y="134556"/>
                    <a:pt x="164199" y="137086"/>
                    <a:pt x="164230" y="139935"/>
                  </a:cubicBezTo>
                  <a:cubicBezTo>
                    <a:pt x="162266" y="138153"/>
                    <a:pt x="159617" y="137318"/>
                    <a:pt x="156982" y="137649"/>
                  </a:cubicBezTo>
                  <a:cubicBezTo>
                    <a:pt x="158191" y="138047"/>
                    <a:pt x="159020" y="139470"/>
                    <a:pt x="159610" y="141291"/>
                  </a:cubicBezTo>
                  <a:cubicBezTo>
                    <a:pt x="158553" y="141405"/>
                    <a:pt x="157420" y="141566"/>
                    <a:pt x="156334" y="141708"/>
                  </a:cubicBezTo>
                  <a:lnTo>
                    <a:pt x="156334" y="141651"/>
                  </a:lnTo>
                  <a:cubicBezTo>
                    <a:pt x="153591" y="136109"/>
                    <a:pt x="152479" y="129908"/>
                    <a:pt x="153124" y="123763"/>
                  </a:cubicBezTo>
                  <a:moveTo>
                    <a:pt x="130159" y="128240"/>
                  </a:moveTo>
                  <a:cubicBezTo>
                    <a:pt x="131754" y="125247"/>
                    <a:pt x="133807" y="122521"/>
                    <a:pt x="136246" y="120159"/>
                  </a:cubicBezTo>
                  <a:cubicBezTo>
                    <a:pt x="136432" y="120083"/>
                    <a:pt x="136623" y="120020"/>
                    <a:pt x="136817" y="119969"/>
                  </a:cubicBezTo>
                  <a:cubicBezTo>
                    <a:pt x="136019" y="122881"/>
                    <a:pt x="136526" y="125994"/>
                    <a:pt x="138208" y="128505"/>
                  </a:cubicBezTo>
                  <a:cubicBezTo>
                    <a:pt x="139379" y="130649"/>
                    <a:pt x="143027" y="137393"/>
                    <a:pt x="146047" y="143197"/>
                  </a:cubicBezTo>
                  <a:cubicBezTo>
                    <a:pt x="144389" y="143463"/>
                    <a:pt x="142780" y="143691"/>
                    <a:pt x="141094" y="144004"/>
                  </a:cubicBezTo>
                  <a:cubicBezTo>
                    <a:pt x="141443" y="142715"/>
                    <a:pt x="141992" y="141490"/>
                    <a:pt x="142723" y="140371"/>
                  </a:cubicBezTo>
                  <a:cubicBezTo>
                    <a:pt x="139559" y="140515"/>
                    <a:pt x="136696" y="142276"/>
                    <a:pt x="135150" y="145028"/>
                  </a:cubicBezTo>
                  <a:cubicBezTo>
                    <a:pt x="135153" y="142341"/>
                    <a:pt x="136476" y="139825"/>
                    <a:pt x="138694" y="138294"/>
                  </a:cubicBezTo>
                  <a:cubicBezTo>
                    <a:pt x="134763" y="139825"/>
                    <a:pt x="131395" y="142511"/>
                    <a:pt x="129035" y="145995"/>
                  </a:cubicBezTo>
                  <a:cubicBezTo>
                    <a:pt x="129117" y="143111"/>
                    <a:pt x="130070" y="140318"/>
                    <a:pt x="131769" y="137981"/>
                  </a:cubicBezTo>
                  <a:cubicBezTo>
                    <a:pt x="128543" y="140040"/>
                    <a:pt x="125849" y="142824"/>
                    <a:pt x="123901" y="146109"/>
                  </a:cubicBezTo>
                  <a:cubicBezTo>
                    <a:pt x="124387" y="143672"/>
                    <a:pt x="125035" y="141234"/>
                    <a:pt x="125616" y="139214"/>
                  </a:cubicBezTo>
                  <a:cubicBezTo>
                    <a:pt x="126733" y="135417"/>
                    <a:pt x="128256" y="131751"/>
                    <a:pt x="130159" y="128278"/>
                  </a:cubicBezTo>
                  <a:moveTo>
                    <a:pt x="113881" y="82485"/>
                  </a:moveTo>
                  <a:cubicBezTo>
                    <a:pt x="111613" y="71332"/>
                    <a:pt x="112037" y="59801"/>
                    <a:pt x="115119" y="48843"/>
                  </a:cubicBezTo>
                  <a:cubicBezTo>
                    <a:pt x="114701" y="54882"/>
                    <a:pt x="114935" y="60949"/>
                    <a:pt x="115814" y="66940"/>
                  </a:cubicBezTo>
                  <a:cubicBezTo>
                    <a:pt x="117222" y="75507"/>
                    <a:pt x="119656" y="83875"/>
                    <a:pt x="123063" y="91866"/>
                  </a:cubicBezTo>
                  <a:cubicBezTo>
                    <a:pt x="124199" y="97341"/>
                    <a:pt x="123017" y="103041"/>
                    <a:pt x="119796" y="107620"/>
                  </a:cubicBezTo>
                  <a:lnTo>
                    <a:pt x="119243" y="108768"/>
                  </a:lnTo>
                  <a:cubicBezTo>
                    <a:pt x="119851" y="106025"/>
                    <a:pt x="119999" y="103202"/>
                    <a:pt x="119682" y="100411"/>
                  </a:cubicBezTo>
                  <a:cubicBezTo>
                    <a:pt x="119243" y="95669"/>
                    <a:pt x="115957" y="91429"/>
                    <a:pt x="113881" y="82485"/>
                  </a:cubicBezTo>
                  <a:moveTo>
                    <a:pt x="244545" y="298464"/>
                  </a:moveTo>
                  <a:cubicBezTo>
                    <a:pt x="193186" y="298464"/>
                    <a:pt x="145961" y="280073"/>
                    <a:pt x="114329" y="236509"/>
                  </a:cubicBezTo>
                  <a:cubicBezTo>
                    <a:pt x="137255" y="224832"/>
                    <a:pt x="162843" y="219311"/>
                    <a:pt x="188566" y="220489"/>
                  </a:cubicBezTo>
                  <a:cubicBezTo>
                    <a:pt x="240249" y="220489"/>
                    <a:pt x="276035" y="248185"/>
                    <a:pt x="320097" y="282434"/>
                  </a:cubicBezTo>
                  <a:cubicBezTo>
                    <a:pt x="296550" y="293690"/>
                    <a:pt x="270645" y="299185"/>
                    <a:pt x="244535" y="298464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CBC10E9F-FE09-6E08-3366-0BED831E844B}"/>
                </a:ext>
              </a:extLst>
            </p:cNvPr>
            <p:cNvSpPr/>
            <p:nvPr/>
          </p:nvSpPr>
          <p:spPr>
            <a:xfrm>
              <a:off x="5257800" y="3054350"/>
              <a:ext cx="524379" cy="410436"/>
            </a:xfrm>
            <a:custGeom>
              <a:avLst/>
              <a:gdLst>
                <a:gd name="connsiteX0" fmla="*/ 260985 w 524379"/>
                <a:gd name="connsiteY0" fmla="*/ 79672 h 410436"/>
                <a:gd name="connsiteX1" fmla="*/ 430530 w 524379"/>
                <a:gd name="connsiteY1" fmla="*/ 267092 h 410436"/>
                <a:gd name="connsiteX2" fmla="*/ 412575 w 524379"/>
                <a:gd name="connsiteY2" fmla="*/ 353679 h 410436"/>
                <a:gd name="connsiteX3" fmla="*/ 485061 w 524379"/>
                <a:gd name="connsiteY3" fmla="*/ 410436 h 410436"/>
                <a:gd name="connsiteX4" fmla="*/ 524380 w 524379"/>
                <a:gd name="connsiteY4" fmla="*/ 265319 h 410436"/>
                <a:gd name="connsiteX5" fmla="*/ 262766 w 524379"/>
                <a:gd name="connsiteY5" fmla="*/ 0 h 410436"/>
                <a:gd name="connsiteX6" fmla="*/ 0 w 524379"/>
                <a:gd name="connsiteY6" fmla="*/ 268420 h 410436"/>
                <a:gd name="connsiteX7" fmla="*/ 9573 w 524379"/>
                <a:gd name="connsiteY7" fmla="*/ 347694 h 410436"/>
                <a:gd name="connsiteX8" fmla="*/ 97012 w 524379"/>
                <a:gd name="connsiteY8" fmla="*/ 290728 h 410436"/>
                <a:gd name="connsiteX9" fmla="*/ 260985 w 524379"/>
                <a:gd name="connsiteY9" fmla="*/ 79672 h 410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4379" h="410436">
                  <a:moveTo>
                    <a:pt x="260985" y="79672"/>
                  </a:moveTo>
                  <a:cubicBezTo>
                    <a:pt x="360493" y="79672"/>
                    <a:pt x="430530" y="151387"/>
                    <a:pt x="430530" y="267092"/>
                  </a:cubicBezTo>
                  <a:cubicBezTo>
                    <a:pt x="430530" y="285455"/>
                    <a:pt x="427673" y="325661"/>
                    <a:pt x="412575" y="353679"/>
                  </a:cubicBezTo>
                  <a:cubicBezTo>
                    <a:pt x="418290" y="358260"/>
                    <a:pt x="472259" y="403778"/>
                    <a:pt x="485061" y="410436"/>
                  </a:cubicBezTo>
                  <a:cubicBezTo>
                    <a:pt x="510720" y="366334"/>
                    <a:pt x="524280" y="316288"/>
                    <a:pt x="524380" y="265319"/>
                  </a:cubicBezTo>
                  <a:cubicBezTo>
                    <a:pt x="524389" y="107046"/>
                    <a:pt x="419310" y="0"/>
                    <a:pt x="262766" y="0"/>
                  </a:cubicBezTo>
                  <a:cubicBezTo>
                    <a:pt x="111119" y="0"/>
                    <a:pt x="0" y="113078"/>
                    <a:pt x="0" y="268420"/>
                  </a:cubicBezTo>
                  <a:cubicBezTo>
                    <a:pt x="434" y="295103"/>
                    <a:pt x="3642" y="321670"/>
                    <a:pt x="9573" y="347694"/>
                  </a:cubicBezTo>
                  <a:cubicBezTo>
                    <a:pt x="34518" y="322973"/>
                    <a:pt x="64273" y="303588"/>
                    <a:pt x="97012" y="290728"/>
                  </a:cubicBezTo>
                  <a:cubicBezTo>
                    <a:pt x="88316" y="188008"/>
                    <a:pt x="135950" y="79672"/>
                    <a:pt x="260985" y="79672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CE7A8390-0CB7-58F8-D7E9-581134A14F86}"/>
                </a:ext>
              </a:extLst>
            </p:cNvPr>
            <p:cNvSpPr/>
            <p:nvPr/>
          </p:nvSpPr>
          <p:spPr>
            <a:xfrm>
              <a:off x="6566125" y="3054957"/>
              <a:ext cx="370979" cy="531844"/>
            </a:xfrm>
            <a:custGeom>
              <a:avLst/>
              <a:gdLst>
                <a:gd name="connsiteX0" fmla="*/ 370980 w 370979"/>
                <a:gd name="connsiteY0" fmla="*/ 376936 h 531844"/>
                <a:gd name="connsiteX1" fmla="*/ 226371 w 370979"/>
                <a:gd name="connsiteY1" fmla="*/ 230320 h 531844"/>
                <a:gd name="connsiteX2" fmla="*/ 195129 w 370979"/>
                <a:gd name="connsiteY2" fmla="*/ 221783 h 531844"/>
                <a:gd name="connsiteX3" fmla="*/ 99755 w 370979"/>
                <a:gd name="connsiteY3" fmla="*/ 153037 h 531844"/>
                <a:gd name="connsiteX4" fmla="*/ 206997 w 370979"/>
                <a:gd name="connsiteY4" fmla="*/ 80564 h 531844"/>
                <a:gd name="connsiteX5" fmla="*/ 310448 w 370979"/>
                <a:gd name="connsiteY5" fmla="*/ 114026 h 531844"/>
                <a:gd name="connsiteX6" fmla="*/ 365693 w 370979"/>
                <a:gd name="connsiteY6" fmla="*/ 46532 h 531844"/>
                <a:gd name="connsiteX7" fmla="*/ 210950 w 370979"/>
                <a:gd name="connsiteY7" fmla="*/ 0 h 531844"/>
                <a:gd name="connsiteX8" fmla="*/ 5620 w 370979"/>
                <a:gd name="connsiteY8" fmla="*/ 163347 h 531844"/>
                <a:gd name="connsiteX9" fmla="*/ 159506 w 370979"/>
                <a:gd name="connsiteY9" fmla="*/ 301522 h 531844"/>
                <a:gd name="connsiteX10" fmla="*/ 276816 w 370979"/>
                <a:gd name="connsiteY10" fmla="*/ 383148 h 531844"/>
                <a:gd name="connsiteX11" fmla="*/ 167459 w 370979"/>
                <a:gd name="connsiteY11" fmla="*/ 451221 h 531844"/>
                <a:gd name="connsiteX12" fmla="*/ 55626 w 370979"/>
                <a:gd name="connsiteY12" fmla="*/ 413898 h 531844"/>
                <a:gd name="connsiteX13" fmla="*/ 0 w 370979"/>
                <a:gd name="connsiteY13" fmla="*/ 482492 h 531844"/>
                <a:gd name="connsiteX14" fmla="*/ 169802 w 370979"/>
                <a:gd name="connsiteY14" fmla="*/ 531813 h 531844"/>
                <a:gd name="connsiteX15" fmla="*/ 370970 w 370979"/>
                <a:gd name="connsiteY15" fmla="*/ 376955 h 531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70979" h="531844">
                  <a:moveTo>
                    <a:pt x="370980" y="376936"/>
                  </a:moveTo>
                  <a:cubicBezTo>
                    <a:pt x="370980" y="304851"/>
                    <a:pt x="325031" y="258233"/>
                    <a:pt x="226371" y="230320"/>
                  </a:cubicBezTo>
                  <a:cubicBezTo>
                    <a:pt x="215979" y="227396"/>
                    <a:pt x="205564" y="224551"/>
                    <a:pt x="195129" y="221783"/>
                  </a:cubicBezTo>
                  <a:cubicBezTo>
                    <a:pt x="137703" y="206418"/>
                    <a:pt x="99755" y="196260"/>
                    <a:pt x="99755" y="153037"/>
                  </a:cubicBezTo>
                  <a:cubicBezTo>
                    <a:pt x="99755" y="110356"/>
                    <a:pt x="143856" y="80564"/>
                    <a:pt x="206997" y="80564"/>
                  </a:cubicBezTo>
                  <a:cubicBezTo>
                    <a:pt x="244053" y="81240"/>
                    <a:pt x="280068" y="92889"/>
                    <a:pt x="310448" y="114026"/>
                  </a:cubicBezTo>
                  <a:cubicBezTo>
                    <a:pt x="332356" y="87279"/>
                    <a:pt x="365693" y="46532"/>
                    <a:pt x="365693" y="46532"/>
                  </a:cubicBezTo>
                  <a:cubicBezTo>
                    <a:pt x="329051" y="15811"/>
                    <a:pt x="265719" y="0"/>
                    <a:pt x="210950" y="0"/>
                  </a:cubicBezTo>
                  <a:cubicBezTo>
                    <a:pt x="82363" y="0"/>
                    <a:pt x="5620" y="61073"/>
                    <a:pt x="5620" y="163347"/>
                  </a:cubicBezTo>
                  <a:cubicBezTo>
                    <a:pt x="5620" y="232264"/>
                    <a:pt x="54521" y="276217"/>
                    <a:pt x="159506" y="301522"/>
                  </a:cubicBezTo>
                  <a:cubicBezTo>
                    <a:pt x="263481" y="326619"/>
                    <a:pt x="276816" y="358327"/>
                    <a:pt x="276816" y="383148"/>
                  </a:cubicBezTo>
                  <a:cubicBezTo>
                    <a:pt x="276816" y="414799"/>
                    <a:pt x="249526" y="451221"/>
                    <a:pt x="167459" y="451221"/>
                  </a:cubicBezTo>
                  <a:cubicBezTo>
                    <a:pt x="136303" y="451221"/>
                    <a:pt x="88487" y="435391"/>
                    <a:pt x="55626" y="413898"/>
                  </a:cubicBezTo>
                  <a:cubicBezTo>
                    <a:pt x="27051" y="448869"/>
                    <a:pt x="21708" y="455963"/>
                    <a:pt x="0" y="482492"/>
                  </a:cubicBezTo>
                  <a:cubicBezTo>
                    <a:pt x="50363" y="515496"/>
                    <a:pt x="109518" y="532678"/>
                    <a:pt x="169802" y="531813"/>
                  </a:cubicBezTo>
                  <a:cubicBezTo>
                    <a:pt x="350139" y="531813"/>
                    <a:pt x="370970" y="413253"/>
                    <a:pt x="370970" y="376955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9491B330-FD45-5AB7-31B9-F4650637F1A1}"/>
                </a:ext>
              </a:extLst>
            </p:cNvPr>
            <p:cNvSpPr/>
            <p:nvPr/>
          </p:nvSpPr>
          <p:spPr>
            <a:xfrm>
              <a:off x="5910129" y="3065874"/>
              <a:ext cx="548649" cy="507001"/>
            </a:xfrm>
            <a:custGeom>
              <a:avLst/>
              <a:gdLst>
                <a:gd name="connsiteX0" fmla="*/ 548650 w 548649"/>
                <a:gd name="connsiteY0" fmla="*/ 506925 h 507001"/>
                <a:gd name="connsiteX1" fmla="*/ 548650 w 548649"/>
                <a:gd name="connsiteY1" fmla="*/ 0 h 507001"/>
                <a:gd name="connsiteX2" fmla="*/ 455428 w 548649"/>
                <a:gd name="connsiteY2" fmla="*/ 180 h 507001"/>
                <a:gd name="connsiteX3" fmla="*/ 273501 w 548649"/>
                <a:gd name="connsiteY3" fmla="*/ 222665 h 507001"/>
                <a:gd name="connsiteX4" fmla="*/ 96974 w 548649"/>
                <a:gd name="connsiteY4" fmla="*/ 123 h 507001"/>
                <a:gd name="connsiteX5" fmla="*/ 0 w 548649"/>
                <a:gd name="connsiteY5" fmla="*/ 123 h 507001"/>
                <a:gd name="connsiteX6" fmla="*/ 0 w 548649"/>
                <a:gd name="connsiteY6" fmla="*/ 507001 h 507001"/>
                <a:gd name="connsiteX7" fmla="*/ 94812 w 548649"/>
                <a:gd name="connsiteY7" fmla="*/ 507001 h 507001"/>
                <a:gd name="connsiteX8" fmla="*/ 94812 w 548649"/>
                <a:gd name="connsiteY8" fmla="*/ 138345 h 507001"/>
                <a:gd name="connsiteX9" fmla="*/ 273358 w 548649"/>
                <a:gd name="connsiteY9" fmla="*/ 358393 h 507001"/>
                <a:gd name="connsiteX10" fmla="*/ 453723 w 548649"/>
                <a:gd name="connsiteY10" fmla="*/ 137966 h 507001"/>
                <a:gd name="connsiteX11" fmla="*/ 453723 w 548649"/>
                <a:gd name="connsiteY11" fmla="*/ 506925 h 507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48649" h="507001">
                  <a:moveTo>
                    <a:pt x="548650" y="506925"/>
                  </a:moveTo>
                  <a:lnTo>
                    <a:pt x="548650" y="0"/>
                  </a:lnTo>
                  <a:lnTo>
                    <a:pt x="455428" y="180"/>
                  </a:lnTo>
                  <a:lnTo>
                    <a:pt x="273501" y="222665"/>
                  </a:lnTo>
                  <a:lnTo>
                    <a:pt x="96974" y="123"/>
                  </a:lnTo>
                  <a:lnTo>
                    <a:pt x="0" y="123"/>
                  </a:lnTo>
                  <a:lnTo>
                    <a:pt x="0" y="507001"/>
                  </a:lnTo>
                  <a:lnTo>
                    <a:pt x="94812" y="507001"/>
                  </a:lnTo>
                  <a:lnTo>
                    <a:pt x="94812" y="138345"/>
                  </a:lnTo>
                  <a:lnTo>
                    <a:pt x="273358" y="358393"/>
                  </a:lnTo>
                  <a:lnTo>
                    <a:pt x="453723" y="137966"/>
                  </a:lnTo>
                  <a:lnTo>
                    <a:pt x="453723" y="5069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329A9C51-F8A2-E23F-E5B3-DA504790F2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biLevel thresh="25000"/>
          </a:blip>
          <a:stretch>
            <a:fillRect/>
          </a:stretch>
        </p:blipFill>
        <p:spPr>
          <a:xfrm>
            <a:off x="9171747" y="418620"/>
            <a:ext cx="2560536" cy="7180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3B46D77-9DB5-A2F6-496E-12739B1210F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3081" y="5285798"/>
            <a:ext cx="914157" cy="1345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37798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1AA47-B1CA-D9E8-5CF6-789BBE6FD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BD8A39-0C01-6579-4249-57FBA4F808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6592" y="1486959"/>
            <a:ext cx="5539408" cy="408975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844CBA-CCA9-A6DB-4DF2-69F294552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64112" y="1506362"/>
            <a:ext cx="5181600" cy="408975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215169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8E29B-4F05-7D90-3139-EC8AD125B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70073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271982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BF283-9461-3A45-3005-D4BCBC27C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32DB2F-38C9-B31E-33D1-A84982F72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986EB6-7415-DAE2-1179-86E94F2220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2799241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DCCAD-564E-DB17-34B7-16E9F75AB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A90F3F-6A97-A43F-2C8F-9CD52CF883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421790" cy="476990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AF5D49-DEE7-AC59-1926-50B11CA541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37255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9883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image" Target="../media/image13.gif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image" Target="../media/image12.png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image" Target="../media/image16.png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image" Target="../media/image15.gif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image" Target="../media/image18.gif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9CA2F6-1056-A989-DDEA-EB3B7EAA3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92" y="226562"/>
            <a:ext cx="8309112" cy="9176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A8F44B-4F60-A293-15BF-DC9D9F07B1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6593" y="1402183"/>
            <a:ext cx="830911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E577D64-DD18-E2F1-7861-D86AAF4CFA55}"/>
              </a:ext>
            </a:extLst>
          </p:cNvPr>
          <p:cNvSpPr/>
          <p:nvPr userDrawn="1"/>
        </p:nvSpPr>
        <p:spPr>
          <a:xfrm>
            <a:off x="0" y="6741092"/>
            <a:ext cx="12192000" cy="1620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A35756-F70D-FE07-9A2A-F5DE78E7249A}"/>
              </a:ext>
            </a:extLst>
          </p:cNvPr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291189" y="5417075"/>
            <a:ext cx="1523584" cy="12911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0328564-B453-1F3A-7E93-A43F9DF756EE}"/>
              </a:ext>
            </a:extLst>
          </p:cNvPr>
          <p:cNvPicPr>
            <a:picLocks noChangeAspect="1"/>
          </p:cNvPicPr>
          <p:nvPr userDrawn="1"/>
        </p:nvPicPr>
        <p:blipFill>
          <a:blip r:embed="rId19"/>
          <a:stretch>
            <a:fillRect/>
          </a:stretch>
        </p:blipFill>
        <p:spPr>
          <a:xfrm>
            <a:off x="9628643" y="6209290"/>
            <a:ext cx="2355540" cy="446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671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713" r:id="rId11"/>
    <p:sldLayoutId id="2147483658" r:id="rId12"/>
    <p:sldLayoutId id="2147483704" r:id="rId13"/>
    <p:sldLayoutId id="2147483705" r:id="rId14"/>
    <p:sldLayoutId id="2147483706" r:id="rId15"/>
    <p:sldLayoutId id="2147483710" r:id="rId16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kern="1200">
          <a:solidFill>
            <a:schemeClr val="accent2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9CA2F6-1056-A989-DDEA-EB3B7EAA3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92" y="226562"/>
            <a:ext cx="8309112" cy="9176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A8F44B-4F60-A293-15BF-DC9D9F07B1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6593" y="1402183"/>
            <a:ext cx="830911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grpSp>
        <p:nvGrpSpPr>
          <p:cNvPr id="10" name="Graphic 8">
            <a:extLst>
              <a:ext uri="{FF2B5EF4-FFF2-40B4-BE49-F238E27FC236}">
                <a16:creationId xmlns:a16="http://schemas.microsoft.com/office/drawing/2014/main" id="{9515B1A4-C1EE-7FB1-EBC5-D525E7AFF9FE}"/>
              </a:ext>
            </a:extLst>
          </p:cNvPr>
          <p:cNvGrpSpPr/>
          <p:nvPr/>
        </p:nvGrpSpPr>
        <p:grpSpPr>
          <a:xfrm>
            <a:off x="10626543" y="5972728"/>
            <a:ext cx="979131" cy="437140"/>
            <a:chOff x="5257800" y="3054350"/>
            <a:chExt cx="1679305" cy="749739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130E82E5-C568-E160-7C20-A41DD1FFB0C5}"/>
                </a:ext>
              </a:extLst>
            </p:cNvPr>
            <p:cNvSpPr/>
            <p:nvPr/>
          </p:nvSpPr>
          <p:spPr>
            <a:xfrm>
              <a:off x="5278821" y="3673689"/>
              <a:ext cx="876601" cy="130400"/>
            </a:xfrm>
            <a:custGeom>
              <a:avLst/>
              <a:gdLst>
                <a:gd name="connsiteX0" fmla="*/ 109081 w 876601"/>
                <a:gd name="connsiteY0" fmla="*/ 55439 h 130400"/>
                <a:gd name="connsiteX1" fmla="*/ 109081 w 876601"/>
                <a:gd name="connsiteY1" fmla="*/ 55145 h 130400"/>
                <a:gd name="connsiteX2" fmla="*/ 56725 w 876601"/>
                <a:gd name="connsiteY2" fmla="*/ 2549 h 130400"/>
                <a:gd name="connsiteX3" fmla="*/ 54684 w 876601"/>
                <a:gd name="connsiteY3" fmla="*/ 2580 h 130400"/>
                <a:gd name="connsiteX4" fmla="*/ 25 w 876601"/>
                <a:gd name="connsiteY4" fmla="*/ 53802 h 130400"/>
                <a:gd name="connsiteX5" fmla="*/ 1 w 876601"/>
                <a:gd name="connsiteY5" fmla="*/ 55439 h 130400"/>
                <a:gd name="connsiteX6" fmla="*/ 1 w 876601"/>
                <a:gd name="connsiteY6" fmla="*/ 55723 h 130400"/>
                <a:gd name="connsiteX7" fmla="*/ 52356 w 876601"/>
                <a:gd name="connsiteY7" fmla="*/ 108319 h 130400"/>
                <a:gd name="connsiteX8" fmla="*/ 54407 w 876601"/>
                <a:gd name="connsiteY8" fmla="*/ 108288 h 130400"/>
                <a:gd name="connsiteX9" fmla="*/ 84887 w 876601"/>
                <a:gd name="connsiteY9" fmla="*/ 99524 h 130400"/>
                <a:gd name="connsiteX10" fmla="*/ 96174 w 876601"/>
                <a:gd name="connsiteY10" fmla="*/ 109597 h 130400"/>
                <a:gd name="connsiteX11" fmla="*/ 110548 w 876601"/>
                <a:gd name="connsiteY11" fmla="*/ 93672 h 130400"/>
                <a:gd name="connsiteX12" fmla="*/ 99994 w 876601"/>
                <a:gd name="connsiteY12" fmla="*/ 84766 h 130400"/>
                <a:gd name="connsiteX13" fmla="*/ 109081 w 876601"/>
                <a:gd name="connsiteY13" fmla="*/ 55439 h 130400"/>
                <a:gd name="connsiteX14" fmla="*/ 85478 w 876601"/>
                <a:gd name="connsiteY14" fmla="*/ 55723 h 130400"/>
                <a:gd name="connsiteX15" fmla="*/ 82687 w 876601"/>
                <a:gd name="connsiteY15" fmla="*/ 69742 h 130400"/>
                <a:gd name="connsiteX16" fmla="*/ 65828 w 876601"/>
                <a:gd name="connsiteY16" fmla="*/ 54566 h 130400"/>
                <a:gd name="connsiteX17" fmla="*/ 51464 w 876601"/>
                <a:gd name="connsiteY17" fmla="*/ 70624 h 130400"/>
                <a:gd name="connsiteX18" fmla="*/ 68180 w 876601"/>
                <a:gd name="connsiteY18" fmla="*/ 84785 h 130400"/>
                <a:gd name="connsiteX19" fmla="*/ 26390 w 876601"/>
                <a:gd name="connsiteY19" fmla="*/ 69002 h 130400"/>
                <a:gd name="connsiteX20" fmla="*/ 23613 w 876601"/>
                <a:gd name="connsiteY20" fmla="*/ 55439 h 130400"/>
                <a:gd name="connsiteX21" fmla="*/ 23613 w 876601"/>
                <a:gd name="connsiteY21" fmla="*/ 55145 h 130400"/>
                <a:gd name="connsiteX22" fmla="*/ 53009 w 876601"/>
                <a:gd name="connsiteY22" fmla="*/ 23349 h 130400"/>
                <a:gd name="connsiteX23" fmla="*/ 54407 w 876601"/>
                <a:gd name="connsiteY23" fmla="*/ 23323 h 130400"/>
                <a:gd name="connsiteX24" fmla="*/ 85506 w 876601"/>
                <a:gd name="connsiteY24" fmla="*/ 54443 h 130400"/>
                <a:gd name="connsiteX25" fmla="*/ 85487 w 876601"/>
                <a:gd name="connsiteY25" fmla="*/ 55439 h 130400"/>
                <a:gd name="connsiteX26" fmla="*/ 178023 w 876601"/>
                <a:gd name="connsiteY26" fmla="*/ 71990 h 130400"/>
                <a:gd name="connsiteX27" fmla="*/ 164088 w 876601"/>
                <a:gd name="connsiteY27" fmla="*/ 87905 h 130400"/>
                <a:gd name="connsiteX28" fmla="*/ 150600 w 876601"/>
                <a:gd name="connsiteY28" fmla="*/ 71990 h 130400"/>
                <a:gd name="connsiteX29" fmla="*/ 150600 w 876601"/>
                <a:gd name="connsiteY29" fmla="*/ 28360 h 130400"/>
                <a:gd name="connsiteX30" fmla="*/ 128312 w 876601"/>
                <a:gd name="connsiteY30" fmla="*/ 28360 h 130400"/>
                <a:gd name="connsiteX31" fmla="*/ 128312 w 876601"/>
                <a:gd name="connsiteY31" fmla="*/ 79018 h 130400"/>
                <a:gd name="connsiteX32" fmla="*/ 154982 w 876601"/>
                <a:gd name="connsiteY32" fmla="*/ 108070 h 130400"/>
                <a:gd name="connsiteX33" fmla="*/ 178004 w 876601"/>
                <a:gd name="connsiteY33" fmla="*/ 95512 h 130400"/>
                <a:gd name="connsiteX34" fmla="*/ 178004 w 876601"/>
                <a:gd name="connsiteY34" fmla="*/ 106609 h 130400"/>
                <a:gd name="connsiteX35" fmla="*/ 200283 w 876601"/>
                <a:gd name="connsiteY35" fmla="*/ 106609 h 130400"/>
                <a:gd name="connsiteX36" fmla="*/ 200283 w 876601"/>
                <a:gd name="connsiteY36" fmla="*/ 28350 h 130400"/>
                <a:gd name="connsiteX37" fmla="*/ 178023 w 876601"/>
                <a:gd name="connsiteY37" fmla="*/ 28350 h 130400"/>
                <a:gd name="connsiteX38" fmla="*/ 253566 w 876601"/>
                <a:gd name="connsiteY38" fmla="*/ 27449 h 130400"/>
                <a:gd name="connsiteX39" fmla="*/ 223086 w 876601"/>
                <a:gd name="connsiteY39" fmla="*/ 33728 h 130400"/>
                <a:gd name="connsiteX40" fmla="*/ 228658 w 876601"/>
                <a:gd name="connsiteY40" fmla="*/ 50668 h 130400"/>
                <a:gd name="connsiteX41" fmla="*/ 250356 w 876601"/>
                <a:gd name="connsiteY41" fmla="*/ 46438 h 130400"/>
                <a:gd name="connsiteX42" fmla="*/ 267224 w 876601"/>
                <a:gd name="connsiteY42" fmla="*/ 60741 h 130400"/>
                <a:gd name="connsiteX43" fmla="*/ 267224 w 876601"/>
                <a:gd name="connsiteY43" fmla="*/ 62059 h 130400"/>
                <a:gd name="connsiteX44" fmla="*/ 248012 w 876601"/>
                <a:gd name="connsiteY44" fmla="*/ 58853 h 130400"/>
                <a:gd name="connsiteX45" fmla="*/ 216342 w 876601"/>
                <a:gd name="connsiteY45" fmla="*/ 83817 h 130400"/>
                <a:gd name="connsiteX46" fmla="*/ 216342 w 876601"/>
                <a:gd name="connsiteY46" fmla="*/ 84102 h 130400"/>
                <a:gd name="connsiteX47" fmla="*/ 240759 w 876601"/>
                <a:gd name="connsiteY47" fmla="*/ 108198 h 130400"/>
                <a:gd name="connsiteX48" fmla="*/ 243326 w 876601"/>
                <a:gd name="connsiteY48" fmla="*/ 108051 h 130400"/>
                <a:gd name="connsiteX49" fmla="*/ 267072 w 876601"/>
                <a:gd name="connsiteY49" fmla="*/ 98120 h 130400"/>
                <a:gd name="connsiteX50" fmla="*/ 267072 w 876601"/>
                <a:gd name="connsiteY50" fmla="*/ 106590 h 130400"/>
                <a:gd name="connsiteX51" fmla="*/ 288627 w 876601"/>
                <a:gd name="connsiteY51" fmla="*/ 106590 h 130400"/>
                <a:gd name="connsiteX52" fmla="*/ 288627 w 876601"/>
                <a:gd name="connsiteY52" fmla="*/ 61215 h 130400"/>
                <a:gd name="connsiteX53" fmla="*/ 280121 w 876601"/>
                <a:gd name="connsiteY53" fmla="*/ 36251 h 130400"/>
                <a:gd name="connsiteX54" fmla="*/ 253585 w 876601"/>
                <a:gd name="connsiteY54" fmla="*/ 27487 h 130400"/>
                <a:gd name="connsiteX55" fmla="*/ 267510 w 876601"/>
                <a:gd name="connsiteY55" fmla="*/ 79027 h 130400"/>
                <a:gd name="connsiteX56" fmla="*/ 250060 w 876601"/>
                <a:gd name="connsiteY56" fmla="*/ 92752 h 130400"/>
                <a:gd name="connsiteX57" fmla="*/ 237887 w 876601"/>
                <a:gd name="connsiteY57" fmla="*/ 83267 h 130400"/>
                <a:gd name="connsiteX58" fmla="*/ 237887 w 876601"/>
                <a:gd name="connsiteY58" fmla="*/ 82973 h 130400"/>
                <a:gd name="connsiteX59" fmla="*/ 253280 w 876601"/>
                <a:gd name="connsiteY59" fmla="*/ 72170 h 130400"/>
                <a:gd name="connsiteX60" fmla="*/ 267501 w 876601"/>
                <a:gd name="connsiteY60" fmla="*/ 75091 h 130400"/>
                <a:gd name="connsiteX61" fmla="*/ 309363 w 876601"/>
                <a:gd name="connsiteY61" fmla="*/ 0 h 130400"/>
                <a:gd name="connsiteX62" fmla="*/ 331652 w 876601"/>
                <a:gd name="connsiteY62" fmla="*/ 0 h 130400"/>
                <a:gd name="connsiteX63" fmla="*/ 331652 w 876601"/>
                <a:gd name="connsiteY63" fmla="*/ 106590 h 130400"/>
                <a:gd name="connsiteX64" fmla="*/ 309363 w 876601"/>
                <a:gd name="connsiteY64" fmla="*/ 106590 h 130400"/>
                <a:gd name="connsiteX65" fmla="*/ 352692 w 876601"/>
                <a:gd name="connsiteY65" fmla="*/ 0 h 130400"/>
                <a:gd name="connsiteX66" fmla="*/ 376152 w 876601"/>
                <a:gd name="connsiteY66" fmla="*/ 0 h 130400"/>
                <a:gd name="connsiteX67" fmla="*/ 376152 w 876601"/>
                <a:gd name="connsiteY67" fmla="*/ 19709 h 130400"/>
                <a:gd name="connsiteX68" fmla="*/ 352692 w 876601"/>
                <a:gd name="connsiteY68" fmla="*/ 19709 h 130400"/>
                <a:gd name="connsiteX69" fmla="*/ 353273 w 876601"/>
                <a:gd name="connsiteY69" fmla="*/ 28331 h 130400"/>
                <a:gd name="connsiteX70" fmla="*/ 375562 w 876601"/>
                <a:gd name="connsiteY70" fmla="*/ 28331 h 130400"/>
                <a:gd name="connsiteX71" fmla="*/ 375562 w 876601"/>
                <a:gd name="connsiteY71" fmla="*/ 106590 h 130400"/>
                <a:gd name="connsiteX72" fmla="*/ 353273 w 876601"/>
                <a:gd name="connsiteY72" fmla="*/ 106590 h 130400"/>
                <a:gd name="connsiteX73" fmla="*/ 422539 w 876601"/>
                <a:gd name="connsiteY73" fmla="*/ 8347 h 130400"/>
                <a:gd name="connsiteX74" fmla="*/ 400251 w 876601"/>
                <a:gd name="connsiteY74" fmla="*/ 8347 h 130400"/>
                <a:gd name="connsiteX75" fmla="*/ 400251 w 876601"/>
                <a:gd name="connsiteY75" fmla="*/ 28350 h 130400"/>
                <a:gd name="connsiteX76" fmla="*/ 390868 w 876601"/>
                <a:gd name="connsiteY76" fmla="*/ 28350 h 130400"/>
                <a:gd name="connsiteX77" fmla="*/ 390868 w 876601"/>
                <a:gd name="connsiteY77" fmla="*/ 47320 h 130400"/>
                <a:gd name="connsiteX78" fmla="*/ 400251 w 876601"/>
                <a:gd name="connsiteY78" fmla="*/ 47320 h 130400"/>
                <a:gd name="connsiteX79" fmla="*/ 400251 w 876601"/>
                <a:gd name="connsiteY79" fmla="*/ 84405 h 130400"/>
                <a:gd name="connsiteX80" fmla="*/ 423111 w 876601"/>
                <a:gd name="connsiteY80" fmla="*/ 107909 h 130400"/>
                <a:gd name="connsiteX81" fmla="*/ 440703 w 876601"/>
                <a:gd name="connsiteY81" fmla="*/ 103385 h 130400"/>
                <a:gd name="connsiteX82" fmla="*/ 440703 w 876601"/>
                <a:gd name="connsiteY82" fmla="*/ 85572 h 130400"/>
                <a:gd name="connsiteX83" fmla="*/ 429702 w 876601"/>
                <a:gd name="connsiteY83" fmla="*/ 88342 h 130400"/>
                <a:gd name="connsiteX84" fmla="*/ 422520 w 876601"/>
                <a:gd name="connsiteY84" fmla="*/ 80754 h 130400"/>
                <a:gd name="connsiteX85" fmla="*/ 422520 w 876601"/>
                <a:gd name="connsiteY85" fmla="*/ 47320 h 130400"/>
                <a:gd name="connsiteX86" fmla="*/ 440999 w 876601"/>
                <a:gd name="connsiteY86" fmla="*/ 47320 h 130400"/>
                <a:gd name="connsiteX87" fmla="*/ 440999 w 876601"/>
                <a:gd name="connsiteY87" fmla="*/ 28350 h 130400"/>
                <a:gd name="connsiteX88" fmla="*/ 422520 w 876601"/>
                <a:gd name="connsiteY88" fmla="*/ 28350 h 130400"/>
                <a:gd name="connsiteX89" fmla="*/ 492957 w 876601"/>
                <a:gd name="connsiteY89" fmla="*/ 81617 h 130400"/>
                <a:gd name="connsiteX90" fmla="*/ 475069 w 876601"/>
                <a:gd name="connsiteY90" fmla="*/ 28322 h 130400"/>
                <a:gd name="connsiteX91" fmla="*/ 451466 w 876601"/>
                <a:gd name="connsiteY91" fmla="*/ 28322 h 130400"/>
                <a:gd name="connsiteX92" fmla="*/ 482261 w 876601"/>
                <a:gd name="connsiteY92" fmla="*/ 106884 h 130400"/>
                <a:gd name="connsiteX93" fmla="*/ 474488 w 876601"/>
                <a:gd name="connsiteY93" fmla="*/ 111997 h 130400"/>
                <a:gd name="connsiteX94" fmla="*/ 464963 w 876601"/>
                <a:gd name="connsiteY94" fmla="*/ 108933 h 130400"/>
                <a:gd name="connsiteX95" fmla="*/ 457486 w 876601"/>
                <a:gd name="connsiteY95" fmla="*/ 124991 h 130400"/>
                <a:gd name="connsiteX96" fmla="*/ 477279 w 876601"/>
                <a:gd name="connsiteY96" fmla="*/ 130397 h 130400"/>
                <a:gd name="connsiteX97" fmla="*/ 503082 w 876601"/>
                <a:gd name="connsiteY97" fmla="*/ 108497 h 130400"/>
                <a:gd name="connsiteX98" fmla="*/ 533286 w 876601"/>
                <a:gd name="connsiteY98" fmla="*/ 28341 h 130400"/>
                <a:gd name="connsiteX99" fmla="*/ 510112 w 876601"/>
                <a:gd name="connsiteY99" fmla="*/ 28341 h 130400"/>
                <a:gd name="connsiteX100" fmla="*/ 645015 w 876601"/>
                <a:gd name="connsiteY100" fmla="*/ 47595 h 130400"/>
                <a:gd name="connsiteX101" fmla="*/ 618030 w 876601"/>
                <a:gd name="connsiteY101" fmla="*/ 4373 h 130400"/>
                <a:gd name="connsiteX102" fmla="*/ 593694 w 876601"/>
                <a:gd name="connsiteY102" fmla="*/ 4373 h 130400"/>
                <a:gd name="connsiteX103" fmla="*/ 593694 w 876601"/>
                <a:gd name="connsiteY103" fmla="*/ 106581 h 130400"/>
                <a:gd name="connsiteX104" fmla="*/ 615830 w 876601"/>
                <a:gd name="connsiteY104" fmla="*/ 106581 h 130400"/>
                <a:gd name="connsiteX105" fmla="*/ 615830 w 876601"/>
                <a:gd name="connsiteY105" fmla="*/ 40301 h 130400"/>
                <a:gd name="connsiteX106" fmla="*/ 644405 w 876601"/>
                <a:gd name="connsiteY106" fmla="*/ 83523 h 130400"/>
                <a:gd name="connsiteX107" fmla="*/ 644995 w 876601"/>
                <a:gd name="connsiteY107" fmla="*/ 83523 h 130400"/>
                <a:gd name="connsiteX108" fmla="*/ 673885 w 876601"/>
                <a:gd name="connsiteY108" fmla="*/ 39893 h 130400"/>
                <a:gd name="connsiteX109" fmla="*/ 673885 w 876601"/>
                <a:gd name="connsiteY109" fmla="*/ 106619 h 130400"/>
                <a:gd name="connsiteX110" fmla="*/ 696316 w 876601"/>
                <a:gd name="connsiteY110" fmla="*/ 106619 h 130400"/>
                <a:gd name="connsiteX111" fmla="*/ 696316 w 876601"/>
                <a:gd name="connsiteY111" fmla="*/ 4382 h 130400"/>
                <a:gd name="connsiteX112" fmla="*/ 671970 w 876601"/>
                <a:gd name="connsiteY112" fmla="*/ 4382 h 130400"/>
                <a:gd name="connsiteX113" fmla="*/ 754581 w 876601"/>
                <a:gd name="connsiteY113" fmla="*/ 26870 h 130400"/>
                <a:gd name="connsiteX114" fmla="*/ 715677 w 876601"/>
                <a:gd name="connsiteY114" fmla="*/ 66076 h 130400"/>
                <a:gd name="connsiteX115" fmla="*/ 715719 w 876601"/>
                <a:gd name="connsiteY115" fmla="*/ 67655 h 130400"/>
                <a:gd name="connsiteX116" fmla="*/ 715719 w 876601"/>
                <a:gd name="connsiteY116" fmla="*/ 67940 h 130400"/>
                <a:gd name="connsiteX117" fmla="*/ 758132 w 876601"/>
                <a:gd name="connsiteY117" fmla="*/ 108374 h 130400"/>
                <a:gd name="connsiteX118" fmla="*/ 788890 w 876601"/>
                <a:gd name="connsiteY118" fmla="*/ 93786 h 130400"/>
                <a:gd name="connsiteX119" fmla="*/ 776136 w 876601"/>
                <a:gd name="connsiteY119" fmla="*/ 82546 h 130400"/>
                <a:gd name="connsiteX120" fmla="*/ 757086 w 876601"/>
                <a:gd name="connsiteY120" fmla="*/ 90570 h 130400"/>
                <a:gd name="connsiteX121" fmla="*/ 737874 w 876601"/>
                <a:gd name="connsiteY121" fmla="*/ 75243 h 130400"/>
                <a:gd name="connsiteX122" fmla="*/ 792576 w 876601"/>
                <a:gd name="connsiteY122" fmla="*/ 75243 h 130400"/>
                <a:gd name="connsiteX123" fmla="*/ 792862 w 876601"/>
                <a:gd name="connsiteY123" fmla="*/ 69400 h 130400"/>
                <a:gd name="connsiteX124" fmla="*/ 754600 w 876601"/>
                <a:gd name="connsiteY124" fmla="*/ 26908 h 130400"/>
                <a:gd name="connsiteX125" fmla="*/ 737588 w 876601"/>
                <a:gd name="connsiteY125" fmla="*/ 61367 h 130400"/>
                <a:gd name="connsiteX126" fmla="*/ 754600 w 876601"/>
                <a:gd name="connsiteY126" fmla="*/ 44721 h 130400"/>
                <a:gd name="connsiteX127" fmla="*/ 771164 w 876601"/>
                <a:gd name="connsiteY127" fmla="*/ 61367 h 130400"/>
                <a:gd name="connsiteX128" fmla="*/ 841449 w 876601"/>
                <a:gd name="connsiteY128" fmla="*/ 27449 h 130400"/>
                <a:gd name="connsiteX129" fmla="*/ 810969 w 876601"/>
                <a:gd name="connsiteY129" fmla="*/ 33728 h 130400"/>
                <a:gd name="connsiteX130" fmla="*/ 816541 w 876601"/>
                <a:gd name="connsiteY130" fmla="*/ 50668 h 130400"/>
                <a:gd name="connsiteX131" fmla="*/ 838248 w 876601"/>
                <a:gd name="connsiteY131" fmla="*/ 46438 h 130400"/>
                <a:gd name="connsiteX132" fmla="*/ 855107 w 876601"/>
                <a:gd name="connsiteY132" fmla="*/ 60741 h 130400"/>
                <a:gd name="connsiteX133" fmla="*/ 855107 w 876601"/>
                <a:gd name="connsiteY133" fmla="*/ 62059 h 130400"/>
                <a:gd name="connsiteX134" fmla="*/ 835905 w 876601"/>
                <a:gd name="connsiteY134" fmla="*/ 58853 h 130400"/>
                <a:gd name="connsiteX135" fmla="*/ 804225 w 876601"/>
                <a:gd name="connsiteY135" fmla="*/ 83817 h 130400"/>
                <a:gd name="connsiteX136" fmla="*/ 804225 w 876601"/>
                <a:gd name="connsiteY136" fmla="*/ 84102 h 130400"/>
                <a:gd name="connsiteX137" fmla="*/ 828642 w 876601"/>
                <a:gd name="connsiteY137" fmla="*/ 108198 h 130400"/>
                <a:gd name="connsiteX138" fmla="*/ 831209 w 876601"/>
                <a:gd name="connsiteY138" fmla="*/ 108051 h 130400"/>
                <a:gd name="connsiteX139" fmla="*/ 854965 w 876601"/>
                <a:gd name="connsiteY139" fmla="*/ 98120 h 130400"/>
                <a:gd name="connsiteX140" fmla="*/ 854965 w 876601"/>
                <a:gd name="connsiteY140" fmla="*/ 106590 h 130400"/>
                <a:gd name="connsiteX141" fmla="*/ 876520 w 876601"/>
                <a:gd name="connsiteY141" fmla="*/ 106590 h 130400"/>
                <a:gd name="connsiteX142" fmla="*/ 876520 w 876601"/>
                <a:gd name="connsiteY142" fmla="*/ 61215 h 130400"/>
                <a:gd name="connsiteX143" fmla="*/ 868014 w 876601"/>
                <a:gd name="connsiteY143" fmla="*/ 36251 h 130400"/>
                <a:gd name="connsiteX144" fmla="*/ 841477 w 876601"/>
                <a:gd name="connsiteY144" fmla="*/ 27487 h 130400"/>
                <a:gd name="connsiteX145" fmla="*/ 855412 w 876601"/>
                <a:gd name="connsiteY145" fmla="*/ 79027 h 130400"/>
                <a:gd name="connsiteX146" fmla="*/ 837962 w 876601"/>
                <a:gd name="connsiteY146" fmla="*/ 92752 h 130400"/>
                <a:gd name="connsiteX147" fmla="*/ 825789 w 876601"/>
                <a:gd name="connsiteY147" fmla="*/ 83267 h 130400"/>
                <a:gd name="connsiteX148" fmla="*/ 825789 w 876601"/>
                <a:gd name="connsiteY148" fmla="*/ 82973 h 130400"/>
                <a:gd name="connsiteX149" fmla="*/ 841182 w 876601"/>
                <a:gd name="connsiteY149" fmla="*/ 72170 h 130400"/>
                <a:gd name="connsiteX150" fmla="*/ 855403 w 876601"/>
                <a:gd name="connsiteY150" fmla="*/ 75091 h 13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876601" h="130400">
                  <a:moveTo>
                    <a:pt x="109081" y="55439"/>
                  </a:moveTo>
                  <a:lnTo>
                    <a:pt x="109081" y="55145"/>
                  </a:lnTo>
                  <a:cubicBezTo>
                    <a:pt x="109209" y="26224"/>
                    <a:pt x="85768" y="2677"/>
                    <a:pt x="56725" y="2549"/>
                  </a:cubicBezTo>
                  <a:cubicBezTo>
                    <a:pt x="56044" y="2546"/>
                    <a:pt x="55364" y="2557"/>
                    <a:pt x="54684" y="2580"/>
                  </a:cubicBezTo>
                  <a:cubicBezTo>
                    <a:pt x="25385" y="1695"/>
                    <a:pt x="914" y="24628"/>
                    <a:pt x="25" y="53802"/>
                  </a:cubicBezTo>
                  <a:cubicBezTo>
                    <a:pt x="8" y="54347"/>
                    <a:pt x="0" y="54893"/>
                    <a:pt x="1" y="55439"/>
                  </a:cubicBezTo>
                  <a:lnTo>
                    <a:pt x="1" y="55723"/>
                  </a:lnTo>
                  <a:cubicBezTo>
                    <a:pt x="-127" y="84644"/>
                    <a:pt x="23313" y="108192"/>
                    <a:pt x="52356" y="108319"/>
                  </a:cubicBezTo>
                  <a:cubicBezTo>
                    <a:pt x="53040" y="108322"/>
                    <a:pt x="53724" y="108312"/>
                    <a:pt x="54407" y="108288"/>
                  </a:cubicBezTo>
                  <a:cubicBezTo>
                    <a:pt x="65204" y="108357"/>
                    <a:pt x="75790" y="105314"/>
                    <a:pt x="84887" y="99524"/>
                  </a:cubicBezTo>
                  <a:lnTo>
                    <a:pt x="96174" y="109597"/>
                  </a:lnTo>
                  <a:lnTo>
                    <a:pt x="110548" y="93672"/>
                  </a:lnTo>
                  <a:lnTo>
                    <a:pt x="99994" y="84766"/>
                  </a:lnTo>
                  <a:cubicBezTo>
                    <a:pt x="105891" y="76111"/>
                    <a:pt x="109055" y="65898"/>
                    <a:pt x="109081" y="55439"/>
                  </a:cubicBezTo>
                  <a:moveTo>
                    <a:pt x="85478" y="55723"/>
                  </a:moveTo>
                  <a:cubicBezTo>
                    <a:pt x="85507" y="60536"/>
                    <a:pt x="84557" y="65304"/>
                    <a:pt x="82687" y="69742"/>
                  </a:cubicBezTo>
                  <a:lnTo>
                    <a:pt x="65828" y="54566"/>
                  </a:lnTo>
                  <a:lnTo>
                    <a:pt x="51464" y="70624"/>
                  </a:lnTo>
                  <a:lnTo>
                    <a:pt x="68180" y="84785"/>
                  </a:lnTo>
                  <a:cubicBezTo>
                    <a:pt x="52264" y="91918"/>
                    <a:pt x="33554" y="84852"/>
                    <a:pt x="26390" y="69002"/>
                  </a:cubicBezTo>
                  <a:cubicBezTo>
                    <a:pt x="24465" y="64742"/>
                    <a:pt x="23516" y="60109"/>
                    <a:pt x="23613" y="55439"/>
                  </a:cubicBezTo>
                  <a:lnTo>
                    <a:pt x="23613" y="55145"/>
                  </a:lnTo>
                  <a:cubicBezTo>
                    <a:pt x="22913" y="38281"/>
                    <a:pt x="36074" y="24046"/>
                    <a:pt x="53009" y="23349"/>
                  </a:cubicBezTo>
                  <a:cubicBezTo>
                    <a:pt x="53475" y="23330"/>
                    <a:pt x="53941" y="23321"/>
                    <a:pt x="54407" y="23323"/>
                  </a:cubicBezTo>
                  <a:cubicBezTo>
                    <a:pt x="71625" y="23365"/>
                    <a:pt x="85548" y="37298"/>
                    <a:pt x="85506" y="54443"/>
                  </a:cubicBezTo>
                  <a:cubicBezTo>
                    <a:pt x="85505" y="54775"/>
                    <a:pt x="85499" y="55107"/>
                    <a:pt x="85487" y="55439"/>
                  </a:cubicBezTo>
                  <a:close/>
                  <a:moveTo>
                    <a:pt x="178023" y="71990"/>
                  </a:moveTo>
                  <a:cubicBezTo>
                    <a:pt x="178023" y="82499"/>
                    <a:pt x="172594" y="87905"/>
                    <a:pt x="164088" y="87905"/>
                  </a:cubicBezTo>
                  <a:cubicBezTo>
                    <a:pt x="155582" y="87905"/>
                    <a:pt x="150600" y="82499"/>
                    <a:pt x="150600" y="71990"/>
                  </a:cubicBezTo>
                  <a:lnTo>
                    <a:pt x="150600" y="28360"/>
                  </a:lnTo>
                  <a:lnTo>
                    <a:pt x="128312" y="28360"/>
                  </a:lnTo>
                  <a:lnTo>
                    <a:pt x="128312" y="79018"/>
                  </a:lnTo>
                  <a:cubicBezTo>
                    <a:pt x="128312" y="96982"/>
                    <a:pt x="138132" y="108070"/>
                    <a:pt x="154982" y="108070"/>
                  </a:cubicBezTo>
                  <a:cubicBezTo>
                    <a:pt x="164282" y="107980"/>
                    <a:pt x="172921" y="103268"/>
                    <a:pt x="178004" y="95512"/>
                  </a:cubicBezTo>
                  <a:lnTo>
                    <a:pt x="178004" y="106609"/>
                  </a:lnTo>
                  <a:lnTo>
                    <a:pt x="200283" y="106609"/>
                  </a:lnTo>
                  <a:lnTo>
                    <a:pt x="200283" y="28350"/>
                  </a:lnTo>
                  <a:lnTo>
                    <a:pt x="178023" y="28350"/>
                  </a:lnTo>
                  <a:close/>
                  <a:moveTo>
                    <a:pt x="253566" y="27449"/>
                  </a:moveTo>
                  <a:cubicBezTo>
                    <a:pt x="243059" y="27216"/>
                    <a:pt x="232637" y="29363"/>
                    <a:pt x="223086" y="33728"/>
                  </a:cubicBezTo>
                  <a:lnTo>
                    <a:pt x="228658" y="50668"/>
                  </a:lnTo>
                  <a:cubicBezTo>
                    <a:pt x="235550" y="47883"/>
                    <a:pt x="242917" y="46446"/>
                    <a:pt x="250356" y="46438"/>
                  </a:cubicBezTo>
                  <a:cubicBezTo>
                    <a:pt x="261500" y="46438"/>
                    <a:pt x="267224" y="51550"/>
                    <a:pt x="267224" y="60741"/>
                  </a:cubicBezTo>
                  <a:lnTo>
                    <a:pt x="267224" y="62059"/>
                  </a:lnTo>
                  <a:cubicBezTo>
                    <a:pt x="261058" y="59881"/>
                    <a:pt x="254555" y="58796"/>
                    <a:pt x="248012" y="58853"/>
                  </a:cubicBezTo>
                  <a:cubicBezTo>
                    <a:pt x="229391" y="58853"/>
                    <a:pt x="216342" y="66735"/>
                    <a:pt x="216342" y="83817"/>
                  </a:cubicBezTo>
                  <a:lnTo>
                    <a:pt x="216342" y="84102"/>
                  </a:lnTo>
                  <a:cubicBezTo>
                    <a:pt x="216402" y="97470"/>
                    <a:pt x="227334" y="108258"/>
                    <a:pt x="240759" y="108198"/>
                  </a:cubicBezTo>
                  <a:cubicBezTo>
                    <a:pt x="241617" y="108194"/>
                    <a:pt x="242474" y="108145"/>
                    <a:pt x="243326" y="108051"/>
                  </a:cubicBezTo>
                  <a:cubicBezTo>
                    <a:pt x="252333" y="108437"/>
                    <a:pt x="261043" y="104795"/>
                    <a:pt x="267072" y="98120"/>
                  </a:cubicBezTo>
                  <a:lnTo>
                    <a:pt x="267072" y="106590"/>
                  </a:lnTo>
                  <a:lnTo>
                    <a:pt x="288627" y="106590"/>
                  </a:lnTo>
                  <a:lnTo>
                    <a:pt x="288627" y="61215"/>
                  </a:lnTo>
                  <a:cubicBezTo>
                    <a:pt x="289270" y="52094"/>
                    <a:pt x="286205" y="43099"/>
                    <a:pt x="280121" y="36251"/>
                  </a:cubicBezTo>
                  <a:cubicBezTo>
                    <a:pt x="272807" y="29917"/>
                    <a:pt x="263251" y="26761"/>
                    <a:pt x="253585" y="27487"/>
                  </a:cubicBezTo>
                  <a:moveTo>
                    <a:pt x="267510" y="79027"/>
                  </a:moveTo>
                  <a:cubicBezTo>
                    <a:pt x="267510" y="87061"/>
                    <a:pt x="260471" y="92752"/>
                    <a:pt x="250060" y="92752"/>
                  </a:cubicBezTo>
                  <a:cubicBezTo>
                    <a:pt x="242878" y="92752"/>
                    <a:pt x="237887" y="89252"/>
                    <a:pt x="237887" y="83267"/>
                  </a:cubicBezTo>
                  <a:lnTo>
                    <a:pt x="237887" y="82973"/>
                  </a:lnTo>
                  <a:cubicBezTo>
                    <a:pt x="237887" y="75964"/>
                    <a:pt x="243755" y="72170"/>
                    <a:pt x="253280" y="72170"/>
                  </a:cubicBezTo>
                  <a:cubicBezTo>
                    <a:pt x="258174" y="72129"/>
                    <a:pt x="263022" y="73125"/>
                    <a:pt x="267501" y="75091"/>
                  </a:cubicBezTo>
                  <a:close/>
                  <a:moveTo>
                    <a:pt x="309363" y="0"/>
                  </a:moveTo>
                  <a:lnTo>
                    <a:pt x="331652" y="0"/>
                  </a:lnTo>
                  <a:lnTo>
                    <a:pt x="331652" y="106590"/>
                  </a:lnTo>
                  <a:lnTo>
                    <a:pt x="309363" y="106590"/>
                  </a:lnTo>
                  <a:close/>
                  <a:moveTo>
                    <a:pt x="352692" y="0"/>
                  </a:moveTo>
                  <a:lnTo>
                    <a:pt x="376152" y="0"/>
                  </a:lnTo>
                  <a:lnTo>
                    <a:pt x="376152" y="19709"/>
                  </a:lnTo>
                  <a:lnTo>
                    <a:pt x="352692" y="19709"/>
                  </a:lnTo>
                  <a:close/>
                  <a:moveTo>
                    <a:pt x="353273" y="28331"/>
                  </a:moveTo>
                  <a:lnTo>
                    <a:pt x="375562" y="28331"/>
                  </a:lnTo>
                  <a:lnTo>
                    <a:pt x="375562" y="106590"/>
                  </a:lnTo>
                  <a:lnTo>
                    <a:pt x="353273" y="106590"/>
                  </a:lnTo>
                  <a:close/>
                  <a:moveTo>
                    <a:pt x="422539" y="8347"/>
                  </a:moveTo>
                  <a:lnTo>
                    <a:pt x="400251" y="8347"/>
                  </a:lnTo>
                  <a:lnTo>
                    <a:pt x="400251" y="28350"/>
                  </a:lnTo>
                  <a:lnTo>
                    <a:pt x="390868" y="28350"/>
                  </a:lnTo>
                  <a:lnTo>
                    <a:pt x="390868" y="47320"/>
                  </a:lnTo>
                  <a:lnTo>
                    <a:pt x="400251" y="47320"/>
                  </a:lnTo>
                  <a:lnTo>
                    <a:pt x="400251" y="84405"/>
                  </a:lnTo>
                  <a:cubicBezTo>
                    <a:pt x="400251" y="102512"/>
                    <a:pt x="409490" y="107909"/>
                    <a:pt x="423111" y="107909"/>
                  </a:cubicBezTo>
                  <a:cubicBezTo>
                    <a:pt x="429285" y="108079"/>
                    <a:pt x="435383" y="106511"/>
                    <a:pt x="440703" y="103385"/>
                  </a:cubicBezTo>
                  <a:lnTo>
                    <a:pt x="440703" y="85572"/>
                  </a:lnTo>
                  <a:cubicBezTo>
                    <a:pt x="437331" y="87409"/>
                    <a:pt x="433545" y="88362"/>
                    <a:pt x="429702" y="88342"/>
                  </a:cubicBezTo>
                  <a:cubicBezTo>
                    <a:pt x="424720" y="88342"/>
                    <a:pt x="422520" y="85857"/>
                    <a:pt x="422520" y="80754"/>
                  </a:cubicBezTo>
                  <a:lnTo>
                    <a:pt x="422520" y="47320"/>
                  </a:lnTo>
                  <a:lnTo>
                    <a:pt x="440999" y="47320"/>
                  </a:lnTo>
                  <a:lnTo>
                    <a:pt x="440999" y="28350"/>
                  </a:lnTo>
                  <a:lnTo>
                    <a:pt x="422520" y="28350"/>
                  </a:lnTo>
                  <a:close/>
                  <a:moveTo>
                    <a:pt x="492957" y="81617"/>
                  </a:moveTo>
                  <a:lnTo>
                    <a:pt x="475069" y="28322"/>
                  </a:lnTo>
                  <a:lnTo>
                    <a:pt x="451466" y="28322"/>
                  </a:lnTo>
                  <a:lnTo>
                    <a:pt x="482261" y="106884"/>
                  </a:lnTo>
                  <a:cubicBezTo>
                    <a:pt x="481189" y="110188"/>
                    <a:pt x="477961" y="112311"/>
                    <a:pt x="474488" y="111997"/>
                  </a:cubicBezTo>
                  <a:cubicBezTo>
                    <a:pt x="471106" y="111786"/>
                    <a:pt x="467830" y="110733"/>
                    <a:pt x="464963" y="108933"/>
                  </a:cubicBezTo>
                  <a:lnTo>
                    <a:pt x="457486" y="124991"/>
                  </a:lnTo>
                  <a:cubicBezTo>
                    <a:pt x="463438" y="128621"/>
                    <a:pt x="470301" y="130496"/>
                    <a:pt x="477279" y="130397"/>
                  </a:cubicBezTo>
                  <a:cubicBezTo>
                    <a:pt x="490614" y="130397"/>
                    <a:pt x="497072" y="124412"/>
                    <a:pt x="503082" y="108497"/>
                  </a:cubicBezTo>
                  <a:lnTo>
                    <a:pt x="533286" y="28341"/>
                  </a:lnTo>
                  <a:lnTo>
                    <a:pt x="510112" y="28341"/>
                  </a:lnTo>
                  <a:close/>
                  <a:moveTo>
                    <a:pt x="645015" y="47595"/>
                  </a:moveTo>
                  <a:lnTo>
                    <a:pt x="618030" y="4373"/>
                  </a:lnTo>
                  <a:lnTo>
                    <a:pt x="593694" y="4373"/>
                  </a:lnTo>
                  <a:lnTo>
                    <a:pt x="593694" y="106581"/>
                  </a:lnTo>
                  <a:lnTo>
                    <a:pt x="615830" y="106581"/>
                  </a:lnTo>
                  <a:lnTo>
                    <a:pt x="615830" y="40301"/>
                  </a:lnTo>
                  <a:lnTo>
                    <a:pt x="644405" y="83523"/>
                  </a:lnTo>
                  <a:lnTo>
                    <a:pt x="644995" y="83523"/>
                  </a:lnTo>
                  <a:lnTo>
                    <a:pt x="673885" y="39893"/>
                  </a:lnTo>
                  <a:lnTo>
                    <a:pt x="673885" y="106619"/>
                  </a:lnTo>
                  <a:lnTo>
                    <a:pt x="696316" y="106619"/>
                  </a:lnTo>
                  <a:lnTo>
                    <a:pt x="696316" y="4382"/>
                  </a:lnTo>
                  <a:lnTo>
                    <a:pt x="671970" y="4382"/>
                  </a:lnTo>
                  <a:close/>
                  <a:moveTo>
                    <a:pt x="754581" y="26870"/>
                  </a:moveTo>
                  <a:cubicBezTo>
                    <a:pt x="732966" y="26999"/>
                    <a:pt x="715548" y="44552"/>
                    <a:pt x="715677" y="66076"/>
                  </a:cubicBezTo>
                  <a:cubicBezTo>
                    <a:pt x="715680" y="66602"/>
                    <a:pt x="715694" y="67129"/>
                    <a:pt x="715719" y="67655"/>
                  </a:cubicBezTo>
                  <a:lnTo>
                    <a:pt x="715719" y="67940"/>
                  </a:lnTo>
                  <a:cubicBezTo>
                    <a:pt x="716218" y="90768"/>
                    <a:pt x="735207" y="108871"/>
                    <a:pt x="758132" y="108374"/>
                  </a:cubicBezTo>
                  <a:cubicBezTo>
                    <a:pt x="770008" y="108117"/>
                    <a:pt x="781205" y="102806"/>
                    <a:pt x="788890" y="93786"/>
                  </a:cubicBezTo>
                  <a:lnTo>
                    <a:pt x="776136" y="82546"/>
                  </a:lnTo>
                  <a:cubicBezTo>
                    <a:pt x="771193" y="87758"/>
                    <a:pt x="764284" y="90669"/>
                    <a:pt x="757086" y="90570"/>
                  </a:cubicBezTo>
                  <a:cubicBezTo>
                    <a:pt x="747661" y="91188"/>
                    <a:pt x="739324" y="84536"/>
                    <a:pt x="737874" y="75243"/>
                  </a:cubicBezTo>
                  <a:lnTo>
                    <a:pt x="792576" y="75243"/>
                  </a:lnTo>
                  <a:cubicBezTo>
                    <a:pt x="792719" y="73194"/>
                    <a:pt x="792862" y="71146"/>
                    <a:pt x="792862" y="69400"/>
                  </a:cubicBezTo>
                  <a:cubicBezTo>
                    <a:pt x="792862" y="47206"/>
                    <a:pt x="780831" y="26908"/>
                    <a:pt x="754600" y="26908"/>
                  </a:cubicBezTo>
                  <a:moveTo>
                    <a:pt x="737588" y="61367"/>
                  </a:moveTo>
                  <a:cubicBezTo>
                    <a:pt x="738008" y="52239"/>
                    <a:pt x="745427" y="44979"/>
                    <a:pt x="754600" y="44721"/>
                  </a:cubicBezTo>
                  <a:cubicBezTo>
                    <a:pt x="763742" y="44875"/>
                    <a:pt x="771093" y="52262"/>
                    <a:pt x="771164" y="61367"/>
                  </a:cubicBezTo>
                  <a:close/>
                  <a:moveTo>
                    <a:pt x="841449" y="27449"/>
                  </a:moveTo>
                  <a:cubicBezTo>
                    <a:pt x="830942" y="27216"/>
                    <a:pt x="820520" y="29363"/>
                    <a:pt x="810969" y="33728"/>
                  </a:cubicBezTo>
                  <a:lnTo>
                    <a:pt x="816541" y="50668"/>
                  </a:lnTo>
                  <a:cubicBezTo>
                    <a:pt x="823436" y="47882"/>
                    <a:pt x="830807" y="46446"/>
                    <a:pt x="838248" y="46438"/>
                  </a:cubicBezTo>
                  <a:cubicBezTo>
                    <a:pt x="849392" y="46438"/>
                    <a:pt x="855107" y="51550"/>
                    <a:pt x="855107" y="60741"/>
                  </a:cubicBezTo>
                  <a:lnTo>
                    <a:pt x="855107" y="62059"/>
                  </a:lnTo>
                  <a:cubicBezTo>
                    <a:pt x="848944" y="59881"/>
                    <a:pt x="842445" y="58796"/>
                    <a:pt x="835905" y="58853"/>
                  </a:cubicBezTo>
                  <a:cubicBezTo>
                    <a:pt x="817284" y="58853"/>
                    <a:pt x="804225" y="66735"/>
                    <a:pt x="804225" y="83817"/>
                  </a:cubicBezTo>
                  <a:lnTo>
                    <a:pt x="804225" y="84102"/>
                  </a:lnTo>
                  <a:cubicBezTo>
                    <a:pt x="804285" y="97470"/>
                    <a:pt x="815217" y="108258"/>
                    <a:pt x="828642" y="108198"/>
                  </a:cubicBezTo>
                  <a:cubicBezTo>
                    <a:pt x="829500" y="108194"/>
                    <a:pt x="830357" y="108145"/>
                    <a:pt x="831209" y="108051"/>
                  </a:cubicBezTo>
                  <a:cubicBezTo>
                    <a:pt x="840220" y="108440"/>
                    <a:pt x="848933" y="104797"/>
                    <a:pt x="854965" y="98120"/>
                  </a:cubicBezTo>
                  <a:lnTo>
                    <a:pt x="854965" y="106590"/>
                  </a:lnTo>
                  <a:lnTo>
                    <a:pt x="876520" y="106590"/>
                  </a:lnTo>
                  <a:lnTo>
                    <a:pt x="876520" y="61215"/>
                  </a:lnTo>
                  <a:cubicBezTo>
                    <a:pt x="877155" y="52095"/>
                    <a:pt x="874091" y="43103"/>
                    <a:pt x="868014" y="36251"/>
                  </a:cubicBezTo>
                  <a:cubicBezTo>
                    <a:pt x="860698" y="29919"/>
                    <a:pt x="851143" y="26763"/>
                    <a:pt x="841477" y="27487"/>
                  </a:cubicBezTo>
                  <a:moveTo>
                    <a:pt x="855412" y="79027"/>
                  </a:moveTo>
                  <a:cubicBezTo>
                    <a:pt x="855412" y="87061"/>
                    <a:pt x="848364" y="92752"/>
                    <a:pt x="837962" y="92752"/>
                  </a:cubicBezTo>
                  <a:cubicBezTo>
                    <a:pt x="830781" y="92752"/>
                    <a:pt x="825789" y="89252"/>
                    <a:pt x="825789" y="83267"/>
                  </a:cubicBezTo>
                  <a:lnTo>
                    <a:pt x="825789" y="82973"/>
                  </a:lnTo>
                  <a:cubicBezTo>
                    <a:pt x="825789" y="75964"/>
                    <a:pt x="831657" y="72170"/>
                    <a:pt x="841182" y="72170"/>
                  </a:cubicBezTo>
                  <a:cubicBezTo>
                    <a:pt x="846076" y="72131"/>
                    <a:pt x="850923" y="73127"/>
                    <a:pt x="855403" y="750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D106E9A6-08EB-D1DF-52EF-4FB3E69FF5AF}"/>
                </a:ext>
              </a:extLst>
            </p:cNvPr>
            <p:cNvSpPr/>
            <p:nvPr/>
          </p:nvSpPr>
          <p:spPr>
            <a:xfrm>
              <a:off x="6168599" y="3682035"/>
              <a:ext cx="50091" cy="99574"/>
            </a:xfrm>
            <a:custGeom>
              <a:avLst/>
              <a:gdLst>
                <a:gd name="connsiteX0" fmla="*/ 31671 w 50091"/>
                <a:gd name="connsiteY0" fmla="*/ 0 h 99574"/>
                <a:gd name="connsiteX1" fmla="*/ 9382 w 50091"/>
                <a:gd name="connsiteY1" fmla="*/ 0 h 99574"/>
                <a:gd name="connsiteX2" fmla="*/ 9382 w 50091"/>
                <a:gd name="connsiteY2" fmla="*/ 20003 h 99574"/>
                <a:gd name="connsiteX3" fmla="*/ 0 w 50091"/>
                <a:gd name="connsiteY3" fmla="*/ 20003 h 99574"/>
                <a:gd name="connsiteX4" fmla="*/ 0 w 50091"/>
                <a:gd name="connsiteY4" fmla="*/ 38973 h 99574"/>
                <a:gd name="connsiteX5" fmla="*/ 9382 w 50091"/>
                <a:gd name="connsiteY5" fmla="*/ 38973 h 99574"/>
                <a:gd name="connsiteX6" fmla="*/ 9382 w 50091"/>
                <a:gd name="connsiteY6" fmla="*/ 76059 h 99574"/>
                <a:gd name="connsiteX7" fmla="*/ 32242 w 50091"/>
                <a:gd name="connsiteY7" fmla="*/ 99562 h 99574"/>
                <a:gd name="connsiteX8" fmla="*/ 49844 w 50091"/>
                <a:gd name="connsiteY8" fmla="*/ 95038 h 99574"/>
                <a:gd name="connsiteX9" fmla="*/ 49844 w 50091"/>
                <a:gd name="connsiteY9" fmla="*/ 77225 h 99574"/>
                <a:gd name="connsiteX10" fmla="*/ 38852 w 50091"/>
                <a:gd name="connsiteY10" fmla="*/ 79995 h 99574"/>
                <a:gd name="connsiteX11" fmla="*/ 31671 w 50091"/>
                <a:gd name="connsiteY11" fmla="*/ 72407 h 99574"/>
                <a:gd name="connsiteX12" fmla="*/ 31671 w 50091"/>
                <a:gd name="connsiteY12" fmla="*/ 38973 h 99574"/>
                <a:gd name="connsiteX13" fmla="*/ 50092 w 50091"/>
                <a:gd name="connsiteY13" fmla="*/ 38973 h 99574"/>
                <a:gd name="connsiteX14" fmla="*/ 50092 w 50091"/>
                <a:gd name="connsiteY14" fmla="*/ 20003 h 99574"/>
                <a:gd name="connsiteX15" fmla="*/ 31623 w 50091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091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20" y="99733"/>
                    <a:pt x="44521" y="98165"/>
                    <a:pt x="49844" y="95038"/>
                  </a:cubicBezTo>
                  <a:lnTo>
                    <a:pt x="49844" y="77225"/>
                  </a:lnTo>
                  <a:cubicBezTo>
                    <a:pt x="46475" y="79060"/>
                    <a:pt x="42693" y="80013"/>
                    <a:pt x="38852" y="79995"/>
                  </a:cubicBezTo>
                  <a:cubicBezTo>
                    <a:pt x="33861" y="79995"/>
                    <a:pt x="31671" y="77510"/>
                    <a:pt x="31671" y="72407"/>
                  </a:cubicBezTo>
                  <a:lnTo>
                    <a:pt x="31671" y="38973"/>
                  </a:lnTo>
                  <a:lnTo>
                    <a:pt x="50092" y="38973"/>
                  </a:lnTo>
                  <a:lnTo>
                    <a:pt x="50092" y="20003"/>
                  </a:lnTo>
                  <a:lnTo>
                    <a:pt x="31623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5BE078F8-08EE-556E-6EB4-2BA6210590AF}"/>
                </a:ext>
              </a:extLst>
            </p:cNvPr>
            <p:cNvSpPr/>
            <p:nvPr/>
          </p:nvSpPr>
          <p:spPr>
            <a:xfrm>
              <a:off x="6275336" y="3676603"/>
              <a:ext cx="81238" cy="105128"/>
            </a:xfrm>
            <a:custGeom>
              <a:avLst/>
              <a:gdLst>
                <a:gd name="connsiteX0" fmla="*/ 48673 w 81238"/>
                <a:gd name="connsiteY0" fmla="*/ 42499 h 105128"/>
                <a:gd name="connsiteX1" fmla="*/ 26537 w 81238"/>
                <a:gd name="connsiteY1" fmla="*/ 29059 h 105128"/>
                <a:gd name="connsiteX2" fmla="*/ 26537 w 81238"/>
                <a:gd name="connsiteY2" fmla="*/ 28775 h 105128"/>
                <a:gd name="connsiteX3" fmla="*/ 39729 w 81238"/>
                <a:gd name="connsiteY3" fmla="*/ 19869 h 105128"/>
                <a:gd name="connsiteX4" fmla="*/ 66399 w 81238"/>
                <a:gd name="connsiteY4" fmla="*/ 29941 h 105128"/>
                <a:gd name="connsiteX5" fmla="*/ 78124 w 81238"/>
                <a:gd name="connsiteY5" fmla="*/ 13002 h 105128"/>
                <a:gd name="connsiteX6" fmla="*/ 40024 w 81238"/>
                <a:gd name="connsiteY6" fmla="*/ 7 h 105128"/>
                <a:gd name="connsiteX7" fmla="*/ 4096 w 81238"/>
                <a:gd name="connsiteY7" fmla="*/ 30814 h 105128"/>
                <a:gd name="connsiteX8" fmla="*/ 4096 w 81238"/>
                <a:gd name="connsiteY8" fmla="*/ 31108 h 105128"/>
                <a:gd name="connsiteX9" fmla="*/ 38119 w 81238"/>
                <a:gd name="connsiteY9" fmla="*/ 62361 h 105128"/>
                <a:gd name="connsiteX10" fmla="*/ 58798 w 81238"/>
                <a:gd name="connsiteY10" fmla="*/ 75355 h 105128"/>
                <a:gd name="connsiteX11" fmla="*/ 58798 w 81238"/>
                <a:gd name="connsiteY11" fmla="*/ 75639 h 105128"/>
                <a:gd name="connsiteX12" fmla="*/ 43986 w 81238"/>
                <a:gd name="connsiteY12" fmla="*/ 85276 h 105128"/>
                <a:gd name="connsiteX13" fmla="*/ 13335 w 81238"/>
                <a:gd name="connsiteY13" fmla="*/ 72870 h 105128"/>
                <a:gd name="connsiteX14" fmla="*/ 0 w 81238"/>
                <a:gd name="connsiteY14" fmla="*/ 88785 h 105128"/>
                <a:gd name="connsiteX15" fmla="*/ 43558 w 81238"/>
                <a:gd name="connsiteY15" fmla="*/ 105128 h 105128"/>
                <a:gd name="connsiteX16" fmla="*/ 81239 w 81238"/>
                <a:gd name="connsiteY16" fmla="*/ 73448 h 105128"/>
                <a:gd name="connsiteX17" fmla="*/ 81239 w 81238"/>
                <a:gd name="connsiteY17" fmla="*/ 73154 h 105128"/>
                <a:gd name="connsiteX18" fmla="*/ 48682 w 81238"/>
                <a:gd name="connsiteY18" fmla="*/ 42499 h 105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1238" h="105128">
                  <a:moveTo>
                    <a:pt x="48673" y="42499"/>
                  </a:moveTo>
                  <a:cubicBezTo>
                    <a:pt x="30928" y="37966"/>
                    <a:pt x="26537" y="35784"/>
                    <a:pt x="26537" y="29059"/>
                  </a:cubicBezTo>
                  <a:lnTo>
                    <a:pt x="26537" y="28775"/>
                  </a:lnTo>
                  <a:cubicBezTo>
                    <a:pt x="26537" y="23805"/>
                    <a:pt x="31070" y="19869"/>
                    <a:pt x="39729" y="19869"/>
                  </a:cubicBezTo>
                  <a:cubicBezTo>
                    <a:pt x="49436" y="20469"/>
                    <a:pt x="58733" y="23981"/>
                    <a:pt x="66399" y="29941"/>
                  </a:cubicBezTo>
                  <a:lnTo>
                    <a:pt x="78124" y="13002"/>
                  </a:lnTo>
                  <a:cubicBezTo>
                    <a:pt x="67330" y="4386"/>
                    <a:pt x="53856" y="-210"/>
                    <a:pt x="40024" y="7"/>
                  </a:cubicBezTo>
                  <a:cubicBezTo>
                    <a:pt x="19069" y="7"/>
                    <a:pt x="4096" y="12271"/>
                    <a:pt x="4096" y="30814"/>
                  </a:cubicBezTo>
                  <a:lnTo>
                    <a:pt x="4096" y="31108"/>
                  </a:lnTo>
                  <a:cubicBezTo>
                    <a:pt x="4096" y="51406"/>
                    <a:pt x="17431" y="57096"/>
                    <a:pt x="38119" y="62361"/>
                  </a:cubicBezTo>
                  <a:cubicBezTo>
                    <a:pt x="55264" y="66733"/>
                    <a:pt x="58798" y="69654"/>
                    <a:pt x="58798" y="75355"/>
                  </a:cubicBezTo>
                  <a:lnTo>
                    <a:pt x="58798" y="75639"/>
                  </a:lnTo>
                  <a:cubicBezTo>
                    <a:pt x="58798" y="81624"/>
                    <a:pt x="53226" y="85276"/>
                    <a:pt x="43986" y="85276"/>
                  </a:cubicBezTo>
                  <a:cubicBezTo>
                    <a:pt x="32599" y="84967"/>
                    <a:pt x="21710" y="80559"/>
                    <a:pt x="13335" y="72870"/>
                  </a:cubicBezTo>
                  <a:lnTo>
                    <a:pt x="0" y="88785"/>
                  </a:lnTo>
                  <a:cubicBezTo>
                    <a:pt x="12012" y="99372"/>
                    <a:pt x="27516" y="105189"/>
                    <a:pt x="43558" y="105128"/>
                  </a:cubicBezTo>
                  <a:cubicBezTo>
                    <a:pt x="65694" y="105128"/>
                    <a:pt x="81239" y="93746"/>
                    <a:pt x="81239" y="73448"/>
                  </a:cubicBezTo>
                  <a:lnTo>
                    <a:pt x="81239" y="73154"/>
                  </a:lnTo>
                  <a:cubicBezTo>
                    <a:pt x="81239" y="55342"/>
                    <a:pt x="69513" y="47896"/>
                    <a:pt x="48682" y="42499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BE49319F-DA70-C8D4-B324-BA9E03B1377C}"/>
                </a:ext>
              </a:extLst>
            </p:cNvPr>
            <p:cNvSpPr/>
            <p:nvPr/>
          </p:nvSpPr>
          <p:spPr>
            <a:xfrm>
              <a:off x="6369753" y="3700492"/>
              <a:ext cx="73079" cy="81573"/>
            </a:xfrm>
            <a:custGeom>
              <a:avLst/>
              <a:gdLst>
                <a:gd name="connsiteX0" fmla="*/ 42009 w 73079"/>
                <a:gd name="connsiteY0" fmla="*/ 62421 h 81573"/>
                <a:gd name="connsiteX1" fmla="*/ 22004 w 73079"/>
                <a:gd name="connsiteY1" fmla="*/ 42222 h 81573"/>
                <a:gd name="connsiteX2" fmla="*/ 22064 w 73079"/>
                <a:gd name="connsiteY2" fmla="*/ 40805 h 81573"/>
                <a:gd name="connsiteX3" fmla="*/ 22064 w 73079"/>
                <a:gd name="connsiteY3" fmla="*/ 40520 h 81573"/>
                <a:gd name="connsiteX4" fmla="*/ 40739 w 73079"/>
                <a:gd name="connsiteY4" fmla="*/ 19220 h 81573"/>
                <a:gd name="connsiteX5" fmla="*/ 41114 w 73079"/>
                <a:gd name="connsiteY5" fmla="*/ 19198 h 81573"/>
                <a:gd name="connsiteX6" fmla="*/ 59002 w 73079"/>
                <a:gd name="connsiteY6" fmla="*/ 27810 h 81573"/>
                <a:gd name="connsiteX7" fmla="*/ 72642 w 73079"/>
                <a:gd name="connsiteY7" fmla="*/ 13213 h 81573"/>
                <a:gd name="connsiteX8" fmla="*/ 41209 w 73079"/>
                <a:gd name="connsiteY8" fmla="*/ 67 h 81573"/>
                <a:gd name="connsiteX9" fmla="*/ 9 w 73079"/>
                <a:gd name="connsiteY9" fmla="*/ 39378 h 81573"/>
                <a:gd name="connsiteX10" fmla="*/ 4 w 73079"/>
                <a:gd name="connsiteY10" fmla="*/ 40805 h 81573"/>
                <a:gd name="connsiteX11" fmla="*/ 4 w 73079"/>
                <a:gd name="connsiteY11" fmla="*/ 41099 h 81573"/>
                <a:gd name="connsiteX12" fmla="*/ 39655 w 73079"/>
                <a:gd name="connsiteY12" fmla="*/ 81547 h 81573"/>
                <a:gd name="connsiteX13" fmla="*/ 40962 w 73079"/>
                <a:gd name="connsiteY13" fmla="*/ 81542 h 81573"/>
                <a:gd name="connsiteX14" fmla="*/ 73080 w 73079"/>
                <a:gd name="connsiteY14" fmla="*/ 67239 h 81573"/>
                <a:gd name="connsiteX15" fmla="*/ 60031 w 73079"/>
                <a:gd name="connsiteY15" fmla="*/ 54102 h 81573"/>
                <a:gd name="connsiteX16" fmla="*/ 41990 w 73079"/>
                <a:gd name="connsiteY16" fmla="*/ 62421 h 81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3079" h="81573">
                  <a:moveTo>
                    <a:pt x="42009" y="62421"/>
                  </a:moveTo>
                  <a:cubicBezTo>
                    <a:pt x="30884" y="62344"/>
                    <a:pt x="21927" y="53301"/>
                    <a:pt x="22004" y="42222"/>
                  </a:cubicBezTo>
                  <a:cubicBezTo>
                    <a:pt x="22007" y="41749"/>
                    <a:pt x="22027" y="41276"/>
                    <a:pt x="22064" y="40805"/>
                  </a:cubicBezTo>
                  <a:lnTo>
                    <a:pt x="22064" y="40520"/>
                  </a:lnTo>
                  <a:cubicBezTo>
                    <a:pt x="21314" y="29503"/>
                    <a:pt x="29675" y="19967"/>
                    <a:pt x="40739" y="19220"/>
                  </a:cubicBezTo>
                  <a:cubicBezTo>
                    <a:pt x="40864" y="19212"/>
                    <a:pt x="40989" y="19204"/>
                    <a:pt x="41114" y="19198"/>
                  </a:cubicBezTo>
                  <a:cubicBezTo>
                    <a:pt x="48080" y="19218"/>
                    <a:pt x="54661" y="22386"/>
                    <a:pt x="59002" y="27810"/>
                  </a:cubicBezTo>
                  <a:lnTo>
                    <a:pt x="72642" y="13213"/>
                  </a:lnTo>
                  <a:cubicBezTo>
                    <a:pt x="64776" y="4218"/>
                    <a:pt x="53166" y="-637"/>
                    <a:pt x="41209" y="67"/>
                  </a:cubicBezTo>
                  <a:cubicBezTo>
                    <a:pt x="18931" y="-406"/>
                    <a:pt x="485" y="17194"/>
                    <a:pt x="9" y="39378"/>
                  </a:cubicBezTo>
                  <a:cubicBezTo>
                    <a:pt x="-1" y="39854"/>
                    <a:pt x="-3" y="40329"/>
                    <a:pt x="4" y="40805"/>
                  </a:cubicBezTo>
                  <a:lnTo>
                    <a:pt x="4" y="41099"/>
                  </a:lnTo>
                  <a:cubicBezTo>
                    <a:pt x="-264" y="63171"/>
                    <a:pt x="17489" y="81281"/>
                    <a:pt x="39655" y="81547"/>
                  </a:cubicBezTo>
                  <a:cubicBezTo>
                    <a:pt x="40090" y="81553"/>
                    <a:pt x="40526" y="81551"/>
                    <a:pt x="40962" y="81542"/>
                  </a:cubicBezTo>
                  <a:cubicBezTo>
                    <a:pt x="53324" y="82036"/>
                    <a:pt x="65208" y="76744"/>
                    <a:pt x="73080" y="67239"/>
                  </a:cubicBezTo>
                  <a:lnTo>
                    <a:pt x="60031" y="54102"/>
                  </a:lnTo>
                  <a:cubicBezTo>
                    <a:pt x="55435" y="59245"/>
                    <a:pt x="48902" y="62258"/>
                    <a:pt x="41990" y="62421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29B8EF5A-2AB5-8D29-F7CA-786810030E72}"/>
                </a:ext>
              </a:extLst>
            </p:cNvPr>
            <p:cNvSpPr/>
            <p:nvPr/>
          </p:nvSpPr>
          <p:spPr>
            <a:xfrm>
              <a:off x="6450882" y="3700534"/>
              <a:ext cx="85048" cy="81617"/>
            </a:xfrm>
            <a:custGeom>
              <a:avLst/>
              <a:gdLst>
                <a:gd name="connsiteX0" fmla="*/ 42681 w 85048"/>
                <a:gd name="connsiteY0" fmla="*/ 25 h 81617"/>
                <a:gd name="connsiteX1" fmla="*/ 24 w 85048"/>
                <a:gd name="connsiteY1" fmla="*/ 39655 h 81617"/>
                <a:gd name="connsiteX2" fmla="*/ 0 w 85048"/>
                <a:gd name="connsiteY2" fmla="*/ 40762 h 81617"/>
                <a:gd name="connsiteX3" fmla="*/ 0 w 85048"/>
                <a:gd name="connsiteY3" fmla="*/ 41056 h 81617"/>
                <a:gd name="connsiteX4" fmla="*/ 44344 w 85048"/>
                <a:gd name="connsiteY4" fmla="*/ 81578 h 81617"/>
                <a:gd name="connsiteX5" fmla="*/ 85049 w 85048"/>
                <a:gd name="connsiteY5" fmla="*/ 40762 h 81617"/>
                <a:gd name="connsiteX6" fmla="*/ 85049 w 85048"/>
                <a:gd name="connsiteY6" fmla="*/ 40478 h 81617"/>
                <a:gd name="connsiteX7" fmla="*/ 43986 w 85048"/>
                <a:gd name="connsiteY7" fmla="*/ 7 h 81617"/>
                <a:gd name="connsiteX8" fmla="*/ 42681 w 85048"/>
                <a:gd name="connsiteY8" fmla="*/ 35 h 81617"/>
                <a:gd name="connsiteX9" fmla="*/ 63056 w 85048"/>
                <a:gd name="connsiteY9" fmla="*/ 41066 h 81617"/>
                <a:gd name="connsiteX10" fmla="*/ 44239 w 85048"/>
                <a:gd name="connsiteY10" fmla="*/ 62349 h 81617"/>
                <a:gd name="connsiteX11" fmla="*/ 42681 w 85048"/>
                <a:gd name="connsiteY11" fmla="*/ 62388 h 81617"/>
                <a:gd name="connsiteX12" fmla="*/ 21987 w 85048"/>
                <a:gd name="connsiteY12" fmla="*/ 41396 h 81617"/>
                <a:gd name="connsiteX13" fmla="*/ 22003 w 85048"/>
                <a:gd name="connsiteY13" fmla="*/ 40772 h 81617"/>
                <a:gd name="connsiteX14" fmla="*/ 22003 w 85048"/>
                <a:gd name="connsiteY14" fmla="*/ 40487 h 81617"/>
                <a:gd name="connsiteX15" fmla="*/ 40820 w 85048"/>
                <a:gd name="connsiteY15" fmla="*/ 19204 h 81617"/>
                <a:gd name="connsiteX16" fmla="*/ 42386 w 85048"/>
                <a:gd name="connsiteY16" fmla="*/ 19166 h 81617"/>
                <a:gd name="connsiteX17" fmla="*/ 63080 w 85048"/>
                <a:gd name="connsiteY17" fmla="*/ 40139 h 81617"/>
                <a:gd name="connsiteX18" fmla="*/ 63065 w 85048"/>
                <a:gd name="connsiteY18" fmla="*/ 40772 h 81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5048" h="81617">
                  <a:moveTo>
                    <a:pt x="42681" y="25"/>
                  </a:moveTo>
                  <a:cubicBezTo>
                    <a:pt x="19912" y="-761"/>
                    <a:pt x="813" y="16982"/>
                    <a:pt x="24" y="39655"/>
                  </a:cubicBezTo>
                  <a:cubicBezTo>
                    <a:pt x="11" y="40024"/>
                    <a:pt x="3" y="40393"/>
                    <a:pt x="0" y="40762"/>
                  </a:cubicBezTo>
                  <a:lnTo>
                    <a:pt x="0" y="41056"/>
                  </a:lnTo>
                  <a:cubicBezTo>
                    <a:pt x="1008" y="64440"/>
                    <a:pt x="20862" y="82582"/>
                    <a:pt x="44344" y="81578"/>
                  </a:cubicBezTo>
                  <a:cubicBezTo>
                    <a:pt x="66527" y="80630"/>
                    <a:pt x="84250" y="62858"/>
                    <a:pt x="85049" y="40762"/>
                  </a:cubicBezTo>
                  <a:lnTo>
                    <a:pt x="85049" y="40478"/>
                  </a:lnTo>
                  <a:cubicBezTo>
                    <a:pt x="84933" y="18011"/>
                    <a:pt x="66548" y="-108"/>
                    <a:pt x="43986" y="7"/>
                  </a:cubicBezTo>
                  <a:cubicBezTo>
                    <a:pt x="43551" y="10"/>
                    <a:pt x="43116" y="19"/>
                    <a:pt x="42681" y="35"/>
                  </a:cubicBezTo>
                  <a:moveTo>
                    <a:pt x="63056" y="41066"/>
                  </a:moveTo>
                  <a:cubicBezTo>
                    <a:pt x="63761" y="52117"/>
                    <a:pt x="55337" y="61646"/>
                    <a:pt x="44239" y="62349"/>
                  </a:cubicBezTo>
                  <a:cubicBezTo>
                    <a:pt x="43720" y="62382"/>
                    <a:pt x="43201" y="62395"/>
                    <a:pt x="42681" y="62388"/>
                  </a:cubicBezTo>
                  <a:cubicBezTo>
                    <a:pt x="31146" y="62281"/>
                    <a:pt x="21881" y="52883"/>
                    <a:pt x="21987" y="41396"/>
                  </a:cubicBezTo>
                  <a:cubicBezTo>
                    <a:pt x="21989" y="41188"/>
                    <a:pt x="21994" y="40980"/>
                    <a:pt x="22003" y="40772"/>
                  </a:cubicBezTo>
                  <a:lnTo>
                    <a:pt x="22003" y="40487"/>
                  </a:lnTo>
                  <a:cubicBezTo>
                    <a:pt x="21297" y="29436"/>
                    <a:pt x="29721" y="19907"/>
                    <a:pt x="40820" y="19204"/>
                  </a:cubicBezTo>
                  <a:cubicBezTo>
                    <a:pt x="41341" y="19171"/>
                    <a:pt x="41864" y="19158"/>
                    <a:pt x="42386" y="19166"/>
                  </a:cubicBezTo>
                  <a:cubicBezTo>
                    <a:pt x="53917" y="19267"/>
                    <a:pt x="63182" y="28657"/>
                    <a:pt x="63080" y="40139"/>
                  </a:cubicBezTo>
                  <a:cubicBezTo>
                    <a:pt x="63078" y="40350"/>
                    <a:pt x="63073" y="40561"/>
                    <a:pt x="63065" y="407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0109A7D8-DD36-06F8-164A-209100D0B985}"/>
                </a:ext>
              </a:extLst>
            </p:cNvPr>
            <p:cNvSpPr/>
            <p:nvPr/>
          </p:nvSpPr>
          <p:spPr>
            <a:xfrm>
              <a:off x="6545332" y="3682035"/>
              <a:ext cx="50158" cy="99574"/>
            </a:xfrm>
            <a:custGeom>
              <a:avLst/>
              <a:gdLst>
                <a:gd name="connsiteX0" fmla="*/ 31671 w 50158"/>
                <a:gd name="connsiteY0" fmla="*/ 0 h 99574"/>
                <a:gd name="connsiteX1" fmla="*/ 9382 w 50158"/>
                <a:gd name="connsiteY1" fmla="*/ 0 h 99574"/>
                <a:gd name="connsiteX2" fmla="*/ 9382 w 50158"/>
                <a:gd name="connsiteY2" fmla="*/ 20003 h 99574"/>
                <a:gd name="connsiteX3" fmla="*/ 0 w 50158"/>
                <a:gd name="connsiteY3" fmla="*/ 20003 h 99574"/>
                <a:gd name="connsiteX4" fmla="*/ 0 w 50158"/>
                <a:gd name="connsiteY4" fmla="*/ 38973 h 99574"/>
                <a:gd name="connsiteX5" fmla="*/ 9382 w 50158"/>
                <a:gd name="connsiteY5" fmla="*/ 38973 h 99574"/>
                <a:gd name="connsiteX6" fmla="*/ 9382 w 50158"/>
                <a:gd name="connsiteY6" fmla="*/ 76059 h 99574"/>
                <a:gd name="connsiteX7" fmla="*/ 32242 w 50158"/>
                <a:gd name="connsiteY7" fmla="*/ 99562 h 99574"/>
                <a:gd name="connsiteX8" fmla="*/ 49835 w 50158"/>
                <a:gd name="connsiteY8" fmla="*/ 95038 h 99574"/>
                <a:gd name="connsiteX9" fmla="*/ 49835 w 50158"/>
                <a:gd name="connsiteY9" fmla="*/ 77225 h 99574"/>
                <a:gd name="connsiteX10" fmla="*/ 38843 w 50158"/>
                <a:gd name="connsiteY10" fmla="*/ 79995 h 99574"/>
                <a:gd name="connsiteX11" fmla="*/ 31661 w 50158"/>
                <a:gd name="connsiteY11" fmla="*/ 72407 h 99574"/>
                <a:gd name="connsiteX12" fmla="*/ 31661 w 50158"/>
                <a:gd name="connsiteY12" fmla="*/ 38973 h 99574"/>
                <a:gd name="connsiteX13" fmla="*/ 50159 w 50158"/>
                <a:gd name="connsiteY13" fmla="*/ 38973 h 99574"/>
                <a:gd name="connsiteX14" fmla="*/ 50159 w 50158"/>
                <a:gd name="connsiteY14" fmla="*/ 20003 h 99574"/>
                <a:gd name="connsiteX15" fmla="*/ 31690 w 50158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158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17" y="99734"/>
                    <a:pt x="44515" y="98165"/>
                    <a:pt x="49835" y="95038"/>
                  </a:cubicBezTo>
                  <a:lnTo>
                    <a:pt x="49835" y="77225"/>
                  </a:lnTo>
                  <a:cubicBezTo>
                    <a:pt x="46465" y="79060"/>
                    <a:pt x="42683" y="80013"/>
                    <a:pt x="38843" y="79995"/>
                  </a:cubicBezTo>
                  <a:cubicBezTo>
                    <a:pt x="33861" y="79995"/>
                    <a:pt x="31661" y="77510"/>
                    <a:pt x="31661" y="72407"/>
                  </a:cubicBezTo>
                  <a:lnTo>
                    <a:pt x="31661" y="38973"/>
                  </a:lnTo>
                  <a:lnTo>
                    <a:pt x="50159" y="38973"/>
                  </a:lnTo>
                  <a:lnTo>
                    <a:pt x="50159" y="20003"/>
                  </a:lnTo>
                  <a:lnTo>
                    <a:pt x="31690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26140E76-BBF9-BC0B-AB67-2272015DC2E6}"/>
                </a:ext>
              </a:extLst>
            </p:cNvPr>
            <p:cNvSpPr/>
            <p:nvPr/>
          </p:nvSpPr>
          <p:spPr>
            <a:xfrm>
              <a:off x="6613950" y="3673689"/>
              <a:ext cx="22288" cy="106590"/>
            </a:xfrm>
            <a:custGeom>
              <a:avLst/>
              <a:gdLst>
                <a:gd name="connsiteX0" fmla="*/ 0 w 22288"/>
                <a:gd name="connsiteY0" fmla="*/ 0 h 106590"/>
                <a:gd name="connsiteX1" fmla="*/ 22288 w 22288"/>
                <a:gd name="connsiteY1" fmla="*/ 0 h 106590"/>
                <a:gd name="connsiteX2" fmla="*/ 22288 w 22288"/>
                <a:gd name="connsiteY2" fmla="*/ 106590 h 106590"/>
                <a:gd name="connsiteX3" fmla="*/ 0 w 22288"/>
                <a:gd name="connsiteY3" fmla="*/ 106590 h 106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88" h="106590">
                  <a:moveTo>
                    <a:pt x="0" y="0"/>
                  </a:moveTo>
                  <a:lnTo>
                    <a:pt x="22288" y="0"/>
                  </a:lnTo>
                  <a:lnTo>
                    <a:pt x="22288" y="106590"/>
                  </a:lnTo>
                  <a:lnTo>
                    <a:pt x="0" y="10659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C59A154D-94DF-A068-4296-89B5045B2FBC}"/>
                </a:ext>
              </a:extLst>
            </p:cNvPr>
            <p:cNvSpPr/>
            <p:nvPr/>
          </p:nvSpPr>
          <p:spPr>
            <a:xfrm>
              <a:off x="6652564" y="3701073"/>
              <a:ext cx="72376" cy="80812"/>
            </a:xfrm>
            <a:custGeom>
              <a:avLst/>
              <a:gdLst>
                <a:gd name="connsiteX0" fmla="*/ 37224 w 72376"/>
                <a:gd name="connsiteY0" fmla="*/ 65 h 80812"/>
                <a:gd name="connsiteX1" fmla="*/ 6744 w 72376"/>
                <a:gd name="connsiteY1" fmla="*/ 6344 h 80812"/>
                <a:gd name="connsiteX2" fmla="*/ 12325 w 72376"/>
                <a:gd name="connsiteY2" fmla="*/ 23283 h 80812"/>
                <a:gd name="connsiteX3" fmla="*/ 34023 w 72376"/>
                <a:gd name="connsiteY3" fmla="*/ 19053 h 80812"/>
                <a:gd name="connsiteX4" fmla="*/ 50883 w 72376"/>
                <a:gd name="connsiteY4" fmla="*/ 33356 h 80812"/>
                <a:gd name="connsiteX5" fmla="*/ 50883 w 72376"/>
                <a:gd name="connsiteY5" fmla="*/ 34675 h 80812"/>
                <a:gd name="connsiteX6" fmla="*/ 31680 w 72376"/>
                <a:gd name="connsiteY6" fmla="*/ 31469 h 80812"/>
                <a:gd name="connsiteX7" fmla="*/ 0 w 72376"/>
                <a:gd name="connsiteY7" fmla="*/ 56433 h 80812"/>
                <a:gd name="connsiteX8" fmla="*/ 0 w 72376"/>
                <a:gd name="connsiteY8" fmla="*/ 56717 h 80812"/>
                <a:gd name="connsiteX9" fmla="*/ 24437 w 72376"/>
                <a:gd name="connsiteY9" fmla="*/ 80812 h 80812"/>
                <a:gd name="connsiteX10" fmla="*/ 26984 w 72376"/>
                <a:gd name="connsiteY10" fmla="*/ 80667 h 80812"/>
                <a:gd name="connsiteX11" fmla="*/ 50740 w 72376"/>
                <a:gd name="connsiteY11" fmla="*/ 70736 h 80812"/>
                <a:gd name="connsiteX12" fmla="*/ 50740 w 72376"/>
                <a:gd name="connsiteY12" fmla="*/ 79206 h 80812"/>
                <a:gd name="connsiteX13" fmla="*/ 72295 w 72376"/>
                <a:gd name="connsiteY13" fmla="*/ 79206 h 80812"/>
                <a:gd name="connsiteX14" fmla="*/ 72295 w 72376"/>
                <a:gd name="connsiteY14" fmla="*/ 33830 h 80812"/>
                <a:gd name="connsiteX15" fmla="*/ 63789 w 72376"/>
                <a:gd name="connsiteY15" fmla="*/ 8866 h 80812"/>
                <a:gd name="connsiteX16" fmla="*/ 37252 w 72376"/>
                <a:gd name="connsiteY16" fmla="*/ 102 h 80812"/>
                <a:gd name="connsiteX17" fmla="*/ 51178 w 72376"/>
                <a:gd name="connsiteY17" fmla="*/ 51643 h 80812"/>
                <a:gd name="connsiteX18" fmla="*/ 33728 w 72376"/>
                <a:gd name="connsiteY18" fmla="*/ 65368 h 80812"/>
                <a:gd name="connsiteX19" fmla="*/ 21555 w 72376"/>
                <a:gd name="connsiteY19" fmla="*/ 55883 h 80812"/>
                <a:gd name="connsiteX20" fmla="*/ 21555 w 72376"/>
                <a:gd name="connsiteY20" fmla="*/ 55589 h 80812"/>
                <a:gd name="connsiteX21" fmla="*/ 36947 w 72376"/>
                <a:gd name="connsiteY21" fmla="*/ 44785 h 80812"/>
                <a:gd name="connsiteX22" fmla="*/ 51168 w 72376"/>
                <a:gd name="connsiteY22" fmla="*/ 47707 h 80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2376" h="80812">
                  <a:moveTo>
                    <a:pt x="37224" y="65"/>
                  </a:moveTo>
                  <a:cubicBezTo>
                    <a:pt x="26717" y="-167"/>
                    <a:pt x="16295" y="1980"/>
                    <a:pt x="6744" y="6344"/>
                  </a:cubicBezTo>
                  <a:lnTo>
                    <a:pt x="12325" y="23283"/>
                  </a:lnTo>
                  <a:cubicBezTo>
                    <a:pt x="19217" y="20496"/>
                    <a:pt x="26585" y="19060"/>
                    <a:pt x="34023" y="19053"/>
                  </a:cubicBezTo>
                  <a:cubicBezTo>
                    <a:pt x="45167" y="19053"/>
                    <a:pt x="50883" y="24165"/>
                    <a:pt x="50883" y="33356"/>
                  </a:cubicBezTo>
                  <a:lnTo>
                    <a:pt x="50883" y="34675"/>
                  </a:lnTo>
                  <a:cubicBezTo>
                    <a:pt x="44719" y="32497"/>
                    <a:pt x="38220" y="31412"/>
                    <a:pt x="31680" y="31469"/>
                  </a:cubicBezTo>
                  <a:cubicBezTo>
                    <a:pt x="13059" y="31469"/>
                    <a:pt x="0" y="39351"/>
                    <a:pt x="0" y="56433"/>
                  </a:cubicBezTo>
                  <a:lnTo>
                    <a:pt x="0" y="56717"/>
                  </a:lnTo>
                  <a:cubicBezTo>
                    <a:pt x="66" y="70091"/>
                    <a:pt x="11007" y="80878"/>
                    <a:pt x="24437" y="80812"/>
                  </a:cubicBezTo>
                  <a:cubicBezTo>
                    <a:pt x="25288" y="80808"/>
                    <a:pt x="26138" y="80759"/>
                    <a:pt x="26984" y="80667"/>
                  </a:cubicBezTo>
                  <a:cubicBezTo>
                    <a:pt x="35995" y="81055"/>
                    <a:pt x="44708" y="77413"/>
                    <a:pt x="50740" y="70736"/>
                  </a:cubicBezTo>
                  <a:lnTo>
                    <a:pt x="50740" y="79206"/>
                  </a:lnTo>
                  <a:lnTo>
                    <a:pt x="72295" y="79206"/>
                  </a:lnTo>
                  <a:lnTo>
                    <a:pt x="72295" y="33830"/>
                  </a:lnTo>
                  <a:cubicBezTo>
                    <a:pt x="72930" y="24711"/>
                    <a:pt x="69866" y="15719"/>
                    <a:pt x="63789" y="8866"/>
                  </a:cubicBezTo>
                  <a:cubicBezTo>
                    <a:pt x="56474" y="2532"/>
                    <a:pt x="46918" y="-624"/>
                    <a:pt x="37252" y="102"/>
                  </a:cubicBezTo>
                  <a:moveTo>
                    <a:pt x="51178" y="51643"/>
                  </a:moveTo>
                  <a:cubicBezTo>
                    <a:pt x="51178" y="59677"/>
                    <a:pt x="44129" y="65368"/>
                    <a:pt x="33728" y="65368"/>
                  </a:cubicBezTo>
                  <a:cubicBezTo>
                    <a:pt x="26546" y="65368"/>
                    <a:pt x="21555" y="61868"/>
                    <a:pt x="21555" y="55883"/>
                  </a:cubicBezTo>
                  <a:lnTo>
                    <a:pt x="21555" y="55589"/>
                  </a:lnTo>
                  <a:cubicBezTo>
                    <a:pt x="21555" y="48579"/>
                    <a:pt x="27422" y="44785"/>
                    <a:pt x="36947" y="44785"/>
                  </a:cubicBezTo>
                  <a:cubicBezTo>
                    <a:pt x="41842" y="44746"/>
                    <a:pt x="46689" y="45741"/>
                    <a:pt x="51168" y="477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1AA69AD4-11B7-1DCE-EB8B-40BFAF8BD399}"/>
                </a:ext>
              </a:extLst>
            </p:cNvPr>
            <p:cNvSpPr/>
            <p:nvPr/>
          </p:nvSpPr>
          <p:spPr>
            <a:xfrm>
              <a:off x="6744957" y="3700512"/>
              <a:ext cx="71999" cy="79814"/>
            </a:xfrm>
            <a:custGeom>
              <a:avLst/>
              <a:gdLst>
                <a:gd name="connsiteX0" fmla="*/ 45310 w 71999"/>
                <a:gd name="connsiteY0" fmla="*/ 47 h 79814"/>
                <a:gd name="connsiteX1" fmla="*/ 22288 w 71999"/>
                <a:gd name="connsiteY1" fmla="*/ 12605 h 79814"/>
                <a:gd name="connsiteX2" fmla="*/ 22288 w 71999"/>
                <a:gd name="connsiteY2" fmla="*/ 1556 h 79814"/>
                <a:gd name="connsiteX3" fmla="*/ 0 w 71999"/>
                <a:gd name="connsiteY3" fmla="*/ 1556 h 79814"/>
                <a:gd name="connsiteX4" fmla="*/ 0 w 71999"/>
                <a:gd name="connsiteY4" fmla="*/ 79815 h 79814"/>
                <a:gd name="connsiteX5" fmla="*/ 22288 w 71999"/>
                <a:gd name="connsiteY5" fmla="*/ 79815 h 79814"/>
                <a:gd name="connsiteX6" fmla="*/ 22288 w 71999"/>
                <a:gd name="connsiteY6" fmla="*/ 36185 h 79814"/>
                <a:gd name="connsiteX7" fmla="*/ 36224 w 71999"/>
                <a:gd name="connsiteY7" fmla="*/ 20279 h 79814"/>
                <a:gd name="connsiteX8" fmla="*/ 49711 w 71999"/>
                <a:gd name="connsiteY8" fmla="*/ 36185 h 79814"/>
                <a:gd name="connsiteX9" fmla="*/ 49711 w 71999"/>
                <a:gd name="connsiteY9" fmla="*/ 79815 h 79814"/>
                <a:gd name="connsiteX10" fmla="*/ 71999 w 71999"/>
                <a:gd name="connsiteY10" fmla="*/ 79815 h 79814"/>
                <a:gd name="connsiteX11" fmla="*/ 71999 w 71999"/>
                <a:gd name="connsiteY11" fmla="*/ 29061 h 79814"/>
                <a:gd name="connsiteX12" fmla="*/ 45330 w 71999"/>
                <a:gd name="connsiteY12" fmla="*/ 0 h 79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1999" h="79814">
                  <a:moveTo>
                    <a:pt x="45310" y="47"/>
                  </a:moveTo>
                  <a:cubicBezTo>
                    <a:pt x="36011" y="137"/>
                    <a:pt x="27371" y="4850"/>
                    <a:pt x="22288" y="12605"/>
                  </a:cubicBezTo>
                  <a:lnTo>
                    <a:pt x="22288" y="1556"/>
                  </a:lnTo>
                  <a:lnTo>
                    <a:pt x="0" y="1556"/>
                  </a:lnTo>
                  <a:lnTo>
                    <a:pt x="0" y="79815"/>
                  </a:lnTo>
                  <a:lnTo>
                    <a:pt x="22288" y="79815"/>
                  </a:lnTo>
                  <a:lnTo>
                    <a:pt x="22288" y="36185"/>
                  </a:lnTo>
                  <a:cubicBezTo>
                    <a:pt x="22288" y="25675"/>
                    <a:pt x="27718" y="20279"/>
                    <a:pt x="36224" y="20279"/>
                  </a:cubicBezTo>
                  <a:cubicBezTo>
                    <a:pt x="44729" y="20279"/>
                    <a:pt x="49711" y="25675"/>
                    <a:pt x="49711" y="36185"/>
                  </a:cubicBezTo>
                  <a:lnTo>
                    <a:pt x="49711" y="79815"/>
                  </a:lnTo>
                  <a:lnTo>
                    <a:pt x="71999" y="79815"/>
                  </a:lnTo>
                  <a:lnTo>
                    <a:pt x="71999" y="29061"/>
                  </a:lnTo>
                  <a:cubicBezTo>
                    <a:pt x="71999" y="11097"/>
                    <a:pt x="62179" y="0"/>
                    <a:pt x="45330" y="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A539DE41-A652-2C15-8651-1BA8B20FF106}"/>
                </a:ext>
              </a:extLst>
            </p:cNvPr>
            <p:cNvSpPr/>
            <p:nvPr/>
          </p:nvSpPr>
          <p:spPr>
            <a:xfrm>
              <a:off x="6833520" y="3673689"/>
              <a:ext cx="82562" cy="108046"/>
            </a:xfrm>
            <a:custGeom>
              <a:avLst/>
              <a:gdLst>
                <a:gd name="connsiteX0" fmla="*/ 60274 w 82562"/>
                <a:gd name="connsiteY0" fmla="*/ 38546 h 108046"/>
                <a:gd name="connsiteX1" fmla="*/ 35785 w 82562"/>
                <a:gd name="connsiteY1" fmla="*/ 26870 h 108046"/>
                <a:gd name="connsiteX2" fmla="*/ 0 w 82562"/>
                <a:gd name="connsiteY2" fmla="*/ 67314 h 108046"/>
                <a:gd name="connsiteX3" fmla="*/ 0 w 82562"/>
                <a:gd name="connsiteY3" fmla="*/ 67598 h 108046"/>
                <a:gd name="connsiteX4" fmla="*/ 35785 w 82562"/>
                <a:gd name="connsiteY4" fmla="*/ 108042 h 108046"/>
                <a:gd name="connsiteX5" fmla="*/ 60274 w 82562"/>
                <a:gd name="connsiteY5" fmla="*/ 95341 h 108046"/>
                <a:gd name="connsiteX6" fmla="*/ 60274 w 82562"/>
                <a:gd name="connsiteY6" fmla="*/ 106581 h 108046"/>
                <a:gd name="connsiteX7" fmla="*/ 82563 w 82562"/>
                <a:gd name="connsiteY7" fmla="*/ 106581 h 108046"/>
                <a:gd name="connsiteX8" fmla="*/ 82563 w 82562"/>
                <a:gd name="connsiteY8" fmla="*/ 0 h 108046"/>
                <a:gd name="connsiteX9" fmla="*/ 60274 w 82562"/>
                <a:gd name="connsiteY9" fmla="*/ 0 h 108046"/>
                <a:gd name="connsiteX10" fmla="*/ 60560 w 82562"/>
                <a:gd name="connsiteY10" fmla="*/ 67598 h 108046"/>
                <a:gd name="connsiteX11" fmla="*/ 43886 w 82562"/>
                <a:gd name="connsiteY11" fmla="*/ 89095 h 108046"/>
                <a:gd name="connsiteX12" fmla="*/ 22298 w 82562"/>
                <a:gd name="connsiteY12" fmla="*/ 72492 h 108046"/>
                <a:gd name="connsiteX13" fmla="*/ 22298 w 82562"/>
                <a:gd name="connsiteY13" fmla="*/ 67598 h 108046"/>
                <a:gd name="connsiteX14" fmla="*/ 22298 w 82562"/>
                <a:gd name="connsiteY14" fmla="*/ 67314 h 108046"/>
                <a:gd name="connsiteX15" fmla="*/ 38972 w 82562"/>
                <a:gd name="connsiteY15" fmla="*/ 45817 h 108046"/>
                <a:gd name="connsiteX16" fmla="*/ 60560 w 82562"/>
                <a:gd name="connsiteY16" fmla="*/ 62420 h 108046"/>
                <a:gd name="connsiteX17" fmla="*/ 60560 w 82562"/>
                <a:gd name="connsiteY17" fmla="*/ 67314 h 108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2562" h="108046">
                  <a:moveTo>
                    <a:pt x="60274" y="38546"/>
                  </a:moveTo>
                  <a:cubicBezTo>
                    <a:pt x="54430" y="31011"/>
                    <a:pt x="45345" y="26679"/>
                    <a:pt x="35785" y="26870"/>
                  </a:cubicBezTo>
                  <a:cubicBezTo>
                    <a:pt x="17164" y="26870"/>
                    <a:pt x="0" y="41174"/>
                    <a:pt x="0" y="67314"/>
                  </a:cubicBezTo>
                  <a:lnTo>
                    <a:pt x="0" y="67598"/>
                  </a:lnTo>
                  <a:cubicBezTo>
                    <a:pt x="0" y="93729"/>
                    <a:pt x="17450" y="108042"/>
                    <a:pt x="35785" y="108042"/>
                  </a:cubicBezTo>
                  <a:cubicBezTo>
                    <a:pt x="45585" y="108225"/>
                    <a:pt x="54808" y="103442"/>
                    <a:pt x="60274" y="95341"/>
                  </a:cubicBezTo>
                  <a:lnTo>
                    <a:pt x="60274" y="106581"/>
                  </a:lnTo>
                  <a:lnTo>
                    <a:pt x="82563" y="106581"/>
                  </a:lnTo>
                  <a:lnTo>
                    <a:pt x="82563" y="0"/>
                  </a:lnTo>
                  <a:lnTo>
                    <a:pt x="60274" y="0"/>
                  </a:lnTo>
                  <a:close/>
                  <a:moveTo>
                    <a:pt x="60560" y="67598"/>
                  </a:moveTo>
                  <a:cubicBezTo>
                    <a:pt x="61917" y="78119"/>
                    <a:pt x="54452" y="87744"/>
                    <a:pt x="43886" y="89095"/>
                  </a:cubicBezTo>
                  <a:cubicBezTo>
                    <a:pt x="33320" y="90447"/>
                    <a:pt x="23655" y="83013"/>
                    <a:pt x="22298" y="72492"/>
                  </a:cubicBezTo>
                  <a:cubicBezTo>
                    <a:pt x="22088" y="70868"/>
                    <a:pt x="22088" y="69223"/>
                    <a:pt x="22298" y="67598"/>
                  </a:cubicBezTo>
                  <a:lnTo>
                    <a:pt x="22298" y="67314"/>
                  </a:lnTo>
                  <a:cubicBezTo>
                    <a:pt x="20941" y="56793"/>
                    <a:pt x="28406" y="47168"/>
                    <a:pt x="38972" y="45817"/>
                  </a:cubicBezTo>
                  <a:cubicBezTo>
                    <a:pt x="49538" y="44465"/>
                    <a:pt x="59203" y="51899"/>
                    <a:pt x="60560" y="62420"/>
                  </a:cubicBezTo>
                  <a:cubicBezTo>
                    <a:pt x="60770" y="64044"/>
                    <a:pt x="60770" y="65689"/>
                    <a:pt x="60560" y="673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01979205-EBBD-3EF4-C06F-900500412268}"/>
                </a:ext>
              </a:extLst>
            </p:cNvPr>
            <p:cNvSpPr/>
            <p:nvPr/>
          </p:nvSpPr>
          <p:spPr>
            <a:xfrm>
              <a:off x="5275935" y="3208596"/>
              <a:ext cx="572395" cy="377530"/>
            </a:xfrm>
            <a:custGeom>
              <a:avLst/>
              <a:gdLst>
                <a:gd name="connsiteX0" fmla="*/ 512559 w 572395"/>
                <a:gd name="connsiteY0" fmla="*/ 298625 h 377530"/>
                <a:gd name="connsiteX1" fmla="*/ 382972 w 572395"/>
                <a:gd name="connsiteY1" fmla="*/ 221561 h 377530"/>
                <a:gd name="connsiteX2" fmla="*/ 355930 w 572395"/>
                <a:gd name="connsiteY2" fmla="*/ 200694 h 377530"/>
                <a:gd name="connsiteX3" fmla="*/ 363055 w 572395"/>
                <a:gd name="connsiteY3" fmla="*/ 201292 h 377530"/>
                <a:gd name="connsiteX4" fmla="*/ 348596 w 572395"/>
                <a:gd name="connsiteY4" fmla="*/ 194653 h 377530"/>
                <a:gd name="connsiteX5" fmla="*/ 353587 w 572395"/>
                <a:gd name="connsiteY5" fmla="*/ 192955 h 377530"/>
                <a:gd name="connsiteX6" fmla="*/ 342767 w 572395"/>
                <a:gd name="connsiteY6" fmla="*/ 189284 h 377530"/>
                <a:gd name="connsiteX7" fmla="*/ 348167 w 572395"/>
                <a:gd name="connsiteY7" fmla="*/ 186277 h 377530"/>
                <a:gd name="connsiteX8" fmla="*/ 332737 w 572395"/>
                <a:gd name="connsiteY8" fmla="*/ 183432 h 377530"/>
                <a:gd name="connsiteX9" fmla="*/ 345119 w 572395"/>
                <a:gd name="connsiteY9" fmla="*/ 181023 h 377530"/>
                <a:gd name="connsiteX10" fmla="*/ 323536 w 572395"/>
                <a:gd name="connsiteY10" fmla="*/ 178623 h 377530"/>
                <a:gd name="connsiteX11" fmla="*/ 336099 w 572395"/>
                <a:gd name="connsiteY11" fmla="*/ 174772 h 377530"/>
                <a:gd name="connsiteX12" fmla="*/ 320640 w 572395"/>
                <a:gd name="connsiteY12" fmla="*/ 171405 h 377530"/>
                <a:gd name="connsiteX13" fmla="*/ 328689 w 572395"/>
                <a:gd name="connsiteY13" fmla="*/ 165800 h 377530"/>
                <a:gd name="connsiteX14" fmla="*/ 314201 w 572395"/>
                <a:gd name="connsiteY14" fmla="*/ 169025 h 377530"/>
                <a:gd name="connsiteX15" fmla="*/ 315154 w 572395"/>
                <a:gd name="connsiteY15" fmla="*/ 154892 h 377530"/>
                <a:gd name="connsiteX16" fmla="*/ 304362 w 572395"/>
                <a:gd name="connsiteY16" fmla="*/ 167886 h 377530"/>
                <a:gd name="connsiteX17" fmla="*/ 308229 w 572395"/>
                <a:gd name="connsiteY17" fmla="*/ 158591 h 377530"/>
                <a:gd name="connsiteX18" fmla="*/ 295847 w 572395"/>
                <a:gd name="connsiteY18" fmla="*/ 164813 h 377530"/>
                <a:gd name="connsiteX19" fmla="*/ 292989 w 572395"/>
                <a:gd name="connsiteY19" fmla="*/ 163561 h 377530"/>
                <a:gd name="connsiteX20" fmla="*/ 291741 w 572395"/>
                <a:gd name="connsiteY20" fmla="*/ 160479 h 377530"/>
                <a:gd name="connsiteX21" fmla="*/ 290789 w 572395"/>
                <a:gd name="connsiteY21" fmla="*/ 152891 h 377530"/>
                <a:gd name="connsiteX22" fmla="*/ 289055 w 572395"/>
                <a:gd name="connsiteY22" fmla="*/ 137905 h 377530"/>
                <a:gd name="connsiteX23" fmla="*/ 292789 w 572395"/>
                <a:gd name="connsiteY23" fmla="*/ 122729 h 377530"/>
                <a:gd name="connsiteX24" fmla="*/ 301362 w 572395"/>
                <a:gd name="connsiteY24" fmla="*/ 116697 h 377530"/>
                <a:gd name="connsiteX25" fmla="*/ 308753 w 572395"/>
                <a:gd name="connsiteY25" fmla="*/ 106520 h 377530"/>
                <a:gd name="connsiteX26" fmla="*/ 329013 w 572395"/>
                <a:gd name="connsiteY26" fmla="*/ 62890 h 377530"/>
                <a:gd name="connsiteX27" fmla="*/ 343129 w 572395"/>
                <a:gd name="connsiteY27" fmla="*/ 50645 h 377530"/>
                <a:gd name="connsiteX28" fmla="*/ 361064 w 572395"/>
                <a:gd name="connsiteY28" fmla="*/ 45362 h 377530"/>
                <a:gd name="connsiteX29" fmla="*/ 369865 w 572395"/>
                <a:gd name="connsiteY29" fmla="*/ 44366 h 377530"/>
                <a:gd name="connsiteX30" fmla="*/ 374837 w 572395"/>
                <a:gd name="connsiteY30" fmla="*/ 41065 h 377530"/>
                <a:gd name="connsiteX31" fmla="*/ 377647 w 572395"/>
                <a:gd name="connsiteY31" fmla="*/ 39946 h 377530"/>
                <a:gd name="connsiteX32" fmla="*/ 380067 w 572395"/>
                <a:gd name="connsiteY32" fmla="*/ 32434 h 377530"/>
                <a:gd name="connsiteX33" fmla="*/ 376923 w 572395"/>
                <a:gd name="connsiteY33" fmla="*/ 29958 h 377530"/>
                <a:gd name="connsiteX34" fmla="*/ 362312 w 572395"/>
                <a:gd name="connsiteY34" fmla="*/ 16765 h 377530"/>
                <a:gd name="connsiteX35" fmla="*/ 356283 w 572395"/>
                <a:gd name="connsiteY35" fmla="*/ 11529 h 377530"/>
                <a:gd name="connsiteX36" fmla="*/ 347253 w 572395"/>
                <a:gd name="connsiteY36" fmla="*/ 5222 h 377530"/>
                <a:gd name="connsiteX37" fmla="*/ 337433 w 572395"/>
                <a:gd name="connsiteY37" fmla="*/ 91 h 377530"/>
                <a:gd name="connsiteX38" fmla="*/ 324231 w 572395"/>
                <a:gd name="connsiteY38" fmla="*/ 5706 h 377530"/>
                <a:gd name="connsiteX39" fmla="*/ 304905 w 572395"/>
                <a:gd name="connsiteY39" fmla="*/ 4899 h 377530"/>
                <a:gd name="connsiteX40" fmla="*/ 280911 w 572395"/>
                <a:gd name="connsiteY40" fmla="*/ 16281 h 377530"/>
                <a:gd name="connsiteX41" fmla="*/ 264643 w 572395"/>
                <a:gd name="connsiteY41" fmla="*/ 18368 h 377530"/>
                <a:gd name="connsiteX42" fmla="*/ 243869 w 572395"/>
                <a:gd name="connsiteY42" fmla="*/ 24647 h 377530"/>
                <a:gd name="connsiteX43" fmla="*/ 207159 w 572395"/>
                <a:gd name="connsiteY43" fmla="*/ 26610 h 377530"/>
                <a:gd name="connsiteX44" fmla="*/ 172622 w 572395"/>
                <a:gd name="connsiteY44" fmla="*/ 23822 h 377530"/>
                <a:gd name="connsiteX45" fmla="*/ 140484 w 572395"/>
                <a:gd name="connsiteY45" fmla="*/ 20929 h 377530"/>
                <a:gd name="connsiteX46" fmla="*/ 114214 w 572395"/>
                <a:gd name="connsiteY46" fmla="*/ 32642 h 377530"/>
                <a:gd name="connsiteX47" fmla="*/ 109376 w 572395"/>
                <a:gd name="connsiteY47" fmla="*/ 85406 h 377530"/>
                <a:gd name="connsiteX48" fmla="*/ 108928 w 572395"/>
                <a:gd name="connsiteY48" fmla="*/ 105097 h 377530"/>
                <a:gd name="connsiteX49" fmla="*/ 109452 w 572395"/>
                <a:gd name="connsiteY49" fmla="*/ 115407 h 377530"/>
                <a:gd name="connsiteX50" fmla="*/ 113957 w 572395"/>
                <a:gd name="connsiteY50" fmla="*/ 109469 h 377530"/>
                <a:gd name="connsiteX51" fmla="*/ 112833 w 572395"/>
                <a:gd name="connsiteY51" fmla="*/ 117494 h 377530"/>
                <a:gd name="connsiteX52" fmla="*/ 116643 w 572395"/>
                <a:gd name="connsiteY52" fmla="*/ 114126 h 377530"/>
                <a:gd name="connsiteX53" fmla="*/ 116643 w 572395"/>
                <a:gd name="connsiteY53" fmla="*/ 114620 h 377530"/>
                <a:gd name="connsiteX54" fmla="*/ 115481 w 572395"/>
                <a:gd name="connsiteY54" fmla="*/ 130990 h 377530"/>
                <a:gd name="connsiteX55" fmla="*/ 113824 w 572395"/>
                <a:gd name="connsiteY55" fmla="*/ 143397 h 377530"/>
                <a:gd name="connsiteX56" fmla="*/ 112233 w 572395"/>
                <a:gd name="connsiteY56" fmla="*/ 150728 h 377530"/>
                <a:gd name="connsiteX57" fmla="*/ 103556 w 572395"/>
                <a:gd name="connsiteY57" fmla="*/ 153422 h 377530"/>
                <a:gd name="connsiteX58" fmla="*/ 107928 w 572395"/>
                <a:gd name="connsiteY58" fmla="*/ 143624 h 377530"/>
                <a:gd name="connsiteX59" fmla="*/ 95688 w 572395"/>
                <a:gd name="connsiteY59" fmla="*/ 154532 h 377530"/>
                <a:gd name="connsiteX60" fmla="*/ 96498 w 572395"/>
                <a:gd name="connsiteY60" fmla="*/ 143624 h 377530"/>
                <a:gd name="connsiteX61" fmla="*/ 87801 w 572395"/>
                <a:gd name="connsiteY61" fmla="*/ 157102 h 377530"/>
                <a:gd name="connsiteX62" fmla="*/ 72981 w 572395"/>
                <a:gd name="connsiteY62" fmla="*/ 152445 h 377530"/>
                <a:gd name="connsiteX63" fmla="*/ 80715 w 572395"/>
                <a:gd name="connsiteY63" fmla="*/ 160469 h 377530"/>
                <a:gd name="connsiteX64" fmla="*/ 67037 w 572395"/>
                <a:gd name="connsiteY64" fmla="*/ 160232 h 377530"/>
                <a:gd name="connsiteX65" fmla="*/ 73943 w 572395"/>
                <a:gd name="connsiteY65" fmla="*/ 164529 h 377530"/>
                <a:gd name="connsiteX66" fmla="*/ 61427 w 572395"/>
                <a:gd name="connsiteY66" fmla="*/ 167109 h 377530"/>
                <a:gd name="connsiteX67" fmla="*/ 66885 w 572395"/>
                <a:gd name="connsiteY67" fmla="*/ 168749 h 377530"/>
                <a:gd name="connsiteX68" fmla="*/ 0 w 572395"/>
                <a:gd name="connsiteY68" fmla="*/ 220489 h 377530"/>
                <a:gd name="connsiteX69" fmla="*/ 243754 w 572395"/>
                <a:gd name="connsiteY69" fmla="*/ 377520 h 377530"/>
                <a:gd name="connsiteX70" fmla="*/ 389153 w 572395"/>
                <a:gd name="connsiteY70" fmla="*/ 336830 h 377530"/>
                <a:gd name="connsiteX71" fmla="*/ 508778 w 572395"/>
                <a:gd name="connsiteY71" fmla="*/ 377169 h 377530"/>
                <a:gd name="connsiteX72" fmla="*/ 572395 w 572395"/>
                <a:gd name="connsiteY72" fmla="*/ 355875 h 377530"/>
                <a:gd name="connsiteX73" fmla="*/ 572395 w 572395"/>
                <a:gd name="connsiteY73" fmla="*/ 266177 h 377530"/>
                <a:gd name="connsiteX74" fmla="*/ 512550 w 572395"/>
                <a:gd name="connsiteY74" fmla="*/ 298625 h 377530"/>
                <a:gd name="connsiteX75" fmla="*/ 188500 w 572395"/>
                <a:gd name="connsiteY75" fmla="*/ 66740 h 377530"/>
                <a:gd name="connsiteX76" fmla="*/ 226428 w 572395"/>
                <a:gd name="connsiteY76" fmla="*/ 66977 h 377530"/>
                <a:gd name="connsiteX77" fmla="*/ 245631 w 572395"/>
                <a:gd name="connsiteY77" fmla="*/ 64692 h 377530"/>
                <a:gd name="connsiteX78" fmla="*/ 257232 w 572395"/>
                <a:gd name="connsiteY78" fmla="*/ 54742 h 377530"/>
                <a:gd name="connsiteX79" fmla="*/ 279816 w 572395"/>
                <a:gd name="connsiteY79" fmla="*/ 58308 h 377530"/>
                <a:gd name="connsiteX80" fmla="*/ 284417 w 572395"/>
                <a:gd name="connsiteY80" fmla="*/ 62463 h 377530"/>
                <a:gd name="connsiteX81" fmla="*/ 294065 w 572395"/>
                <a:gd name="connsiteY81" fmla="*/ 71426 h 377530"/>
                <a:gd name="connsiteX82" fmla="*/ 292618 w 572395"/>
                <a:gd name="connsiteY82" fmla="*/ 77800 h 377530"/>
                <a:gd name="connsiteX83" fmla="*/ 289836 w 572395"/>
                <a:gd name="connsiteY83" fmla="*/ 80209 h 377530"/>
                <a:gd name="connsiteX84" fmla="*/ 285731 w 572395"/>
                <a:gd name="connsiteY84" fmla="*/ 78881 h 377530"/>
                <a:gd name="connsiteX85" fmla="*/ 278482 w 572395"/>
                <a:gd name="connsiteY85" fmla="*/ 79251 h 377530"/>
                <a:gd name="connsiteX86" fmla="*/ 269672 w 572395"/>
                <a:gd name="connsiteY86" fmla="*/ 103665 h 377530"/>
                <a:gd name="connsiteX87" fmla="*/ 266871 w 572395"/>
                <a:gd name="connsiteY87" fmla="*/ 113453 h 377530"/>
                <a:gd name="connsiteX88" fmla="*/ 273539 w 572395"/>
                <a:gd name="connsiteY88" fmla="*/ 117247 h 377530"/>
                <a:gd name="connsiteX89" fmla="*/ 275958 w 572395"/>
                <a:gd name="connsiteY89" fmla="*/ 127595 h 377530"/>
                <a:gd name="connsiteX90" fmla="*/ 278816 w 572395"/>
                <a:gd name="connsiteY90" fmla="*/ 139622 h 377530"/>
                <a:gd name="connsiteX91" fmla="*/ 278654 w 572395"/>
                <a:gd name="connsiteY91" fmla="*/ 154133 h 377530"/>
                <a:gd name="connsiteX92" fmla="*/ 275072 w 572395"/>
                <a:gd name="connsiteY92" fmla="*/ 155736 h 377530"/>
                <a:gd name="connsiteX93" fmla="*/ 269872 w 572395"/>
                <a:gd name="connsiteY93" fmla="*/ 146356 h 377530"/>
                <a:gd name="connsiteX94" fmla="*/ 268672 w 572395"/>
                <a:gd name="connsiteY94" fmla="*/ 153090 h 377530"/>
                <a:gd name="connsiteX95" fmla="*/ 261423 w 572395"/>
                <a:gd name="connsiteY95" fmla="*/ 144430 h 377530"/>
                <a:gd name="connsiteX96" fmla="*/ 261309 w 572395"/>
                <a:gd name="connsiteY96" fmla="*/ 151165 h 377530"/>
                <a:gd name="connsiteX97" fmla="*/ 253937 w 572395"/>
                <a:gd name="connsiteY97" fmla="*/ 143311 h 377530"/>
                <a:gd name="connsiteX98" fmla="*/ 254289 w 572395"/>
                <a:gd name="connsiteY98" fmla="*/ 149438 h 377530"/>
                <a:gd name="connsiteX99" fmla="*/ 245555 w 572395"/>
                <a:gd name="connsiteY99" fmla="*/ 147172 h 377530"/>
                <a:gd name="connsiteX100" fmla="*/ 247660 w 572395"/>
                <a:gd name="connsiteY100" fmla="*/ 141870 h 377530"/>
                <a:gd name="connsiteX101" fmla="*/ 238477 w 572395"/>
                <a:gd name="connsiteY101" fmla="*/ 145237 h 377530"/>
                <a:gd name="connsiteX102" fmla="*/ 242668 w 572395"/>
                <a:gd name="connsiteY102" fmla="*/ 138180 h 377530"/>
                <a:gd name="connsiteX103" fmla="*/ 231724 w 572395"/>
                <a:gd name="connsiteY103" fmla="*/ 144117 h 377530"/>
                <a:gd name="connsiteX104" fmla="*/ 234020 w 572395"/>
                <a:gd name="connsiteY104" fmla="*/ 136615 h 377530"/>
                <a:gd name="connsiteX105" fmla="*/ 227771 w 572395"/>
                <a:gd name="connsiteY105" fmla="*/ 138512 h 377530"/>
                <a:gd name="connsiteX106" fmla="*/ 224914 w 572395"/>
                <a:gd name="connsiteY106" fmla="*/ 117987 h 377530"/>
                <a:gd name="connsiteX107" fmla="*/ 232801 w 572395"/>
                <a:gd name="connsiteY107" fmla="*/ 116166 h 377530"/>
                <a:gd name="connsiteX108" fmla="*/ 256003 w 572395"/>
                <a:gd name="connsiteY108" fmla="*/ 108445 h 377530"/>
                <a:gd name="connsiteX109" fmla="*/ 259299 w 572395"/>
                <a:gd name="connsiteY109" fmla="*/ 100990 h 377530"/>
                <a:gd name="connsiteX110" fmla="*/ 255489 w 572395"/>
                <a:gd name="connsiteY110" fmla="*/ 102128 h 377530"/>
                <a:gd name="connsiteX111" fmla="*/ 243773 w 572395"/>
                <a:gd name="connsiteY111" fmla="*/ 96722 h 377530"/>
                <a:gd name="connsiteX112" fmla="*/ 239678 w 572395"/>
                <a:gd name="connsiteY112" fmla="*/ 91031 h 377530"/>
                <a:gd name="connsiteX113" fmla="*/ 246345 w 572395"/>
                <a:gd name="connsiteY113" fmla="*/ 78843 h 377530"/>
                <a:gd name="connsiteX114" fmla="*/ 230476 w 572395"/>
                <a:gd name="connsiteY114" fmla="*/ 86839 h 377530"/>
                <a:gd name="connsiteX115" fmla="*/ 214046 w 572395"/>
                <a:gd name="connsiteY115" fmla="*/ 85037 h 377530"/>
                <a:gd name="connsiteX116" fmla="*/ 187242 w 572395"/>
                <a:gd name="connsiteY116" fmla="*/ 83083 h 377530"/>
                <a:gd name="connsiteX117" fmla="*/ 154781 w 572395"/>
                <a:gd name="connsiteY117" fmla="*/ 81186 h 377530"/>
                <a:gd name="connsiteX118" fmla="*/ 188433 w 572395"/>
                <a:gd name="connsiteY118" fmla="*/ 66759 h 377530"/>
                <a:gd name="connsiteX119" fmla="*/ 208436 w 572395"/>
                <a:gd name="connsiteY119" fmla="*/ 140817 h 377530"/>
                <a:gd name="connsiteX120" fmla="*/ 207064 w 572395"/>
                <a:gd name="connsiteY120" fmla="*/ 133608 h 377530"/>
                <a:gd name="connsiteX121" fmla="*/ 201711 w 572395"/>
                <a:gd name="connsiteY121" fmla="*/ 140513 h 377530"/>
                <a:gd name="connsiteX122" fmla="*/ 195996 w 572395"/>
                <a:gd name="connsiteY122" fmla="*/ 140219 h 377530"/>
                <a:gd name="connsiteX123" fmla="*/ 202711 w 572395"/>
                <a:gd name="connsiteY123" fmla="*/ 122331 h 377530"/>
                <a:gd name="connsiteX124" fmla="*/ 211169 w 572395"/>
                <a:gd name="connsiteY124" fmla="*/ 120529 h 377530"/>
                <a:gd name="connsiteX125" fmla="*/ 219466 w 572395"/>
                <a:gd name="connsiteY125" fmla="*/ 135780 h 377530"/>
                <a:gd name="connsiteX126" fmla="*/ 222942 w 572395"/>
                <a:gd name="connsiteY126" fmla="*/ 140902 h 377530"/>
                <a:gd name="connsiteX127" fmla="*/ 219475 w 572395"/>
                <a:gd name="connsiteY127" fmla="*/ 142031 h 377530"/>
                <a:gd name="connsiteX128" fmla="*/ 215932 w 572395"/>
                <a:gd name="connsiteY128" fmla="*/ 136577 h 377530"/>
                <a:gd name="connsiteX129" fmla="*/ 214798 w 572395"/>
                <a:gd name="connsiteY129" fmla="*/ 141187 h 377530"/>
                <a:gd name="connsiteX130" fmla="*/ 214684 w 572395"/>
                <a:gd name="connsiteY130" fmla="*/ 133248 h 377530"/>
                <a:gd name="connsiteX131" fmla="*/ 208445 w 572395"/>
                <a:gd name="connsiteY131" fmla="*/ 140836 h 377530"/>
                <a:gd name="connsiteX132" fmla="*/ 153067 w 572395"/>
                <a:gd name="connsiteY132" fmla="*/ 123697 h 377530"/>
                <a:gd name="connsiteX133" fmla="*/ 189795 w 572395"/>
                <a:gd name="connsiteY133" fmla="*/ 124645 h 377530"/>
                <a:gd name="connsiteX134" fmla="*/ 190157 w 572395"/>
                <a:gd name="connsiteY134" fmla="*/ 139441 h 377530"/>
                <a:gd name="connsiteX135" fmla="*/ 190157 w 572395"/>
                <a:gd name="connsiteY135" fmla="*/ 140067 h 377530"/>
                <a:gd name="connsiteX136" fmla="*/ 184166 w 572395"/>
                <a:gd name="connsiteY136" fmla="*/ 139954 h 377530"/>
                <a:gd name="connsiteX137" fmla="*/ 187300 w 572395"/>
                <a:gd name="connsiteY137" fmla="*/ 136406 h 377530"/>
                <a:gd name="connsiteX138" fmla="*/ 178841 w 572395"/>
                <a:gd name="connsiteY138" fmla="*/ 139688 h 377530"/>
                <a:gd name="connsiteX139" fmla="*/ 181861 w 572395"/>
                <a:gd name="connsiteY139" fmla="*/ 133191 h 377530"/>
                <a:gd name="connsiteX140" fmla="*/ 173164 w 572395"/>
                <a:gd name="connsiteY140" fmla="*/ 139925 h 377530"/>
                <a:gd name="connsiteX141" fmla="*/ 175822 w 572395"/>
                <a:gd name="connsiteY141" fmla="*/ 132944 h 377530"/>
                <a:gd name="connsiteX142" fmla="*/ 167973 w 572395"/>
                <a:gd name="connsiteY142" fmla="*/ 140162 h 377530"/>
                <a:gd name="connsiteX143" fmla="*/ 168783 w 572395"/>
                <a:gd name="connsiteY143" fmla="*/ 133713 h 377530"/>
                <a:gd name="connsiteX144" fmla="*/ 164230 w 572395"/>
                <a:gd name="connsiteY144" fmla="*/ 139935 h 377530"/>
                <a:gd name="connsiteX145" fmla="*/ 156982 w 572395"/>
                <a:gd name="connsiteY145" fmla="*/ 137649 h 377530"/>
                <a:gd name="connsiteX146" fmla="*/ 159610 w 572395"/>
                <a:gd name="connsiteY146" fmla="*/ 141291 h 377530"/>
                <a:gd name="connsiteX147" fmla="*/ 156334 w 572395"/>
                <a:gd name="connsiteY147" fmla="*/ 141708 h 377530"/>
                <a:gd name="connsiteX148" fmla="*/ 156334 w 572395"/>
                <a:gd name="connsiteY148" fmla="*/ 141651 h 377530"/>
                <a:gd name="connsiteX149" fmla="*/ 153124 w 572395"/>
                <a:gd name="connsiteY149" fmla="*/ 123763 h 377530"/>
                <a:gd name="connsiteX150" fmla="*/ 130159 w 572395"/>
                <a:gd name="connsiteY150" fmla="*/ 128240 h 377530"/>
                <a:gd name="connsiteX151" fmla="*/ 136246 w 572395"/>
                <a:gd name="connsiteY151" fmla="*/ 120159 h 377530"/>
                <a:gd name="connsiteX152" fmla="*/ 136817 w 572395"/>
                <a:gd name="connsiteY152" fmla="*/ 119969 h 377530"/>
                <a:gd name="connsiteX153" fmla="*/ 138208 w 572395"/>
                <a:gd name="connsiteY153" fmla="*/ 128505 h 377530"/>
                <a:gd name="connsiteX154" fmla="*/ 146047 w 572395"/>
                <a:gd name="connsiteY154" fmla="*/ 143197 h 377530"/>
                <a:gd name="connsiteX155" fmla="*/ 141094 w 572395"/>
                <a:gd name="connsiteY155" fmla="*/ 144004 h 377530"/>
                <a:gd name="connsiteX156" fmla="*/ 142723 w 572395"/>
                <a:gd name="connsiteY156" fmla="*/ 140371 h 377530"/>
                <a:gd name="connsiteX157" fmla="*/ 135150 w 572395"/>
                <a:gd name="connsiteY157" fmla="*/ 145028 h 377530"/>
                <a:gd name="connsiteX158" fmla="*/ 138694 w 572395"/>
                <a:gd name="connsiteY158" fmla="*/ 138294 h 377530"/>
                <a:gd name="connsiteX159" fmla="*/ 129035 w 572395"/>
                <a:gd name="connsiteY159" fmla="*/ 145995 h 377530"/>
                <a:gd name="connsiteX160" fmla="*/ 131769 w 572395"/>
                <a:gd name="connsiteY160" fmla="*/ 137981 h 377530"/>
                <a:gd name="connsiteX161" fmla="*/ 123901 w 572395"/>
                <a:gd name="connsiteY161" fmla="*/ 146109 h 377530"/>
                <a:gd name="connsiteX162" fmla="*/ 125616 w 572395"/>
                <a:gd name="connsiteY162" fmla="*/ 139214 h 377530"/>
                <a:gd name="connsiteX163" fmla="*/ 130159 w 572395"/>
                <a:gd name="connsiteY163" fmla="*/ 128278 h 377530"/>
                <a:gd name="connsiteX164" fmla="*/ 113881 w 572395"/>
                <a:gd name="connsiteY164" fmla="*/ 82485 h 377530"/>
                <a:gd name="connsiteX165" fmla="*/ 115119 w 572395"/>
                <a:gd name="connsiteY165" fmla="*/ 48843 h 377530"/>
                <a:gd name="connsiteX166" fmla="*/ 115814 w 572395"/>
                <a:gd name="connsiteY166" fmla="*/ 66940 h 377530"/>
                <a:gd name="connsiteX167" fmla="*/ 123063 w 572395"/>
                <a:gd name="connsiteY167" fmla="*/ 91866 h 377530"/>
                <a:gd name="connsiteX168" fmla="*/ 119796 w 572395"/>
                <a:gd name="connsiteY168" fmla="*/ 107620 h 377530"/>
                <a:gd name="connsiteX169" fmla="*/ 119243 w 572395"/>
                <a:gd name="connsiteY169" fmla="*/ 108768 h 377530"/>
                <a:gd name="connsiteX170" fmla="*/ 119682 w 572395"/>
                <a:gd name="connsiteY170" fmla="*/ 100411 h 377530"/>
                <a:gd name="connsiteX171" fmla="*/ 113881 w 572395"/>
                <a:gd name="connsiteY171" fmla="*/ 82485 h 377530"/>
                <a:gd name="connsiteX172" fmla="*/ 244545 w 572395"/>
                <a:gd name="connsiteY172" fmla="*/ 298464 h 377530"/>
                <a:gd name="connsiteX173" fmla="*/ 114329 w 572395"/>
                <a:gd name="connsiteY173" fmla="*/ 236509 h 377530"/>
                <a:gd name="connsiteX174" fmla="*/ 188566 w 572395"/>
                <a:gd name="connsiteY174" fmla="*/ 220489 h 377530"/>
                <a:gd name="connsiteX175" fmla="*/ 320097 w 572395"/>
                <a:gd name="connsiteY175" fmla="*/ 282434 h 377530"/>
                <a:gd name="connsiteX176" fmla="*/ 244535 w 572395"/>
                <a:gd name="connsiteY176" fmla="*/ 298464 h 377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</a:cxnLst>
              <a:rect l="l" t="t" r="r" b="b"/>
              <a:pathLst>
                <a:path w="572395" h="377530">
                  <a:moveTo>
                    <a:pt x="512559" y="298625"/>
                  </a:moveTo>
                  <a:cubicBezTo>
                    <a:pt x="474545" y="298625"/>
                    <a:pt x="436483" y="265096"/>
                    <a:pt x="382972" y="221561"/>
                  </a:cubicBezTo>
                  <a:cubicBezTo>
                    <a:pt x="374158" y="214352"/>
                    <a:pt x="365141" y="207394"/>
                    <a:pt x="355930" y="200694"/>
                  </a:cubicBezTo>
                  <a:cubicBezTo>
                    <a:pt x="358316" y="200726"/>
                    <a:pt x="360697" y="200925"/>
                    <a:pt x="363055" y="201292"/>
                  </a:cubicBezTo>
                  <a:cubicBezTo>
                    <a:pt x="359023" y="197669"/>
                    <a:pt x="353980" y="195354"/>
                    <a:pt x="348596" y="194653"/>
                  </a:cubicBezTo>
                  <a:cubicBezTo>
                    <a:pt x="350135" y="193774"/>
                    <a:pt x="351830" y="193198"/>
                    <a:pt x="353587" y="192955"/>
                  </a:cubicBezTo>
                  <a:cubicBezTo>
                    <a:pt x="350492" y="190564"/>
                    <a:pt x="346684" y="189272"/>
                    <a:pt x="342767" y="189284"/>
                  </a:cubicBezTo>
                  <a:cubicBezTo>
                    <a:pt x="344164" y="187690"/>
                    <a:pt x="346072" y="186628"/>
                    <a:pt x="348167" y="186277"/>
                  </a:cubicBezTo>
                  <a:cubicBezTo>
                    <a:pt x="343255" y="184349"/>
                    <a:pt x="338016" y="183383"/>
                    <a:pt x="332737" y="183432"/>
                  </a:cubicBezTo>
                  <a:cubicBezTo>
                    <a:pt x="334175" y="180947"/>
                    <a:pt x="341957" y="180406"/>
                    <a:pt x="345119" y="181023"/>
                  </a:cubicBezTo>
                  <a:cubicBezTo>
                    <a:pt x="338467" y="177603"/>
                    <a:pt x="330781" y="176748"/>
                    <a:pt x="323536" y="178623"/>
                  </a:cubicBezTo>
                  <a:cubicBezTo>
                    <a:pt x="326891" y="175458"/>
                    <a:pt x="331537" y="174034"/>
                    <a:pt x="336099" y="174772"/>
                  </a:cubicBezTo>
                  <a:cubicBezTo>
                    <a:pt x="331665" y="171504"/>
                    <a:pt x="326040" y="170279"/>
                    <a:pt x="320640" y="171405"/>
                  </a:cubicBezTo>
                  <a:cubicBezTo>
                    <a:pt x="322729" y="168808"/>
                    <a:pt x="325522" y="166863"/>
                    <a:pt x="328689" y="165800"/>
                  </a:cubicBezTo>
                  <a:cubicBezTo>
                    <a:pt x="323659" y="165595"/>
                    <a:pt x="318664" y="166707"/>
                    <a:pt x="314201" y="169025"/>
                  </a:cubicBezTo>
                  <a:cubicBezTo>
                    <a:pt x="317564" y="161437"/>
                    <a:pt x="316716" y="157017"/>
                    <a:pt x="315154" y="154892"/>
                  </a:cubicBezTo>
                  <a:cubicBezTo>
                    <a:pt x="314692" y="161066"/>
                    <a:pt x="310365" y="166276"/>
                    <a:pt x="304362" y="167886"/>
                  </a:cubicBezTo>
                  <a:cubicBezTo>
                    <a:pt x="303702" y="164300"/>
                    <a:pt x="305216" y="160662"/>
                    <a:pt x="308229" y="158591"/>
                  </a:cubicBezTo>
                  <a:cubicBezTo>
                    <a:pt x="303441" y="158965"/>
                    <a:pt x="298993" y="161200"/>
                    <a:pt x="295847" y="164813"/>
                  </a:cubicBezTo>
                  <a:cubicBezTo>
                    <a:pt x="294894" y="164377"/>
                    <a:pt x="293942" y="163979"/>
                    <a:pt x="292989" y="163561"/>
                  </a:cubicBezTo>
                  <a:cubicBezTo>
                    <a:pt x="292463" y="162581"/>
                    <a:pt x="292045" y="161548"/>
                    <a:pt x="291741" y="160479"/>
                  </a:cubicBezTo>
                  <a:cubicBezTo>
                    <a:pt x="290981" y="158024"/>
                    <a:pt x="290659" y="155456"/>
                    <a:pt x="290789" y="152891"/>
                  </a:cubicBezTo>
                  <a:cubicBezTo>
                    <a:pt x="289749" y="147959"/>
                    <a:pt x="289168" y="142943"/>
                    <a:pt x="289055" y="137905"/>
                  </a:cubicBezTo>
                  <a:cubicBezTo>
                    <a:pt x="289550" y="132442"/>
                    <a:pt x="292246" y="126523"/>
                    <a:pt x="292789" y="122729"/>
                  </a:cubicBezTo>
                  <a:cubicBezTo>
                    <a:pt x="295855" y="121030"/>
                    <a:pt x="298729" y="119008"/>
                    <a:pt x="301362" y="116697"/>
                  </a:cubicBezTo>
                  <a:cubicBezTo>
                    <a:pt x="304269" y="113647"/>
                    <a:pt x="306755" y="110224"/>
                    <a:pt x="308753" y="106520"/>
                  </a:cubicBezTo>
                  <a:cubicBezTo>
                    <a:pt x="310753" y="102887"/>
                    <a:pt x="316316" y="77752"/>
                    <a:pt x="329013" y="62890"/>
                  </a:cubicBezTo>
                  <a:cubicBezTo>
                    <a:pt x="332889" y="58346"/>
                    <a:pt x="337909" y="50161"/>
                    <a:pt x="343129" y="50645"/>
                  </a:cubicBezTo>
                  <a:cubicBezTo>
                    <a:pt x="349564" y="51213"/>
                    <a:pt x="355975" y="49325"/>
                    <a:pt x="361064" y="45362"/>
                  </a:cubicBezTo>
                  <a:cubicBezTo>
                    <a:pt x="363903" y="44456"/>
                    <a:pt x="366894" y="44117"/>
                    <a:pt x="369865" y="44366"/>
                  </a:cubicBezTo>
                  <a:cubicBezTo>
                    <a:pt x="372111" y="44629"/>
                    <a:pt x="374217" y="43231"/>
                    <a:pt x="374837" y="41065"/>
                  </a:cubicBezTo>
                  <a:cubicBezTo>
                    <a:pt x="375909" y="41232"/>
                    <a:pt x="376987" y="40803"/>
                    <a:pt x="377647" y="39946"/>
                  </a:cubicBezTo>
                  <a:cubicBezTo>
                    <a:pt x="379647" y="36512"/>
                    <a:pt x="381029" y="34777"/>
                    <a:pt x="380067" y="32434"/>
                  </a:cubicBezTo>
                  <a:cubicBezTo>
                    <a:pt x="379638" y="31372"/>
                    <a:pt x="377885" y="30708"/>
                    <a:pt x="376923" y="29958"/>
                  </a:cubicBezTo>
                  <a:cubicBezTo>
                    <a:pt x="372339" y="25256"/>
                    <a:pt x="367459" y="20849"/>
                    <a:pt x="362312" y="16765"/>
                  </a:cubicBezTo>
                  <a:cubicBezTo>
                    <a:pt x="360138" y="15217"/>
                    <a:pt x="358119" y="13463"/>
                    <a:pt x="356283" y="11529"/>
                  </a:cubicBezTo>
                  <a:cubicBezTo>
                    <a:pt x="353604" y="8992"/>
                    <a:pt x="350561" y="6866"/>
                    <a:pt x="347253" y="5222"/>
                  </a:cubicBezTo>
                  <a:cubicBezTo>
                    <a:pt x="344986" y="4093"/>
                    <a:pt x="343386" y="-716"/>
                    <a:pt x="337433" y="91"/>
                  </a:cubicBezTo>
                  <a:cubicBezTo>
                    <a:pt x="333223" y="660"/>
                    <a:pt x="331203" y="5544"/>
                    <a:pt x="324231" y="5706"/>
                  </a:cubicBezTo>
                  <a:cubicBezTo>
                    <a:pt x="317814" y="5017"/>
                    <a:pt x="311358" y="4747"/>
                    <a:pt x="304905" y="4899"/>
                  </a:cubicBezTo>
                  <a:cubicBezTo>
                    <a:pt x="296384" y="7487"/>
                    <a:pt x="288298" y="11323"/>
                    <a:pt x="280911" y="16281"/>
                  </a:cubicBezTo>
                  <a:cubicBezTo>
                    <a:pt x="275445" y="16587"/>
                    <a:pt x="270008" y="17284"/>
                    <a:pt x="264643" y="18368"/>
                  </a:cubicBezTo>
                  <a:cubicBezTo>
                    <a:pt x="257842" y="20847"/>
                    <a:pt x="250906" y="22944"/>
                    <a:pt x="243869" y="24647"/>
                  </a:cubicBezTo>
                  <a:cubicBezTo>
                    <a:pt x="238001" y="25387"/>
                    <a:pt x="224819" y="26221"/>
                    <a:pt x="207159" y="26610"/>
                  </a:cubicBezTo>
                  <a:cubicBezTo>
                    <a:pt x="195594" y="26519"/>
                    <a:pt x="184051" y="25587"/>
                    <a:pt x="172622" y="23822"/>
                  </a:cubicBezTo>
                  <a:cubicBezTo>
                    <a:pt x="168888" y="23347"/>
                    <a:pt x="151581" y="21925"/>
                    <a:pt x="140484" y="20929"/>
                  </a:cubicBezTo>
                  <a:cubicBezTo>
                    <a:pt x="130220" y="19654"/>
                    <a:pt x="120095" y="24168"/>
                    <a:pt x="114214" y="32642"/>
                  </a:cubicBezTo>
                  <a:cubicBezTo>
                    <a:pt x="101651" y="51252"/>
                    <a:pt x="108280" y="72659"/>
                    <a:pt x="109376" y="85406"/>
                  </a:cubicBezTo>
                  <a:cubicBezTo>
                    <a:pt x="109833" y="90642"/>
                    <a:pt x="103661" y="95555"/>
                    <a:pt x="108928" y="105097"/>
                  </a:cubicBezTo>
                  <a:cubicBezTo>
                    <a:pt x="110757" y="108250"/>
                    <a:pt x="110952" y="112086"/>
                    <a:pt x="109452" y="115407"/>
                  </a:cubicBezTo>
                  <a:cubicBezTo>
                    <a:pt x="111778" y="114208"/>
                    <a:pt x="113435" y="112025"/>
                    <a:pt x="113957" y="109469"/>
                  </a:cubicBezTo>
                  <a:cubicBezTo>
                    <a:pt x="115091" y="111556"/>
                    <a:pt x="113395" y="116450"/>
                    <a:pt x="112833" y="117494"/>
                  </a:cubicBezTo>
                  <a:cubicBezTo>
                    <a:pt x="114289" y="116598"/>
                    <a:pt x="115578" y="115459"/>
                    <a:pt x="116643" y="114126"/>
                  </a:cubicBezTo>
                  <a:lnTo>
                    <a:pt x="116643" y="114620"/>
                  </a:lnTo>
                  <a:cubicBezTo>
                    <a:pt x="116668" y="120098"/>
                    <a:pt x="116279" y="125570"/>
                    <a:pt x="115481" y="130990"/>
                  </a:cubicBezTo>
                  <a:cubicBezTo>
                    <a:pt x="115033" y="134111"/>
                    <a:pt x="114529" y="139233"/>
                    <a:pt x="113824" y="143397"/>
                  </a:cubicBezTo>
                  <a:cubicBezTo>
                    <a:pt x="113418" y="145866"/>
                    <a:pt x="112887" y="148313"/>
                    <a:pt x="112233" y="150728"/>
                  </a:cubicBezTo>
                  <a:cubicBezTo>
                    <a:pt x="109376" y="151573"/>
                    <a:pt x="106518" y="152455"/>
                    <a:pt x="103556" y="153422"/>
                  </a:cubicBezTo>
                  <a:cubicBezTo>
                    <a:pt x="104043" y="149807"/>
                    <a:pt x="105560" y="146407"/>
                    <a:pt x="107928" y="143624"/>
                  </a:cubicBezTo>
                  <a:cubicBezTo>
                    <a:pt x="102632" y="145625"/>
                    <a:pt x="98270" y="149512"/>
                    <a:pt x="95688" y="154532"/>
                  </a:cubicBezTo>
                  <a:cubicBezTo>
                    <a:pt x="94893" y="150894"/>
                    <a:pt x="95175" y="147106"/>
                    <a:pt x="96498" y="143624"/>
                  </a:cubicBezTo>
                  <a:cubicBezTo>
                    <a:pt x="91697" y="146572"/>
                    <a:pt x="88499" y="151529"/>
                    <a:pt x="87801" y="157102"/>
                  </a:cubicBezTo>
                  <a:cubicBezTo>
                    <a:pt x="83586" y="153823"/>
                    <a:pt x="78323" y="152169"/>
                    <a:pt x="72981" y="152445"/>
                  </a:cubicBezTo>
                  <a:cubicBezTo>
                    <a:pt x="80477" y="156059"/>
                    <a:pt x="80715" y="160469"/>
                    <a:pt x="80715" y="160469"/>
                  </a:cubicBezTo>
                  <a:cubicBezTo>
                    <a:pt x="76481" y="158122"/>
                    <a:pt x="71350" y="158033"/>
                    <a:pt x="67037" y="160232"/>
                  </a:cubicBezTo>
                  <a:cubicBezTo>
                    <a:pt x="69979" y="160217"/>
                    <a:pt x="72667" y="161889"/>
                    <a:pt x="73943" y="164529"/>
                  </a:cubicBezTo>
                  <a:cubicBezTo>
                    <a:pt x="69593" y="163463"/>
                    <a:pt x="64993" y="164411"/>
                    <a:pt x="61427" y="167109"/>
                  </a:cubicBezTo>
                  <a:cubicBezTo>
                    <a:pt x="63411" y="166597"/>
                    <a:pt x="65516" y="167230"/>
                    <a:pt x="66885" y="168749"/>
                  </a:cubicBezTo>
                  <a:cubicBezTo>
                    <a:pt x="41506" y="181632"/>
                    <a:pt x="18811" y="199189"/>
                    <a:pt x="0" y="220489"/>
                  </a:cubicBezTo>
                  <a:cubicBezTo>
                    <a:pt x="35709" y="318619"/>
                    <a:pt x="123958" y="377520"/>
                    <a:pt x="243754" y="377520"/>
                  </a:cubicBezTo>
                  <a:cubicBezTo>
                    <a:pt x="295118" y="377983"/>
                    <a:pt x="345552" y="363869"/>
                    <a:pt x="389153" y="336830"/>
                  </a:cubicBezTo>
                  <a:cubicBezTo>
                    <a:pt x="423773" y="362473"/>
                    <a:pt x="465634" y="376589"/>
                    <a:pt x="508778" y="377169"/>
                  </a:cubicBezTo>
                  <a:cubicBezTo>
                    <a:pt x="531941" y="378454"/>
                    <a:pt x="554715" y="370831"/>
                    <a:pt x="572395" y="355875"/>
                  </a:cubicBezTo>
                  <a:lnTo>
                    <a:pt x="572395" y="266177"/>
                  </a:lnTo>
                  <a:cubicBezTo>
                    <a:pt x="558727" y="279893"/>
                    <a:pt x="544439" y="298625"/>
                    <a:pt x="512550" y="298625"/>
                  </a:cubicBezTo>
                  <a:moveTo>
                    <a:pt x="188500" y="66740"/>
                  </a:moveTo>
                  <a:cubicBezTo>
                    <a:pt x="193453" y="66854"/>
                    <a:pt x="223209" y="67461"/>
                    <a:pt x="226428" y="66977"/>
                  </a:cubicBezTo>
                  <a:cubicBezTo>
                    <a:pt x="235668" y="65593"/>
                    <a:pt x="243011" y="65858"/>
                    <a:pt x="245631" y="64692"/>
                  </a:cubicBezTo>
                  <a:cubicBezTo>
                    <a:pt x="247393" y="63904"/>
                    <a:pt x="252155" y="57938"/>
                    <a:pt x="257232" y="54742"/>
                  </a:cubicBezTo>
                  <a:cubicBezTo>
                    <a:pt x="261614" y="51973"/>
                    <a:pt x="275215" y="48036"/>
                    <a:pt x="279816" y="58308"/>
                  </a:cubicBezTo>
                  <a:cubicBezTo>
                    <a:pt x="281835" y="60044"/>
                    <a:pt x="283626" y="61894"/>
                    <a:pt x="284417" y="62463"/>
                  </a:cubicBezTo>
                  <a:cubicBezTo>
                    <a:pt x="287560" y="64872"/>
                    <a:pt x="293942" y="69946"/>
                    <a:pt x="294065" y="71426"/>
                  </a:cubicBezTo>
                  <a:cubicBezTo>
                    <a:pt x="294208" y="72649"/>
                    <a:pt x="295427" y="76083"/>
                    <a:pt x="292618" y="77800"/>
                  </a:cubicBezTo>
                  <a:cubicBezTo>
                    <a:pt x="291875" y="78255"/>
                    <a:pt x="292503" y="79602"/>
                    <a:pt x="289836" y="80209"/>
                  </a:cubicBezTo>
                  <a:cubicBezTo>
                    <a:pt x="288325" y="80583"/>
                    <a:pt x="286733" y="80068"/>
                    <a:pt x="285731" y="78881"/>
                  </a:cubicBezTo>
                  <a:cubicBezTo>
                    <a:pt x="285731" y="78881"/>
                    <a:pt x="279930" y="79365"/>
                    <a:pt x="278482" y="79251"/>
                  </a:cubicBezTo>
                  <a:cubicBezTo>
                    <a:pt x="280140" y="87588"/>
                    <a:pt x="271291" y="98581"/>
                    <a:pt x="269672" y="103665"/>
                  </a:cubicBezTo>
                  <a:cubicBezTo>
                    <a:pt x="269265" y="107055"/>
                    <a:pt x="268319" y="110358"/>
                    <a:pt x="266871" y="113453"/>
                  </a:cubicBezTo>
                  <a:cubicBezTo>
                    <a:pt x="270567" y="115350"/>
                    <a:pt x="273539" y="117247"/>
                    <a:pt x="273539" y="117247"/>
                  </a:cubicBezTo>
                  <a:cubicBezTo>
                    <a:pt x="273539" y="117247"/>
                    <a:pt x="275149" y="122777"/>
                    <a:pt x="275958" y="127595"/>
                  </a:cubicBezTo>
                  <a:cubicBezTo>
                    <a:pt x="276768" y="132413"/>
                    <a:pt x="278521" y="135325"/>
                    <a:pt x="278816" y="139622"/>
                  </a:cubicBezTo>
                  <a:cubicBezTo>
                    <a:pt x="279314" y="144449"/>
                    <a:pt x="279260" y="149318"/>
                    <a:pt x="278654" y="154133"/>
                  </a:cubicBezTo>
                  <a:cubicBezTo>
                    <a:pt x="277335" y="154329"/>
                    <a:pt x="276095" y="154884"/>
                    <a:pt x="275072" y="155736"/>
                  </a:cubicBezTo>
                  <a:cubicBezTo>
                    <a:pt x="274221" y="152199"/>
                    <a:pt x="272424" y="148958"/>
                    <a:pt x="269872" y="146356"/>
                  </a:cubicBezTo>
                  <a:cubicBezTo>
                    <a:pt x="270520" y="151478"/>
                    <a:pt x="268672" y="153090"/>
                    <a:pt x="268672" y="153090"/>
                  </a:cubicBezTo>
                  <a:cubicBezTo>
                    <a:pt x="267248" y="149506"/>
                    <a:pt x="264707" y="146471"/>
                    <a:pt x="261423" y="144430"/>
                  </a:cubicBezTo>
                  <a:cubicBezTo>
                    <a:pt x="262335" y="146592"/>
                    <a:pt x="262294" y="149035"/>
                    <a:pt x="261309" y="151165"/>
                  </a:cubicBezTo>
                  <a:cubicBezTo>
                    <a:pt x="259614" y="147929"/>
                    <a:pt x="257065" y="145214"/>
                    <a:pt x="253937" y="143311"/>
                  </a:cubicBezTo>
                  <a:cubicBezTo>
                    <a:pt x="254581" y="145290"/>
                    <a:pt x="254702" y="147400"/>
                    <a:pt x="254289" y="149438"/>
                  </a:cubicBezTo>
                  <a:cubicBezTo>
                    <a:pt x="251412" y="148635"/>
                    <a:pt x="248501" y="147880"/>
                    <a:pt x="245555" y="147172"/>
                  </a:cubicBezTo>
                  <a:cubicBezTo>
                    <a:pt x="245156" y="145147"/>
                    <a:pt x="245978" y="143076"/>
                    <a:pt x="247660" y="141870"/>
                  </a:cubicBezTo>
                  <a:cubicBezTo>
                    <a:pt x="244300" y="141900"/>
                    <a:pt x="241055" y="143090"/>
                    <a:pt x="238477" y="145237"/>
                  </a:cubicBezTo>
                  <a:cubicBezTo>
                    <a:pt x="238679" y="142358"/>
                    <a:pt x="240232" y="139743"/>
                    <a:pt x="242668" y="138180"/>
                  </a:cubicBezTo>
                  <a:cubicBezTo>
                    <a:pt x="238243" y="138176"/>
                    <a:pt x="234120" y="140413"/>
                    <a:pt x="231724" y="144117"/>
                  </a:cubicBezTo>
                  <a:cubicBezTo>
                    <a:pt x="231493" y="141416"/>
                    <a:pt x="232315" y="138729"/>
                    <a:pt x="234020" y="136615"/>
                  </a:cubicBezTo>
                  <a:cubicBezTo>
                    <a:pt x="231872" y="137010"/>
                    <a:pt x="229776" y="137647"/>
                    <a:pt x="227771" y="138512"/>
                  </a:cubicBezTo>
                  <a:cubicBezTo>
                    <a:pt x="225821" y="131845"/>
                    <a:pt x="224858" y="124931"/>
                    <a:pt x="224914" y="117987"/>
                  </a:cubicBezTo>
                  <a:cubicBezTo>
                    <a:pt x="226409" y="117152"/>
                    <a:pt x="226276" y="117370"/>
                    <a:pt x="232801" y="116166"/>
                  </a:cubicBezTo>
                  <a:cubicBezTo>
                    <a:pt x="236449" y="115492"/>
                    <a:pt x="248993" y="117114"/>
                    <a:pt x="256003" y="108445"/>
                  </a:cubicBezTo>
                  <a:cubicBezTo>
                    <a:pt x="258861" y="107497"/>
                    <a:pt x="258699" y="103039"/>
                    <a:pt x="259299" y="100990"/>
                  </a:cubicBezTo>
                  <a:cubicBezTo>
                    <a:pt x="259794" y="99330"/>
                    <a:pt x="256489" y="101113"/>
                    <a:pt x="255489" y="102128"/>
                  </a:cubicBezTo>
                  <a:cubicBezTo>
                    <a:pt x="251080" y="101705"/>
                    <a:pt x="246948" y="99798"/>
                    <a:pt x="243773" y="96722"/>
                  </a:cubicBezTo>
                  <a:cubicBezTo>
                    <a:pt x="241116" y="92871"/>
                    <a:pt x="240268" y="92605"/>
                    <a:pt x="239678" y="91031"/>
                  </a:cubicBezTo>
                  <a:cubicBezTo>
                    <a:pt x="243807" y="88334"/>
                    <a:pt x="246309" y="83760"/>
                    <a:pt x="246345" y="78843"/>
                  </a:cubicBezTo>
                  <a:cubicBezTo>
                    <a:pt x="240832" y="81043"/>
                    <a:pt x="235522" y="83718"/>
                    <a:pt x="230476" y="86839"/>
                  </a:cubicBezTo>
                  <a:cubicBezTo>
                    <a:pt x="229029" y="86241"/>
                    <a:pt x="218818" y="85890"/>
                    <a:pt x="214046" y="85037"/>
                  </a:cubicBezTo>
                  <a:cubicBezTo>
                    <a:pt x="205218" y="83353"/>
                    <a:pt x="196223" y="82697"/>
                    <a:pt x="187242" y="83083"/>
                  </a:cubicBezTo>
                  <a:cubicBezTo>
                    <a:pt x="178670" y="83083"/>
                    <a:pt x="167316" y="80598"/>
                    <a:pt x="154781" y="81186"/>
                  </a:cubicBezTo>
                  <a:cubicBezTo>
                    <a:pt x="162244" y="70290"/>
                    <a:pt x="175356" y="64669"/>
                    <a:pt x="188433" y="66759"/>
                  </a:cubicBezTo>
                  <a:moveTo>
                    <a:pt x="208436" y="140817"/>
                  </a:moveTo>
                  <a:cubicBezTo>
                    <a:pt x="207008" y="138702"/>
                    <a:pt x="206513" y="136097"/>
                    <a:pt x="207064" y="133608"/>
                  </a:cubicBezTo>
                  <a:cubicBezTo>
                    <a:pt x="204715" y="135416"/>
                    <a:pt x="202872" y="137793"/>
                    <a:pt x="201711" y="140513"/>
                  </a:cubicBezTo>
                  <a:cubicBezTo>
                    <a:pt x="199806" y="140390"/>
                    <a:pt x="197901" y="140305"/>
                    <a:pt x="195996" y="140219"/>
                  </a:cubicBezTo>
                  <a:cubicBezTo>
                    <a:pt x="197661" y="134058"/>
                    <a:pt x="199910" y="128069"/>
                    <a:pt x="202711" y="122331"/>
                  </a:cubicBezTo>
                  <a:cubicBezTo>
                    <a:pt x="205574" y="121952"/>
                    <a:pt x="208402" y="121349"/>
                    <a:pt x="211169" y="120529"/>
                  </a:cubicBezTo>
                  <a:cubicBezTo>
                    <a:pt x="211169" y="120529"/>
                    <a:pt x="218342" y="133532"/>
                    <a:pt x="219466" y="135780"/>
                  </a:cubicBezTo>
                  <a:cubicBezTo>
                    <a:pt x="220504" y="137857"/>
                    <a:pt x="222047" y="138749"/>
                    <a:pt x="222942" y="140902"/>
                  </a:cubicBezTo>
                  <a:cubicBezTo>
                    <a:pt x="221037" y="141945"/>
                    <a:pt x="219885" y="142609"/>
                    <a:pt x="219475" y="142031"/>
                  </a:cubicBezTo>
                  <a:cubicBezTo>
                    <a:pt x="219135" y="139791"/>
                    <a:pt x="217844" y="137804"/>
                    <a:pt x="215932" y="136577"/>
                  </a:cubicBezTo>
                  <a:cubicBezTo>
                    <a:pt x="215944" y="138183"/>
                    <a:pt x="215555" y="139768"/>
                    <a:pt x="214798" y="141187"/>
                  </a:cubicBezTo>
                  <a:cubicBezTo>
                    <a:pt x="214798" y="141187"/>
                    <a:pt x="212503" y="135894"/>
                    <a:pt x="214684" y="133248"/>
                  </a:cubicBezTo>
                  <a:cubicBezTo>
                    <a:pt x="211527" y="134666"/>
                    <a:pt x="209218" y="137474"/>
                    <a:pt x="208445" y="140836"/>
                  </a:cubicBezTo>
                  <a:moveTo>
                    <a:pt x="153067" y="123697"/>
                  </a:moveTo>
                  <a:cubicBezTo>
                    <a:pt x="164919" y="127772"/>
                    <a:pt x="177746" y="128103"/>
                    <a:pt x="189795" y="124645"/>
                  </a:cubicBezTo>
                  <a:cubicBezTo>
                    <a:pt x="189468" y="129578"/>
                    <a:pt x="189589" y="134530"/>
                    <a:pt x="190157" y="139441"/>
                  </a:cubicBezTo>
                  <a:lnTo>
                    <a:pt x="190157" y="140067"/>
                  </a:lnTo>
                  <a:cubicBezTo>
                    <a:pt x="188166" y="140011"/>
                    <a:pt x="186185" y="139954"/>
                    <a:pt x="184166" y="139954"/>
                  </a:cubicBezTo>
                  <a:cubicBezTo>
                    <a:pt x="184306" y="138210"/>
                    <a:pt x="185581" y="136767"/>
                    <a:pt x="187300" y="136406"/>
                  </a:cubicBezTo>
                  <a:cubicBezTo>
                    <a:pt x="184113" y="136069"/>
                    <a:pt x="180959" y="137292"/>
                    <a:pt x="178841" y="139688"/>
                  </a:cubicBezTo>
                  <a:cubicBezTo>
                    <a:pt x="179047" y="137236"/>
                    <a:pt x="180116" y="134934"/>
                    <a:pt x="181861" y="133191"/>
                  </a:cubicBezTo>
                  <a:cubicBezTo>
                    <a:pt x="178097" y="134029"/>
                    <a:pt x="174907" y="136499"/>
                    <a:pt x="173164" y="139925"/>
                  </a:cubicBezTo>
                  <a:cubicBezTo>
                    <a:pt x="173164" y="139925"/>
                    <a:pt x="173050" y="134870"/>
                    <a:pt x="175822" y="132944"/>
                  </a:cubicBezTo>
                  <a:cubicBezTo>
                    <a:pt x="172034" y="133656"/>
                    <a:pt x="168986" y="136458"/>
                    <a:pt x="167973" y="140162"/>
                  </a:cubicBezTo>
                  <a:cubicBezTo>
                    <a:pt x="167973" y="140162"/>
                    <a:pt x="167021" y="135629"/>
                    <a:pt x="168783" y="133713"/>
                  </a:cubicBezTo>
                  <a:cubicBezTo>
                    <a:pt x="166050" y="134556"/>
                    <a:pt x="164199" y="137086"/>
                    <a:pt x="164230" y="139935"/>
                  </a:cubicBezTo>
                  <a:cubicBezTo>
                    <a:pt x="162266" y="138153"/>
                    <a:pt x="159617" y="137318"/>
                    <a:pt x="156982" y="137649"/>
                  </a:cubicBezTo>
                  <a:cubicBezTo>
                    <a:pt x="158191" y="138047"/>
                    <a:pt x="159020" y="139470"/>
                    <a:pt x="159610" y="141291"/>
                  </a:cubicBezTo>
                  <a:cubicBezTo>
                    <a:pt x="158553" y="141405"/>
                    <a:pt x="157420" y="141566"/>
                    <a:pt x="156334" y="141708"/>
                  </a:cubicBezTo>
                  <a:lnTo>
                    <a:pt x="156334" y="141651"/>
                  </a:lnTo>
                  <a:cubicBezTo>
                    <a:pt x="153591" y="136109"/>
                    <a:pt x="152479" y="129908"/>
                    <a:pt x="153124" y="123763"/>
                  </a:cubicBezTo>
                  <a:moveTo>
                    <a:pt x="130159" y="128240"/>
                  </a:moveTo>
                  <a:cubicBezTo>
                    <a:pt x="131754" y="125247"/>
                    <a:pt x="133807" y="122521"/>
                    <a:pt x="136246" y="120159"/>
                  </a:cubicBezTo>
                  <a:cubicBezTo>
                    <a:pt x="136432" y="120083"/>
                    <a:pt x="136623" y="120020"/>
                    <a:pt x="136817" y="119969"/>
                  </a:cubicBezTo>
                  <a:cubicBezTo>
                    <a:pt x="136019" y="122881"/>
                    <a:pt x="136526" y="125994"/>
                    <a:pt x="138208" y="128505"/>
                  </a:cubicBezTo>
                  <a:cubicBezTo>
                    <a:pt x="139379" y="130649"/>
                    <a:pt x="143027" y="137393"/>
                    <a:pt x="146047" y="143197"/>
                  </a:cubicBezTo>
                  <a:cubicBezTo>
                    <a:pt x="144389" y="143463"/>
                    <a:pt x="142780" y="143691"/>
                    <a:pt x="141094" y="144004"/>
                  </a:cubicBezTo>
                  <a:cubicBezTo>
                    <a:pt x="141443" y="142715"/>
                    <a:pt x="141992" y="141490"/>
                    <a:pt x="142723" y="140371"/>
                  </a:cubicBezTo>
                  <a:cubicBezTo>
                    <a:pt x="139559" y="140515"/>
                    <a:pt x="136696" y="142276"/>
                    <a:pt x="135150" y="145028"/>
                  </a:cubicBezTo>
                  <a:cubicBezTo>
                    <a:pt x="135153" y="142341"/>
                    <a:pt x="136476" y="139825"/>
                    <a:pt x="138694" y="138294"/>
                  </a:cubicBezTo>
                  <a:cubicBezTo>
                    <a:pt x="134763" y="139825"/>
                    <a:pt x="131395" y="142511"/>
                    <a:pt x="129035" y="145995"/>
                  </a:cubicBezTo>
                  <a:cubicBezTo>
                    <a:pt x="129117" y="143111"/>
                    <a:pt x="130070" y="140318"/>
                    <a:pt x="131769" y="137981"/>
                  </a:cubicBezTo>
                  <a:cubicBezTo>
                    <a:pt x="128543" y="140040"/>
                    <a:pt x="125849" y="142824"/>
                    <a:pt x="123901" y="146109"/>
                  </a:cubicBezTo>
                  <a:cubicBezTo>
                    <a:pt x="124387" y="143672"/>
                    <a:pt x="125035" y="141234"/>
                    <a:pt x="125616" y="139214"/>
                  </a:cubicBezTo>
                  <a:cubicBezTo>
                    <a:pt x="126733" y="135417"/>
                    <a:pt x="128256" y="131751"/>
                    <a:pt x="130159" y="128278"/>
                  </a:cubicBezTo>
                  <a:moveTo>
                    <a:pt x="113881" y="82485"/>
                  </a:moveTo>
                  <a:cubicBezTo>
                    <a:pt x="111613" y="71332"/>
                    <a:pt x="112037" y="59801"/>
                    <a:pt x="115119" y="48843"/>
                  </a:cubicBezTo>
                  <a:cubicBezTo>
                    <a:pt x="114701" y="54882"/>
                    <a:pt x="114935" y="60949"/>
                    <a:pt x="115814" y="66940"/>
                  </a:cubicBezTo>
                  <a:cubicBezTo>
                    <a:pt x="117222" y="75507"/>
                    <a:pt x="119656" y="83875"/>
                    <a:pt x="123063" y="91866"/>
                  </a:cubicBezTo>
                  <a:cubicBezTo>
                    <a:pt x="124199" y="97341"/>
                    <a:pt x="123017" y="103041"/>
                    <a:pt x="119796" y="107620"/>
                  </a:cubicBezTo>
                  <a:lnTo>
                    <a:pt x="119243" y="108768"/>
                  </a:lnTo>
                  <a:cubicBezTo>
                    <a:pt x="119851" y="106025"/>
                    <a:pt x="119999" y="103202"/>
                    <a:pt x="119682" y="100411"/>
                  </a:cubicBezTo>
                  <a:cubicBezTo>
                    <a:pt x="119243" y="95669"/>
                    <a:pt x="115957" y="91429"/>
                    <a:pt x="113881" y="82485"/>
                  </a:cubicBezTo>
                  <a:moveTo>
                    <a:pt x="244545" y="298464"/>
                  </a:moveTo>
                  <a:cubicBezTo>
                    <a:pt x="193186" y="298464"/>
                    <a:pt x="145961" y="280073"/>
                    <a:pt x="114329" y="236509"/>
                  </a:cubicBezTo>
                  <a:cubicBezTo>
                    <a:pt x="137255" y="224832"/>
                    <a:pt x="162843" y="219311"/>
                    <a:pt x="188566" y="220489"/>
                  </a:cubicBezTo>
                  <a:cubicBezTo>
                    <a:pt x="240249" y="220489"/>
                    <a:pt x="276035" y="248185"/>
                    <a:pt x="320097" y="282434"/>
                  </a:cubicBezTo>
                  <a:cubicBezTo>
                    <a:pt x="296550" y="293690"/>
                    <a:pt x="270645" y="299185"/>
                    <a:pt x="244535" y="298464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92794C5C-C66E-0FBD-F4F8-9A3AC87A9B94}"/>
                </a:ext>
              </a:extLst>
            </p:cNvPr>
            <p:cNvSpPr/>
            <p:nvPr/>
          </p:nvSpPr>
          <p:spPr>
            <a:xfrm>
              <a:off x="5257800" y="3054350"/>
              <a:ext cx="524379" cy="410436"/>
            </a:xfrm>
            <a:custGeom>
              <a:avLst/>
              <a:gdLst>
                <a:gd name="connsiteX0" fmla="*/ 260985 w 524379"/>
                <a:gd name="connsiteY0" fmla="*/ 79672 h 410436"/>
                <a:gd name="connsiteX1" fmla="*/ 430530 w 524379"/>
                <a:gd name="connsiteY1" fmla="*/ 267092 h 410436"/>
                <a:gd name="connsiteX2" fmla="*/ 412575 w 524379"/>
                <a:gd name="connsiteY2" fmla="*/ 353679 h 410436"/>
                <a:gd name="connsiteX3" fmla="*/ 485061 w 524379"/>
                <a:gd name="connsiteY3" fmla="*/ 410436 h 410436"/>
                <a:gd name="connsiteX4" fmla="*/ 524380 w 524379"/>
                <a:gd name="connsiteY4" fmla="*/ 265319 h 410436"/>
                <a:gd name="connsiteX5" fmla="*/ 262766 w 524379"/>
                <a:gd name="connsiteY5" fmla="*/ 0 h 410436"/>
                <a:gd name="connsiteX6" fmla="*/ 0 w 524379"/>
                <a:gd name="connsiteY6" fmla="*/ 268420 h 410436"/>
                <a:gd name="connsiteX7" fmla="*/ 9573 w 524379"/>
                <a:gd name="connsiteY7" fmla="*/ 347694 h 410436"/>
                <a:gd name="connsiteX8" fmla="*/ 97012 w 524379"/>
                <a:gd name="connsiteY8" fmla="*/ 290728 h 410436"/>
                <a:gd name="connsiteX9" fmla="*/ 260985 w 524379"/>
                <a:gd name="connsiteY9" fmla="*/ 79672 h 410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4379" h="410436">
                  <a:moveTo>
                    <a:pt x="260985" y="79672"/>
                  </a:moveTo>
                  <a:cubicBezTo>
                    <a:pt x="360493" y="79672"/>
                    <a:pt x="430530" y="151387"/>
                    <a:pt x="430530" y="267092"/>
                  </a:cubicBezTo>
                  <a:cubicBezTo>
                    <a:pt x="430530" y="285455"/>
                    <a:pt x="427673" y="325661"/>
                    <a:pt x="412575" y="353679"/>
                  </a:cubicBezTo>
                  <a:cubicBezTo>
                    <a:pt x="418290" y="358260"/>
                    <a:pt x="472259" y="403778"/>
                    <a:pt x="485061" y="410436"/>
                  </a:cubicBezTo>
                  <a:cubicBezTo>
                    <a:pt x="510720" y="366334"/>
                    <a:pt x="524280" y="316288"/>
                    <a:pt x="524380" y="265319"/>
                  </a:cubicBezTo>
                  <a:cubicBezTo>
                    <a:pt x="524389" y="107046"/>
                    <a:pt x="419310" y="0"/>
                    <a:pt x="262766" y="0"/>
                  </a:cubicBezTo>
                  <a:cubicBezTo>
                    <a:pt x="111119" y="0"/>
                    <a:pt x="0" y="113078"/>
                    <a:pt x="0" y="268420"/>
                  </a:cubicBezTo>
                  <a:cubicBezTo>
                    <a:pt x="434" y="295103"/>
                    <a:pt x="3642" y="321670"/>
                    <a:pt x="9573" y="347694"/>
                  </a:cubicBezTo>
                  <a:cubicBezTo>
                    <a:pt x="34518" y="322973"/>
                    <a:pt x="64273" y="303588"/>
                    <a:pt x="97012" y="290728"/>
                  </a:cubicBezTo>
                  <a:cubicBezTo>
                    <a:pt x="88316" y="188008"/>
                    <a:pt x="135950" y="79672"/>
                    <a:pt x="260985" y="79672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DBD0F045-73F2-221F-1A55-D41FB4675199}"/>
                </a:ext>
              </a:extLst>
            </p:cNvPr>
            <p:cNvSpPr/>
            <p:nvPr/>
          </p:nvSpPr>
          <p:spPr>
            <a:xfrm>
              <a:off x="6566125" y="3054957"/>
              <a:ext cx="370979" cy="531844"/>
            </a:xfrm>
            <a:custGeom>
              <a:avLst/>
              <a:gdLst>
                <a:gd name="connsiteX0" fmla="*/ 370980 w 370979"/>
                <a:gd name="connsiteY0" fmla="*/ 376936 h 531844"/>
                <a:gd name="connsiteX1" fmla="*/ 226371 w 370979"/>
                <a:gd name="connsiteY1" fmla="*/ 230320 h 531844"/>
                <a:gd name="connsiteX2" fmla="*/ 195129 w 370979"/>
                <a:gd name="connsiteY2" fmla="*/ 221783 h 531844"/>
                <a:gd name="connsiteX3" fmla="*/ 99755 w 370979"/>
                <a:gd name="connsiteY3" fmla="*/ 153037 h 531844"/>
                <a:gd name="connsiteX4" fmla="*/ 206997 w 370979"/>
                <a:gd name="connsiteY4" fmla="*/ 80564 h 531844"/>
                <a:gd name="connsiteX5" fmla="*/ 310448 w 370979"/>
                <a:gd name="connsiteY5" fmla="*/ 114026 h 531844"/>
                <a:gd name="connsiteX6" fmla="*/ 365693 w 370979"/>
                <a:gd name="connsiteY6" fmla="*/ 46532 h 531844"/>
                <a:gd name="connsiteX7" fmla="*/ 210950 w 370979"/>
                <a:gd name="connsiteY7" fmla="*/ 0 h 531844"/>
                <a:gd name="connsiteX8" fmla="*/ 5620 w 370979"/>
                <a:gd name="connsiteY8" fmla="*/ 163347 h 531844"/>
                <a:gd name="connsiteX9" fmla="*/ 159506 w 370979"/>
                <a:gd name="connsiteY9" fmla="*/ 301522 h 531844"/>
                <a:gd name="connsiteX10" fmla="*/ 276816 w 370979"/>
                <a:gd name="connsiteY10" fmla="*/ 383148 h 531844"/>
                <a:gd name="connsiteX11" fmla="*/ 167459 w 370979"/>
                <a:gd name="connsiteY11" fmla="*/ 451221 h 531844"/>
                <a:gd name="connsiteX12" fmla="*/ 55626 w 370979"/>
                <a:gd name="connsiteY12" fmla="*/ 413898 h 531844"/>
                <a:gd name="connsiteX13" fmla="*/ 0 w 370979"/>
                <a:gd name="connsiteY13" fmla="*/ 482492 h 531844"/>
                <a:gd name="connsiteX14" fmla="*/ 169802 w 370979"/>
                <a:gd name="connsiteY14" fmla="*/ 531813 h 531844"/>
                <a:gd name="connsiteX15" fmla="*/ 370970 w 370979"/>
                <a:gd name="connsiteY15" fmla="*/ 376955 h 531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70979" h="531844">
                  <a:moveTo>
                    <a:pt x="370980" y="376936"/>
                  </a:moveTo>
                  <a:cubicBezTo>
                    <a:pt x="370980" y="304851"/>
                    <a:pt x="325031" y="258233"/>
                    <a:pt x="226371" y="230320"/>
                  </a:cubicBezTo>
                  <a:cubicBezTo>
                    <a:pt x="215979" y="227396"/>
                    <a:pt x="205564" y="224551"/>
                    <a:pt x="195129" y="221783"/>
                  </a:cubicBezTo>
                  <a:cubicBezTo>
                    <a:pt x="137703" y="206418"/>
                    <a:pt x="99755" y="196260"/>
                    <a:pt x="99755" y="153037"/>
                  </a:cubicBezTo>
                  <a:cubicBezTo>
                    <a:pt x="99755" y="110356"/>
                    <a:pt x="143856" y="80564"/>
                    <a:pt x="206997" y="80564"/>
                  </a:cubicBezTo>
                  <a:cubicBezTo>
                    <a:pt x="244053" y="81240"/>
                    <a:pt x="280068" y="92889"/>
                    <a:pt x="310448" y="114026"/>
                  </a:cubicBezTo>
                  <a:cubicBezTo>
                    <a:pt x="332356" y="87279"/>
                    <a:pt x="365693" y="46532"/>
                    <a:pt x="365693" y="46532"/>
                  </a:cubicBezTo>
                  <a:cubicBezTo>
                    <a:pt x="329051" y="15811"/>
                    <a:pt x="265719" y="0"/>
                    <a:pt x="210950" y="0"/>
                  </a:cubicBezTo>
                  <a:cubicBezTo>
                    <a:pt x="82363" y="0"/>
                    <a:pt x="5620" y="61073"/>
                    <a:pt x="5620" y="163347"/>
                  </a:cubicBezTo>
                  <a:cubicBezTo>
                    <a:pt x="5620" y="232264"/>
                    <a:pt x="54521" y="276217"/>
                    <a:pt x="159506" y="301522"/>
                  </a:cubicBezTo>
                  <a:cubicBezTo>
                    <a:pt x="263481" y="326619"/>
                    <a:pt x="276816" y="358327"/>
                    <a:pt x="276816" y="383148"/>
                  </a:cubicBezTo>
                  <a:cubicBezTo>
                    <a:pt x="276816" y="414799"/>
                    <a:pt x="249526" y="451221"/>
                    <a:pt x="167459" y="451221"/>
                  </a:cubicBezTo>
                  <a:cubicBezTo>
                    <a:pt x="136303" y="451221"/>
                    <a:pt x="88487" y="435391"/>
                    <a:pt x="55626" y="413898"/>
                  </a:cubicBezTo>
                  <a:cubicBezTo>
                    <a:pt x="27051" y="448869"/>
                    <a:pt x="21708" y="455963"/>
                    <a:pt x="0" y="482492"/>
                  </a:cubicBezTo>
                  <a:cubicBezTo>
                    <a:pt x="50363" y="515496"/>
                    <a:pt x="109518" y="532678"/>
                    <a:pt x="169802" y="531813"/>
                  </a:cubicBezTo>
                  <a:cubicBezTo>
                    <a:pt x="350139" y="531813"/>
                    <a:pt x="370970" y="413253"/>
                    <a:pt x="370970" y="376955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7A2419BF-27F8-E662-BC69-7472BA256180}"/>
                </a:ext>
              </a:extLst>
            </p:cNvPr>
            <p:cNvSpPr/>
            <p:nvPr/>
          </p:nvSpPr>
          <p:spPr>
            <a:xfrm>
              <a:off x="5910129" y="3065874"/>
              <a:ext cx="548649" cy="507001"/>
            </a:xfrm>
            <a:custGeom>
              <a:avLst/>
              <a:gdLst>
                <a:gd name="connsiteX0" fmla="*/ 548650 w 548649"/>
                <a:gd name="connsiteY0" fmla="*/ 506925 h 507001"/>
                <a:gd name="connsiteX1" fmla="*/ 548650 w 548649"/>
                <a:gd name="connsiteY1" fmla="*/ 0 h 507001"/>
                <a:gd name="connsiteX2" fmla="*/ 455428 w 548649"/>
                <a:gd name="connsiteY2" fmla="*/ 180 h 507001"/>
                <a:gd name="connsiteX3" fmla="*/ 273501 w 548649"/>
                <a:gd name="connsiteY3" fmla="*/ 222665 h 507001"/>
                <a:gd name="connsiteX4" fmla="*/ 96974 w 548649"/>
                <a:gd name="connsiteY4" fmla="*/ 123 h 507001"/>
                <a:gd name="connsiteX5" fmla="*/ 0 w 548649"/>
                <a:gd name="connsiteY5" fmla="*/ 123 h 507001"/>
                <a:gd name="connsiteX6" fmla="*/ 0 w 548649"/>
                <a:gd name="connsiteY6" fmla="*/ 507001 h 507001"/>
                <a:gd name="connsiteX7" fmla="*/ 94812 w 548649"/>
                <a:gd name="connsiteY7" fmla="*/ 507001 h 507001"/>
                <a:gd name="connsiteX8" fmla="*/ 94812 w 548649"/>
                <a:gd name="connsiteY8" fmla="*/ 138345 h 507001"/>
                <a:gd name="connsiteX9" fmla="*/ 273358 w 548649"/>
                <a:gd name="connsiteY9" fmla="*/ 358393 h 507001"/>
                <a:gd name="connsiteX10" fmla="*/ 453723 w 548649"/>
                <a:gd name="connsiteY10" fmla="*/ 137966 h 507001"/>
                <a:gd name="connsiteX11" fmla="*/ 453723 w 548649"/>
                <a:gd name="connsiteY11" fmla="*/ 506925 h 507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48649" h="507001">
                  <a:moveTo>
                    <a:pt x="548650" y="506925"/>
                  </a:moveTo>
                  <a:lnTo>
                    <a:pt x="548650" y="0"/>
                  </a:lnTo>
                  <a:lnTo>
                    <a:pt x="455428" y="180"/>
                  </a:lnTo>
                  <a:lnTo>
                    <a:pt x="273501" y="222665"/>
                  </a:lnTo>
                  <a:lnTo>
                    <a:pt x="96974" y="123"/>
                  </a:lnTo>
                  <a:lnTo>
                    <a:pt x="0" y="123"/>
                  </a:lnTo>
                  <a:lnTo>
                    <a:pt x="0" y="507001"/>
                  </a:lnTo>
                  <a:lnTo>
                    <a:pt x="94812" y="507001"/>
                  </a:lnTo>
                  <a:lnTo>
                    <a:pt x="94812" y="138345"/>
                  </a:lnTo>
                  <a:lnTo>
                    <a:pt x="273358" y="358393"/>
                  </a:lnTo>
                  <a:lnTo>
                    <a:pt x="453723" y="137966"/>
                  </a:lnTo>
                  <a:lnTo>
                    <a:pt x="453723" y="5069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CE577D64-DD18-E2F1-7861-D86AAF4CFA55}"/>
              </a:ext>
            </a:extLst>
          </p:cNvPr>
          <p:cNvSpPr/>
          <p:nvPr userDrawn="1"/>
        </p:nvSpPr>
        <p:spPr>
          <a:xfrm>
            <a:off x="0" y="6741092"/>
            <a:ext cx="12192000" cy="162064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DF98A60-6C20-9C71-6889-64BF1380B01E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9347874" y="271660"/>
            <a:ext cx="2961637" cy="8438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A8EA78E-F047-680F-9FD9-9F0DA4FEBA82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441566" y="5416493"/>
            <a:ext cx="1147606" cy="1024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715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kern="1200">
          <a:solidFill>
            <a:schemeClr val="accent3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3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3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3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3"/>
        </a:buClr>
        <a:buFont typeface="Arial" panose="020B0604020202020204" pitchFamily="34" charset="0"/>
        <a:buChar char="•"/>
        <a:defRPr sz="12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9CA2F6-1056-A989-DDEA-EB3B7EAA3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92" y="226562"/>
            <a:ext cx="8309112" cy="9176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A8F44B-4F60-A293-15BF-DC9D9F07B1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6593" y="1402183"/>
            <a:ext cx="830911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grpSp>
        <p:nvGrpSpPr>
          <p:cNvPr id="10" name="Graphic 8">
            <a:extLst>
              <a:ext uri="{FF2B5EF4-FFF2-40B4-BE49-F238E27FC236}">
                <a16:creationId xmlns:a16="http://schemas.microsoft.com/office/drawing/2014/main" id="{9515B1A4-C1EE-7FB1-EBC5-D525E7AFF9FE}"/>
              </a:ext>
            </a:extLst>
          </p:cNvPr>
          <p:cNvGrpSpPr/>
          <p:nvPr/>
        </p:nvGrpSpPr>
        <p:grpSpPr>
          <a:xfrm>
            <a:off x="10626543" y="5972728"/>
            <a:ext cx="979131" cy="437140"/>
            <a:chOff x="5257800" y="3054350"/>
            <a:chExt cx="1679305" cy="749739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130E82E5-C568-E160-7C20-A41DD1FFB0C5}"/>
                </a:ext>
              </a:extLst>
            </p:cNvPr>
            <p:cNvSpPr/>
            <p:nvPr/>
          </p:nvSpPr>
          <p:spPr>
            <a:xfrm>
              <a:off x="5278821" y="3673689"/>
              <a:ext cx="876601" cy="130400"/>
            </a:xfrm>
            <a:custGeom>
              <a:avLst/>
              <a:gdLst>
                <a:gd name="connsiteX0" fmla="*/ 109081 w 876601"/>
                <a:gd name="connsiteY0" fmla="*/ 55439 h 130400"/>
                <a:gd name="connsiteX1" fmla="*/ 109081 w 876601"/>
                <a:gd name="connsiteY1" fmla="*/ 55145 h 130400"/>
                <a:gd name="connsiteX2" fmla="*/ 56725 w 876601"/>
                <a:gd name="connsiteY2" fmla="*/ 2549 h 130400"/>
                <a:gd name="connsiteX3" fmla="*/ 54684 w 876601"/>
                <a:gd name="connsiteY3" fmla="*/ 2580 h 130400"/>
                <a:gd name="connsiteX4" fmla="*/ 25 w 876601"/>
                <a:gd name="connsiteY4" fmla="*/ 53802 h 130400"/>
                <a:gd name="connsiteX5" fmla="*/ 1 w 876601"/>
                <a:gd name="connsiteY5" fmla="*/ 55439 h 130400"/>
                <a:gd name="connsiteX6" fmla="*/ 1 w 876601"/>
                <a:gd name="connsiteY6" fmla="*/ 55723 h 130400"/>
                <a:gd name="connsiteX7" fmla="*/ 52356 w 876601"/>
                <a:gd name="connsiteY7" fmla="*/ 108319 h 130400"/>
                <a:gd name="connsiteX8" fmla="*/ 54407 w 876601"/>
                <a:gd name="connsiteY8" fmla="*/ 108288 h 130400"/>
                <a:gd name="connsiteX9" fmla="*/ 84887 w 876601"/>
                <a:gd name="connsiteY9" fmla="*/ 99524 h 130400"/>
                <a:gd name="connsiteX10" fmla="*/ 96174 w 876601"/>
                <a:gd name="connsiteY10" fmla="*/ 109597 h 130400"/>
                <a:gd name="connsiteX11" fmla="*/ 110548 w 876601"/>
                <a:gd name="connsiteY11" fmla="*/ 93672 h 130400"/>
                <a:gd name="connsiteX12" fmla="*/ 99994 w 876601"/>
                <a:gd name="connsiteY12" fmla="*/ 84766 h 130400"/>
                <a:gd name="connsiteX13" fmla="*/ 109081 w 876601"/>
                <a:gd name="connsiteY13" fmla="*/ 55439 h 130400"/>
                <a:gd name="connsiteX14" fmla="*/ 85478 w 876601"/>
                <a:gd name="connsiteY14" fmla="*/ 55723 h 130400"/>
                <a:gd name="connsiteX15" fmla="*/ 82687 w 876601"/>
                <a:gd name="connsiteY15" fmla="*/ 69742 h 130400"/>
                <a:gd name="connsiteX16" fmla="*/ 65828 w 876601"/>
                <a:gd name="connsiteY16" fmla="*/ 54566 h 130400"/>
                <a:gd name="connsiteX17" fmla="*/ 51464 w 876601"/>
                <a:gd name="connsiteY17" fmla="*/ 70624 h 130400"/>
                <a:gd name="connsiteX18" fmla="*/ 68180 w 876601"/>
                <a:gd name="connsiteY18" fmla="*/ 84785 h 130400"/>
                <a:gd name="connsiteX19" fmla="*/ 26390 w 876601"/>
                <a:gd name="connsiteY19" fmla="*/ 69002 h 130400"/>
                <a:gd name="connsiteX20" fmla="*/ 23613 w 876601"/>
                <a:gd name="connsiteY20" fmla="*/ 55439 h 130400"/>
                <a:gd name="connsiteX21" fmla="*/ 23613 w 876601"/>
                <a:gd name="connsiteY21" fmla="*/ 55145 h 130400"/>
                <a:gd name="connsiteX22" fmla="*/ 53009 w 876601"/>
                <a:gd name="connsiteY22" fmla="*/ 23349 h 130400"/>
                <a:gd name="connsiteX23" fmla="*/ 54407 w 876601"/>
                <a:gd name="connsiteY23" fmla="*/ 23323 h 130400"/>
                <a:gd name="connsiteX24" fmla="*/ 85506 w 876601"/>
                <a:gd name="connsiteY24" fmla="*/ 54443 h 130400"/>
                <a:gd name="connsiteX25" fmla="*/ 85487 w 876601"/>
                <a:gd name="connsiteY25" fmla="*/ 55439 h 130400"/>
                <a:gd name="connsiteX26" fmla="*/ 178023 w 876601"/>
                <a:gd name="connsiteY26" fmla="*/ 71990 h 130400"/>
                <a:gd name="connsiteX27" fmla="*/ 164088 w 876601"/>
                <a:gd name="connsiteY27" fmla="*/ 87905 h 130400"/>
                <a:gd name="connsiteX28" fmla="*/ 150600 w 876601"/>
                <a:gd name="connsiteY28" fmla="*/ 71990 h 130400"/>
                <a:gd name="connsiteX29" fmla="*/ 150600 w 876601"/>
                <a:gd name="connsiteY29" fmla="*/ 28360 h 130400"/>
                <a:gd name="connsiteX30" fmla="*/ 128312 w 876601"/>
                <a:gd name="connsiteY30" fmla="*/ 28360 h 130400"/>
                <a:gd name="connsiteX31" fmla="*/ 128312 w 876601"/>
                <a:gd name="connsiteY31" fmla="*/ 79018 h 130400"/>
                <a:gd name="connsiteX32" fmla="*/ 154982 w 876601"/>
                <a:gd name="connsiteY32" fmla="*/ 108070 h 130400"/>
                <a:gd name="connsiteX33" fmla="*/ 178004 w 876601"/>
                <a:gd name="connsiteY33" fmla="*/ 95512 h 130400"/>
                <a:gd name="connsiteX34" fmla="*/ 178004 w 876601"/>
                <a:gd name="connsiteY34" fmla="*/ 106609 h 130400"/>
                <a:gd name="connsiteX35" fmla="*/ 200283 w 876601"/>
                <a:gd name="connsiteY35" fmla="*/ 106609 h 130400"/>
                <a:gd name="connsiteX36" fmla="*/ 200283 w 876601"/>
                <a:gd name="connsiteY36" fmla="*/ 28350 h 130400"/>
                <a:gd name="connsiteX37" fmla="*/ 178023 w 876601"/>
                <a:gd name="connsiteY37" fmla="*/ 28350 h 130400"/>
                <a:gd name="connsiteX38" fmla="*/ 253566 w 876601"/>
                <a:gd name="connsiteY38" fmla="*/ 27449 h 130400"/>
                <a:gd name="connsiteX39" fmla="*/ 223086 w 876601"/>
                <a:gd name="connsiteY39" fmla="*/ 33728 h 130400"/>
                <a:gd name="connsiteX40" fmla="*/ 228658 w 876601"/>
                <a:gd name="connsiteY40" fmla="*/ 50668 h 130400"/>
                <a:gd name="connsiteX41" fmla="*/ 250356 w 876601"/>
                <a:gd name="connsiteY41" fmla="*/ 46438 h 130400"/>
                <a:gd name="connsiteX42" fmla="*/ 267224 w 876601"/>
                <a:gd name="connsiteY42" fmla="*/ 60741 h 130400"/>
                <a:gd name="connsiteX43" fmla="*/ 267224 w 876601"/>
                <a:gd name="connsiteY43" fmla="*/ 62059 h 130400"/>
                <a:gd name="connsiteX44" fmla="*/ 248012 w 876601"/>
                <a:gd name="connsiteY44" fmla="*/ 58853 h 130400"/>
                <a:gd name="connsiteX45" fmla="*/ 216342 w 876601"/>
                <a:gd name="connsiteY45" fmla="*/ 83817 h 130400"/>
                <a:gd name="connsiteX46" fmla="*/ 216342 w 876601"/>
                <a:gd name="connsiteY46" fmla="*/ 84102 h 130400"/>
                <a:gd name="connsiteX47" fmla="*/ 240759 w 876601"/>
                <a:gd name="connsiteY47" fmla="*/ 108198 h 130400"/>
                <a:gd name="connsiteX48" fmla="*/ 243326 w 876601"/>
                <a:gd name="connsiteY48" fmla="*/ 108051 h 130400"/>
                <a:gd name="connsiteX49" fmla="*/ 267072 w 876601"/>
                <a:gd name="connsiteY49" fmla="*/ 98120 h 130400"/>
                <a:gd name="connsiteX50" fmla="*/ 267072 w 876601"/>
                <a:gd name="connsiteY50" fmla="*/ 106590 h 130400"/>
                <a:gd name="connsiteX51" fmla="*/ 288627 w 876601"/>
                <a:gd name="connsiteY51" fmla="*/ 106590 h 130400"/>
                <a:gd name="connsiteX52" fmla="*/ 288627 w 876601"/>
                <a:gd name="connsiteY52" fmla="*/ 61215 h 130400"/>
                <a:gd name="connsiteX53" fmla="*/ 280121 w 876601"/>
                <a:gd name="connsiteY53" fmla="*/ 36251 h 130400"/>
                <a:gd name="connsiteX54" fmla="*/ 253585 w 876601"/>
                <a:gd name="connsiteY54" fmla="*/ 27487 h 130400"/>
                <a:gd name="connsiteX55" fmla="*/ 267510 w 876601"/>
                <a:gd name="connsiteY55" fmla="*/ 79027 h 130400"/>
                <a:gd name="connsiteX56" fmla="*/ 250060 w 876601"/>
                <a:gd name="connsiteY56" fmla="*/ 92752 h 130400"/>
                <a:gd name="connsiteX57" fmla="*/ 237887 w 876601"/>
                <a:gd name="connsiteY57" fmla="*/ 83267 h 130400"/>
                <a:gd name="connsiteX58" fmla="*/ 237887 w 876601"/>
                <a:gd name="connsiteY58" fmla="*/ 82973 h 130400"/>
                <a:gd name="connsiteX59" fmla="*/ 253280 w 876601"/>
                <a:gd name="connsiteY59" fmla="*/ 72170 h 130400"/>
                <a:gd name="connsiteX60" fmla="*/ 267501 w 876601"/>
                <a:gd name="connsiteY60" fmla="*/ 75091 h 130400"/>
                <a:gd name="connsiteX61" fmla="*/ 309363 w 876601"/>
                <a:gd name="connsiteY61" fmla="*/ 0 h 130400"/>
                <a:gd name="connsiteX62" fmla="*/ 331652 w 876601"/>
                <a:gd name="connsiteY62" fmla="*/ 0 h 130400"/>
                <a:gd name="connsiteX63" fmla="*/ 331652 w 876601"/>
                <a:gd name="connsiteY63" fmla="*/ 106590 h 130400"/>
                <a:gd name="connsiteX64" fmla="*/ 309363 w 876601"/>
                <a:gd name="connsiteY64" fmla="*/ 106590 h 130400"/>
                <a:gd name="connsiteX65" fmla="*/ 352692 w 876601"/>
                <a:gd name="connsiteY65" fmla="*/ 0 h 130400"/>
                <a:gd name="connsiteX66" fmla="*/ 376152 w 876601"/>
                <a:gd name="connsiteY66" fmla="*/ 0 h 130400"/>
                <a:gd name="connsiteX67" fmla="*/ 376152 w 876601"/>
                <a:gd name="connsiteY67" fmla="*/ 19709 h 130400"/>
                <a:gd name="connsiteX68" fmla="*/ 352692 w 876601"/>
                <a:gd name="connsiteY68" fmla="*/ 19709 h 130400"/>
                <a:gd name="connsiteX69" fmla="*/ 353273 w 876601"/>
                <a:gd name="connsiteY69" fmla="*/ 28331 h 130400"/>
                <a:gd name="connsiteX70" fmla="*/ 375562 w 876601"/>
                <a:gd name="connsiteY70" fmla="*/ 28331 h 130400"/>
                <a:gd name="connsiteX71" fmla="*/ 375562 w 876601"/>
                <a:gd name="connsiteY71" fmla="*/ 106590 h 130400"/>
                <a:gd name="connsiteX72" fmla="*/ 353273 w 876601"/>
                <a:gd name="connsiteY72" fmla="*/ 106590 h 130400"/>
                <a:gd name="connsiteX73" fmla="*/ 422539 w 876601"/>
                <a:gd name="connsiteY73" fmla="*/ 8347 h 130400"/>
                <a:gd name="connsiteX74" fmla="*/ 400251 w 876601"/>
                <a:gd name="connsiteY74" fmla="*/ 8347 h 130400"/>
                <a:gd name="connsiteX75" fmla="*/ 400251 w 876601"/>
                <a:gd name="connsiteY75" fmla="*/ 28350 h 130400"/>
                <a:gd name="connsiteX76" fmla="*/ 390868 w 876601"/>
                <a:gd name="connsiteY76" fmla="*/ 28350 h 130400"/>
                <a:gd name="connsiteX77" fmla="*/ 390868 w 876601"/>
                <a:gd name="connsiteY77" fmla="*/ 47320 h 130400"/>
                <a:gd name="connsiteX78" fmla="*/ 400251 w 876601"/>
                <a:gd name="connsiteY78" fmla="*/ 47320 h 130400"/>
                <a:gd name="connsiteX79" fmla="*/ 400251 w 876601"/>
                <a:gd name="connsiteY79" fmla="*/ 84405 h 130400"/>
                <a:gd name="connsiteX80" fmla="*/ 423111 w 876601"/>
                <a:gd name="connsiteY80" fmla="*/ 107909 h 130400"/>
                <a:gd name="connsiteX81" fmla="*/ 440703 w 876601"/>
                <a:gd name="connsiteY81" fmla="*/ 103385 h 130400"/>
                <a:gd name="connsiteX82" fmla="*/ 440703 w 876601"/>
                <a:gd name="connsiteY82" fmla="*/ 85572 h 130400"/>
                <a:gd name="connsiteX83" fmla="*/ 429702 w 876601"/>
                <a:gd name="connsiteY83" fmla="*/ 88342 h 130400"/>
                <a:gd name="connsiteX84" fmla="*/ 422520 w 876601"/>
                <a:gd name="connsiteY84" fmla="*/ 80754 h 130400"/>
                <a:gd name="connsiteX85" fmla="*/ 422520 w 876601"/>
                <a:gd name="connsiteY85" fmla="*/ 47320 h 130400"/>
                <a:gd name="connsiteX86" fmla="*/ 440999 w 876601"/>
                <a:gd name="connsiteY86" fmla="*/ 47320 h 130400"/>
                <a:gd name="connsiteX87" fmla="*/ 440999 w 876601"/>
                <a:gd name="connsiteY87" fmla="*/ 28350 h 130400"/>
                <a:gd name="connsiteX88" fmla="*/ 422520 w 876601"/>
                <a:gd name="connsiteY88" fmla="*/ 28350 h 130400"/>
                <a:gd name="connsiteX89" fmla="*/ 492957 w 876601"/>
                <a:gd name="connsiteY89" fmla="*/ 81617 h 130400"/>
                <a:gd name="connsiteX90" fmla="*/ 475069 w 876601"/>
                <a:gd name="connsiteY90" fmla="*/ 28322 h 130400"/>
                <a:gd name="connsiteX91" fmla="*/ 451466 w 876601"/>
                <a:gd name="connsiteY91" fmla="*/ 28322 h 130400"/>
                <a:gd name="connsiteX92" fmla="*/ 482261 w 876601"/>
                <a:gd name="connsiteY92" fmla="*/ 106884 h 130400"/>
                <a:gd name="connsiteX93" fmla="*/ 474488 w 876601"/>
                <a:gd name="connsiteY93" fmla="*/ 111997 h 130400"/>
                <a:gd name="connsiteX94" fmla="*/ 464963 w 876601"/>
                <a:gd name="connsiteY94" fmla="*/ 108933 h 130400"/>
                <a:gd name="connsiteX95" fmla="*/ 457486 w 876601"/>
                <a:gd name="connsiteY95" fmla="*/ 124991 h 130400"/>
                <a:gd name="connsiteX96" fmla="*/ 477279 w 876601"/>
                <a:gd name="connsiteY96" fmla="*/ 130397 h 130400"/>
                <a:gd name="connsiteX97" fmla="*/ 503082 w 876601"/>
                <a:gd name="connsiteY97" fmla="*/ 108497 h 130400"/>
                <a:gd name="connsiteX98" fmla="*/ 533286 w 876601"/>
                <a:gd name="connsiteY98" fmla="*/ 28341 h 130400"/>
                <a:gd name="connsiteX99" fmla="*/ 510112 w 876601"/>
                <a:gd name="connsiteY99" fmla="*/ 28341 h 130400"/>
                <a:gd name="connsiteX100" fmla="*/ 645015 w 876601"/>
                <a:gd name="connsiteY100" fmla="*/ 47595 h 130400"/>
                <a:gd name="connsiteX101" fmla="*/ 618030 w 876601"/>
                <a:gd name="connsiteY101" fmla="*/ 4373 h 130400"/>
                <a:gd name="connsiteX102" fmla="*/ 593694 w 876601"/>
                <a:gd name="connsiteY102" fmla="*/ 4373 h 130400"/>
                <a:gd name="connsiteX103" fmla="*/ 593694 w 876601"/>
                <a:gd name="connsiteY103" fmla="*/ 106581 h 130400"/>
                <a:gd name="connsiteX104" fmla="*/ 615830 w 876601"/>
                <a:gd name="connsiteY104" fmla="*/ 106581 h 130400"/>
                <a:gd name="connsiteX105" fmla="*/ 615830 w 876601"/>
                <a:gd name="connsiteY105" fmla="*/ 40301 h 130400"/>
                <a:gd name="connsiteX106" fmla="*/ 644405 w 876601"/>
                <a:gd name="connsiteY106" fmla="*/ 83523 h 130400"/>
                <a:gd name="connsiteX107" fmla="*/ 644995 w 876601"/>
                <a:gd name="connsiteY107" fmla="*/ 83523 h 130400"/>
                <a:gd name="connsiteX108" fmla="*/ 673885 w 876601"/>
                <a:gd name="connsiteY108" fmla="*/ 39893 h 130400"/>
                <a:gd name="connsiteX109" fmla="*/ 673885 w 876601"/>
                <a:gd name="connsiteY109" fmla="*/ 106619 h 130400"/>
                <a:gd name="connsiteX110" fmla="*/ 696316 w 876601"/>
                <a:gd name="connsiteY110" fmla="*/ 106619 h 130400"/>
                <a:gd name="connsiteX111" fmla="*/ 696316 w 876601"/>
                <a:gd name="connsiteY111" fmla="*/ 4382 h 130400"/>
                <a:gd name="connsiteX112" fmla="*/ 671970 w 876601"/>
                <a:gd name="connsiteY112" fmla="*/ 4382 h 130400"/>
                <a:gd name="connsiteX113" fmla="*/ 754581 w 876601"/>
                <a:gd name="connsiteY113" fmla="*/ 26870 h 130400"/>
                <a:gd name="connsiteX114" fmla="*/ 715677 w 876601"/>
                <a:gd name="connsiteY114" fmla="*/ 66076 h 130400"/>
                <a:gd name="connsiteX115" fmla="*/ 715719 w 876601"/>
                <a:gd name="connsiteY115" fmla="*/ 67655 h 130400"/>
                <a:gd name="connsiteX116" fmla="*/ 715719 w 876601"/>
                <a:gd name="connsiteY116" fmla="*/ 67940 h 130400"/>
                <a:gd name="connsiteX117" fmla="*/ 758132 w 876601"/>
                <a:gd name="connsiteY117" fmla="*/ 108374 h 130400"/>
                <a:gd name="connsiteX118" fmla="*/ 788890 w 876601"/>
                <a:gd name="connsiteY118" fmla="*/ 93786 h 130400"/>
                <a:gd name="connsiteX119" fmla="*/ 776136 w 876601"/>
                <a:gd name="connsiteY119" fmla="*/ 82546 h 130400"/>
                <a:gd name="connsiteX120" fmla="*/ 757086 w 876601"/>
                <a:gd name="connsiteY120" fmla="*/ 90570 h 130400"/>
                <a:gd name="connsiteX121" fmla="*/ 737874 w 876601"/>
                <a:gd name="connsiteY121" fmla="*/ 75243 h 130400"/>
                <a:gd name="connsiteX122" fmla="*/ 792576 w 876601"/>
                <a:gd name="connsiteY122" fmla="*/ 75243 h 130400"/>
                <a:gd name="connsiteX123" fmla="*/ 792862 w 876601"/>
                <a:gd name="connsiteY123" fmla="*/ 69400 h 130400"/>
                <a:gd name="connsiteX124" fmla="*/ 754600 w 876601"/>
                <a:gd name="connsiteY124" fmla="*/ 26908 h 130400"/>
                <a:gd name="connsiteX125" fmla="*/ 737588 w 876601"/>
                <a:gd name="connsiteY125" fmla="*/ 61367 h 130400"/>
                <a:gd name="connsiteX126" fmla="*/ 754600 w 876601"/>
                <a:gd name="connsiteY126" fmla="*/ 44721 h 130400"/>
                <a:gd name="connsiteX127" fmla="*/ 771164 w 876601"/>
                <a:gd name="connsiteY127" fmla="*/ 61367 h 130400"/>
                <a:gd name="connsiteX128" fmla="*/ 841449 w 876601"/>
                <a:gd name="connsiteY128" fmla="*/ 27449 h 130400"/>
                <a:gd name="connsiteX129" fmla="*/ 810969 w 876601"/>
                <a:gd name="connsiteY129" fmla="*/ 33728 h 130400"/>
                <a:gd name="connsiteX130" fmla="*/ 816541 w 876601"/>
                <a:gd name="connsiteY130" fmla="*/ 50668 h 130400"/>
                <a:gd name="connsiteX131" fmla="*/ 838248 w 876601"/>
                <a:gd name="connsiteY131" fmla="*/ 46438 h 130400"/>
                <a:gd name="connsiteX132" fmla="*/ 855107 w 876601"/>
                <a:gd name="connsiteY132" fmla="*/ 60741 h 130400"/>
                <a:gd name="connsiteX133" fmla="*/ 855107 w 876601"/>
                <a:gd name="connsiteY133" fmla="*/ 62059 h 130400"/>
                <a:gd name="connsiteX134" fmla="*/ 835905 w 876601"/>
                <a:gd name="connsiteY134" fmla="*/ 58853 h 130400"/>
                <a:gd name="connsiteX135" fmla="*/ 804225 w 876601"/>
                <a:gd name="connsiteY135" fmla="*/ 83817 h 130400"/>
                <a:gd name="connsiteX136" fmla="*/ 804225 w 876601"/>
                <a:gd name="connsiteY136" fmla="*/ 84102 h 130400"/>
                <a:gd name="connsiteX137" fmla="*/ 828642 w 876601"/>
                <a:gd name="connsiteY137" fmla="*/ 108198 h 130400"/>
                <a:gd name="connsiteX138" fmla="*/ 831209 w 876601"/>
                <a:gd name="connsiteY138" fmla="*/ 108051 h 130400"/>
                <a:gd name="connsiteX139" fmla="*/ 854965 w 876601"/>
                <a:gd name="connsiteY139" fmla="*/ 98120 h 130400"/>
                <a:gd name="connsiteX140" fmla="*/ 854965 w 876601"/>
                <a:gd name="connsiteY140" fmla="*/ 106590 h 130400"/>
                <a:gd name="connsiteX141" fmla="*/ 876520 w 876601"/>
                <a:gd name="connsiteY141" fmla="*/ 106590 h 130400"/>
                <a:gd name="connsiteX142" fmla="*/ 876520 w 876601"/>
                <a:gd name="connsiteY142" fmla="*/ 61215 h 130400"/>
                <a:gd name="connsiteX143" fmla="*/ 868014 w 876601"/>
                <a:gd name="connsiteY143" fmla="*/ 36251 h 130400"/>
                <a:gd name="connsiteX144" fmla="*/ 841477 w 876601"/>
                <a:gd name="connsiteY144" fmla="*/ 27487 h 130400"/>
                <a:gd name="connsiteX145" fmla="*/ 855412 w 876601"/>
                <a:gd name="connsiteY145" fmla="*/ 79027 h 130400"/>
                <a:gd name="connsiteX146" fmla="*/ 837962 w 876601"/>
                <a:gd name="connsiteY146" fmla="*/ 92752 h 130400"/>
                <a:gd name="connsiteX147" fmla="*/ 825789 w 876601"/>
                <a:gd name="connsiteY147" fmla="*/ 83267 h 130400"/>
                <a:gd name="connsiteX148" fmla="*/ 825789 w 876601"/>
                <a:gd name="connsiteY148" fmla="*/ 82973 h 130400"/>
                <a:gd name="connsiteX149" fmla="*/ 841182 w 876601"/>
                <a:gd name="connsiteY149" fmla="*/ 72170 h 130400"/>
                <a:gd name="connsiteX150" fmla="*/ 855403 w 876601"/>
                <a:gd name="connsiteY150" fmla="*/ 75091 h 13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876601" h="130400">
                  <a:moveTo>
                    <a:pt x="109081" y="55439"/>
                  </a:moveTo>
                  <a:lnTo>
                    <a:pt x="109081" y="55145"/>
                  </a:lnTo>
                  <a:cubicBezTo>
                    <a:pt x="109209" y="26224"/>
                    <a:pt x="85768" y="2677"/>
                    <a:pt x="56725" y="2549"/>
                  </a:cubicBezTo>
                  <a:cubicBezTo>
                    <a:pt x="56044" y="2546"/>
                    <a:pt x="55364" y="2557"/>
                    <a:pt x="54684" y="2580"/>
                  </a:cubicBezTo>
                  <a:cubicBezTo>
                    <a:pt x="25385" y="1695"/>
                    <a:pt x="914" y="24628"/>
                    <a:pt x="25" y="53802"/>
                  </a:cubicBezTo>
                  <a:cubicBezTo>
                    <a:pt x="8" y="54347"/>
                    <a:pt x="0" y="54893"/>
                    <a:pt x="1" y="55439"/>
                  </a:cubicBezTo>
                  <a:lnTo>
                    <a:pt x="1" y="55723"/>
                  </a:lnTo>
                  <a:cubicBezTo>
                    <a:pt x="-127" y="84644"/>
                    <a:pt x="23313" y="108192"/>
                    <a:pt x="52356" y="108319"/>
                  </a:cubicBezTo>
                  <a:cubicBezTo>
                    <a:pt x="53040" y="108322"/>
                    <a:pt x="53724" y="108312"/>
                    <a:pt x="54407" y="108288"/>
                  </a:cubicBezTo>
                  <a:cubicBezTo>
                    <a:pt x="65204" y="108357"/>
                    <a:pt x="75790" y="105314"/>
                    <a:pt x="84887" y="99524"/>
                  </a:cubicBezTo>
                  <a:lnTo>
                    <a:pt x="96174" y="109597"/>
                  </a:lnTo>
                  <a:lnTo>
                    <a:pt x="110548" y="93672"/>
                  </a:lnTo>
                  <a:lnTo>
                    <a:pt x="99994" y="84766"/>
                  </a:lnTo>
                  <a:cubicBezTo>
                    <a:pt x="105891" y="76111"/>
                    <a:pt x="109055" y="65898"/>
                    <a:pt x="109081" y="55439"/>
                  </a:cubicBezTo>
                  <a:moveTo>
                    <a:pt x="85478" y="55723"/>
                  </a:moveTo>
                  <a:cubicBezTo>
                    <a:pt x="85507" y="60536"/>
                    <a:pt x="84557" y="65304"/>
                    <a:pt x="82687" y="69742"/>
                  </a:cubicBezTo>
                  <a:lnTo>
                    <a:pt x="65828" y="54566"/>
                  </a:lnTo>
                  <a:lnTo>
                    <a:pt x="51464" y="70624"/>
                  </a:lnTo>
                  <a:lnTo>
                    <a:pt x="68180" y="84785"/>
                  </a:lnTo>
                  <a:cubicBezTo>
                    <a:pt x="52264" y="91918"/>
                    <a:pt x="33554" y="84852"/>
                    <a:pt x="26390" y="69002"/>
                  </a:cubicBezTo>
                  <a:cubicBezTo>
                    <a:pt x="24465" y="64742"/>
                    <a:pt x="23516" y="60109"/>
                    <a:pt x="23613" y="55439"/>
                  </a:cubicBezTo>
                  <a:lnTo>
                    <a:pt x="23613" y="55145"/>
                  </a:lnTo>
                  <a:cubicBezTo>
                    <a:pt x="22913" y="38281"/>
                    <a:pt x="36074" y="24046"/>
                    <a:pt x="53009" y="23349"/>
                  </a:cubicBezTo>
                  <a:cubicBezTo>
                    <a:pt x="53475" y="23330"/>
                    <a:pt x="53941" y="23321"/>
                    <a:pt x="54407" y="23323"/>
                  </a:cubicBezTo>
                  <a:cubicBezTo>
                    <a:pt x="71625" y="23365"/>
                    <a:pt x="85548" y="37298"/>
                    <a:pt x="85506" y="54443"/>
                  </a:cubicBezTo>
                  <a:cubicBezTo>
                    <a:pt x="85505" y="54775"/>
                    <a:pt x="85499" y="55107"/>
                    <a:pt x="85487" y="55439"/>
                  </a:cubicBezTo>
                  <a:close/>
                  <a:moveTo>
                    <a:pt x="178023" y="71990"/>
                  </a:moveTo>
                  <a:cubicBezTo>
                    <a:pt x="178023" y="82499"/>
                    <a:pt x="172594" y="87905"/>
                    <a:pt x="164088" y="87905"/>
                  </a:cubicBezTo>
                  <a:cubicBezTo>
                    <a:pt x="155582" y="87905"/>
                    <a:pt x="150600" y="82499"/>
                    <a:pt x="150600" y="71990"/>
                  </a:cubicBezTo>
                  <a:lnTo>
                    <a:pt x="150600" y="28360"/>
                  </a:lnTo>
                  <a:lnTo>
                    <a:pt x="128312" y="28360"/>
                  </a:lnTo>
                  <a:lnTo>
                    <a:pt x="128312" y="79018"/>
                  </a:lnTo>
                  <a:cubicBezTo>
                    <a:pt x="128312" y="96982"/>
                    <a:pt x="138132" y="108070"/>
                    <a:pt x="154982" y="108070"/>
                  </a:cubicBezTo>
                  <a:cubicBezTo>
                    <a:pt x="164282" y="107980"/>
                    <a:pt x="172921" y="103268"/>
                    <a:pt x="178004" y="95512"/>
                  </a:cubicBezTo>
                  <a:lnTo>
                    <a:pt x="178004" y="106609"/>
                  </a:lnTo>
                  <a:lnTo>
                    <a:pt x="200283" y="106609"/>
                  </a:lnTo>
                  <a:lnTo>
                    <a:pt x="200283" y="28350"/>
                  </a:lnTo>
                  <a:lnTo>
                    <a:pt x="178023" y="28350"/>
                  </a:lnTo>
                  <a:close/>
                  <a:moveTo>
                    <a:pt x="253566" y="27449"/>
                  </a:moveTo>
                  <a:cubicBezTo>
                    <a:pt x="243059" y="27216"/>
                    <a:pt x="232637" y="29363"/>
                    <a:pt x="223086" y="33728"/>
                  </a:cubicBezTo>
                  <a:lnTo>
                    <a:pt x="228658" y="50668"/>
                  </a:lnTo>
                  <a:cubicBezTo>
                    <a:pt x="235550" y="47883"/>
                    <a:pt x="242917" y="46446"/>
                    <a:pt x="250356" y="46438"/>
                  </a:cubicBezTo>
                  <a:cubicBezTo>
                    <a:pt x="261500" y="46438"/>
                    <a:pt x="267224" y="51550"/>
                    <a:pt x="267224" y="60741"/>
                  </a:cubicBezTo>
                  <a:lnTo>
                    <a:pt x="267224" y="62059"/>
                  </a:lnTo>
                  <a:cubicBezTo>
                    <a:pt x="261058" y="59881"/>
                    <a:pt x="254555" y="58796"/>
                    <a:pt x="248012" y="58853"/>
                  </a:cubicBezTo>
                  <a:cubicBezTo>
                    <a:pt x="229391" y="58853"/>
                    <a:pt x="216342" y="66735"/>
                    <a:pt x="216342" y="83817"/>
                  </a:cubicBezTo>
                  <a:lnTo>
                    <a:pt x="216342" y="84102"/>
                  </a:lnTo>
                  <a:cubicBezTo>
                    <a:pt x="216402" y="97470"/>
                    <a:pt x="227334" y="108258"/>
                    <a:pt x="240759" y="108198"/>
                  </a:cubicBezTo>
                  <a:cubicBezTo>
                    <a:pt x="241617" y="108194"/>
                    <a:pt x="242474" y="108145"/>
                    <a:pt x="243326" y="108051"/>
                  </a:cubicBezTo>
                  <a:cubicBezTo>
                    <a:pt x="252333" y="108437"/>
                    <a:pt x="261043" y="104795"/>
                    <a:pt x="267072" y="98120"/>
                  </a:cubicBezTo>
                  <a:lnTo>
                    <a:pt x="267072" y="106590"/>
                  </a:lnTo>
                  <a:lnTo>
                    <a:pt x="288627" y="106590"/>
                  </a:lnTo>
                  <a:lnTo>
                    <a:pt x="288627" y="61215"/>
                  </a:lnTo>
                  <a:cubicBezTo>
                    <a:pt x="289270" y="52094"/>
                    <a:pt x="286205" y="43099"/>
                    <a:pt x="280121" y="36251"/>
                  </a:cubicBezTo>
                  <a:cubicBezTo>
                    <a:pt x="272807" y="29917"/>
                    <a:pt x="263251" y="26761"/>
                    <a:pt x="253585" y="27487"/>
                  </a:cubicBezTo>
                  <a:moveTo>
                    <a:pt x="267510" y="79027"/>
                  </a:moveTo>
                  <a:cubicBezTo>
                    <a:pt x="267510" y="87061"/>
                    <a:pt x="260471" y="92752"/>
                    <a:pt x="250060" y="92752"/>
                  </a:cubicBezTo>
                  <a:cubicBezTo>
                    <a:pt x="242878" y="92752"/>
                    <a:pt x="237887" y="89252"/>
                    <a:pt x="237887" y="83267"/>
                  </a:cubicBezTo>
                  <a:lnTo>
                    <a:pt x="237887" y="82973"/>
                  </a:lnTo>
                  <a:cubicBezTo>
                    <a:pt x="237887" y="75964"/>
                    <a:pt x="243755" y="72170"/>
                    <a:pt x="253280" y="72170"/>
                  </a:cubicBezTo>
                  <a:cubicBezTo>
                    <a:pt x="258174" y="72129"/>
                    <a:pt x="263022" y="73125"/>
                    <a:pt x="267501" y="75091"/>
                  </a:cubicBezTo>
                  <a:close/>
                  <a:moveTo>
                    <a:pt x="309363" y="0"/>
                  </a:moveTo>
                  <a:lnTo>
                    <a:pt x="331652" y="0"/>
                  </a:lnTo>
                  <a:lnTo>
                    <a:pt x="331652" y="106590"/>
                  </a:lnTo>
                  <a:lnTo>
                    <a:pt x="309363" y="106590"/>
                  </a:lnTo>
                  <a:close/>
                  <a:moveTo>
                    <a:pt x="352692" y="0"/>
                  </a:moveTo>
                  <a:lnTo>
                    <a:pt x="376152" y="0"/>
                  </a:lnTo>
                  <a:lnTo>
                    <a:pt x="376152" y="19709"/>
                  </a:lnTo>
                  <a:lnTo>
                    <a:pt x="352692" y="19709"/>
                  </a:lnTo>
                  <a:close/>
                  <a:moveTo>
                    <a:pt x="353273" y="28331"/>
                  </a:moveTo>
                  <a:lnTo>
                    <a:pt x="375562" y="28331"/>
                  </a:lnTo>
                  <a:lnTo>
                    <a:pt x="375562" y="106590"/>
                  </a:lnTo>
                  <a:lnTo>
                    <a:pt x="353273" y="106590"/>
                  </a:lnTo>
                  <a:close/>
                  <a:moveTo>
                    <a:pt x="422539" y="8347"/>
                  </a:moveTo>
                  <a:lnTo>
                    <a:pt x="400251" y="8347"/>
                  </a:lnTo>
                  <a:lnTo>
                    <a:pt x="400251" y="28350"/>
                  </a:lnTo>
                  <a:lnTo>
                    <a:pt x="390868" y="28350"/>
                  </a:lnTo>
                  <a:lnTo>
                    <a:pt x="390868" y="47320"/>
                  </a:lnTo>
                  <a:lnTo>
                    <a:pt x="400251" y="47320"/>
                  </a:lnTo>
                  <a:lnTo>
                    <a:pt x="400251" y="84405"/>
                  </a:lnTo>
                  <a:cubicBezTo>
                    <a:pt x="400251" y="102512"/>
                    <a:pt x="409490" y="107909"/>
                    <a:pt x="423111" y="107909"/>
                  </a:cubicBezTo>
                  <a:cubicBezTo>
                    <a:pt x="429285" y="108079"/>
                    <a:pt x="435383" y="106511"/>
                    <a:pt x="440703" y="103385"/>
                  </a:cubicBezTo>
                  <a:lnTo>
                    <a:pt x="440703" y="85572"/>
                  </a:lnTo>
                  <a:cubicBezTo>
                    <a:pt x="437331" y="87409"/>
                    <a:pt x="433545" y="88362"/>
                    <a:pt x="429702" y="88342"/>
                  </a:cubicBezTo>
                  <a:cubicBezTo>
                    <a:pt x="424720" y="88342"/>
                    <a:pt x="422520" y="85857"/>
                    <a:pt x="422520" y="80754"/>
                  </a:cubicBezTo>
                  <a:lnTo>
                    <a:pt x="422520" y="47320"/>
                  </a:lnTo>
                  <a:lnTo>
                    <a:pt x="440999" y="47320"/>
                  </a:lnTo>
                  <a:lnTo>
                    <a:pt x="440999" y="28350"/>
                  </a:lnTo>
                  <a:lnTo>
                    <a:pt x="422520" y="28350"/>
                  </a:lnTo>
                  <a:close/>
                  <a:moveTo>
                    <a:pt x="492957" y="81617"/>
                  </a:moveTo>
                  <a:lnTo>
                    <a:pt x="475069" y="28322"/>
                  </a:lnTo>
                  <a:lnTo>
                    <a:pt x="451466" y="28322"/>
                  </a:lnTo>
                  <a:lnTo>
                    <a:pt x="482261" y="106884"/>
                  </a:lnTo>
                  <a:cubicBezTo>
                    <a:pt x="481189" y="110188"/>
                    <a:pt x="477961" y="112311"/>
                    <a:pt x="474488" y="111997"/>
                  </a:cubicBezTo>
                  <a:cubicBezTo>
                    <a:pt x="471106" y="111786"/>
                    <a:pt x="467830" y="110733"/>
                    <a:pt x="464963" y="108933"/>
                  </a:cubicBezTo>
                  <a:lnTo>
                    <a:pt x="457486" y="124991"/>
                  </a:lnTo>
                  <a:cubicBezTo>
                    <a:pt x="463438" y="128621"/>
                    <a:pt x="470301" y="130496"/>
                    <a:pt x="477279" y="130397"/>
                  </a:cubicBezTo>
                  <a:cubicBezTo>
                    <a:pt x="490614" y="130397"/>
                    <a:pt x="497072" y="124412"/>
                    <a:pt x="503082" y="108497"/>
                  </a:cubicBezTo>
                  <a:lnTo>
                    <a:pt x="533286" y="28341"/>
                  </a:lnTo>
                  <a:lnTo>
                    <a:pt x="510112" y="28341"/>
                  </a:lnTo>
                  <a:close/>
                  <a:moveTo>
                    <a:pt x="645015" y="47595"/>
                  </a:moveTo>
                  <a:lnTo>
                    <a:pt x="618030" y="4373"/>
                  </a:lnTo>
                  <a:lnTo>
                    <a:pt x="593694" y="4373"/>
                  </a:lnTo>
                  <a:lnTo>
                    <a:pt x="593694" y="106581"/>
                  </a:lnTo>
                  <a:lnTo>
                    <a:pt x="615830" y="106581"/>
                  </a:lnTo>
                  <a:lnTo>
                    <a:pt x="615830" y="40301"/>
                  </a:lnTo>
                  <a:lnTo>
                    <a:pt x="644405" y="83523"/>
                  </a:lnTo>
                  <a:lnTo>
                    <a:pt x="644995" y="83523"/>
                  </a:lnTo>
                  <a:lnTo>
                    <a:pt x="673885" y="39893"/>
                  </a:lnTo>
                  <a:lnTo>
                    <a:pt x="673885" y="106619"/>
                  </a:lnTo>
                  <a:lnTo>
                    <a:pt x="696316" y="106619"/>
                  </a:lnTo>
                  <a:lnTo>
                    <a:pt x="696316" y="4382"/>
                  </a:lnTo>
                  <a:lnTo>
                    <a:pt x="671970" y="4382"/>
                  </a:lnTo>
                  <a:close/>
                  <a:moveTo>
                    <a:pt x="754581" y="26870"/>
                  </a:moveTo>
                  <a:cubicBezTo>
                    <a:pt x="732966" y="26999"/>
                    <a:pt x="715548" y="44552"/>
                    <a:pt x="715677" y="66076"/>
                  </a:cubicBezTo>
                  <a:cubicBezTo>
                    <a:pt x="715680" y="66602"/>
                    <a:pt x="715694" y="67129"/>
                    <a:pt x="715719" y="67655"/>
                  </a:cubicBezTo>
                  <a:lnTo>
                    <a:pt x="715719" y="67940"/>
                  </a:lnTo>
                  <a:cubicBezTo>
                    <a:pt x="716218" y="90768"/>
                    <a:pt x="735207" y="108871"/>
                    <a:pt x="758132" y="108374"/>
                  </a:cubicBezTo>
                  <a:cubicBezTo>
                    <a:pt x="770008" y="108117"/>
                    <a:pt x="781205" y="102806"/>
                    <a:pt x="788890" y="93786"/>
                  </a:cubicBezTo>
                  <a:lnTo>
                    <a:pt x="776136" y="82546"/>
                  </a:lnTo>
                  <a:cubicBezTo>
                    <a:pt x="771193" y="87758"/>
                    <a:pt x="764284" y="90669"/>
                    <a:pt x="757086" y="90570"/>
                  </a:cubicBezTo>
                  <a:cubicBezTo>
                    <a:pt x="747661" y="91188"/>
                    <a:pt x="739324" y="84536"/>
                    <a:pt x="737874" y="75243"/>
                  </a:cubicBezTo>
                  <a:lnTo>
                    <a:pt x="792576" y="75243"/>
                  </a:lnTo>
                  <a:cubicBezTo>
                    <a:pt x="792719" y="73194"/>
                    <a:pt x="792862" y="71146"/>
                    <a:pt x="792862" y="69400"/>
                  </a:cubicBezTo>
                  <a:cubicBezTo>
                    <a:pt x="792862" y="47206"/>
                    <a:pt x="780831" y="26908"/>
                    <a:pt x="754600" y="26908"/>
                  </a:cubicBezTo>
                  <a:moveTo>
                    <a:pt x="737588" y="61367"/>
                  </a:moveTo>
                  <a:cubicBezTo>
                    <a:pt x="738008" y="52239"/>
                    <a:pt x="745427" y="44979"/>
                    <a:pt x="754600" y="44721"/>
                  </a:cubicBezTo>
                  <a:cubicBezTo>
                    <a:pt x="763742" y="44875"/>
                    <a:pt x="771093" y="52262"/>
                    <a:pt x="771164" y="61367"/>
                  </a:cubicBezTo>
                  <a:close/>
                  <a:moveTo>
                    <a:pt x="841449" y="27449"/>
                  </a:moveTo>
                  <a:cubicBezTo>
                    <a:pt x="830942" y="27216"/>
                    <a:pt x="820520" y="29363"/>
                    <a:pt x="810969" y="33728"/>
                  </a:cubicBezTo>
                  <a:lnTo>
                    <a:pt x="816541" y="50668"/>
                  </a:lnTo>
                  <a:cubicBezTo>
                    <a:pt x="823436" y="47882"/>
                    <a:pt x="830807" y="46446"/>
                    <a:pt x="838248" y="46438"/>
                  </a:cubicBezTo>
                  <a:cubicBezTo>
                    <a:pt x="849392" y="46438"/>
                    <a:pt x="855107" y="51550"/>
                    <a:pt x="855107" y="60741"/>
                  </a:cubicBezTo>
                  <a:lnTo>
                    <a:pt x="855107" y="62059"/>
                  </a:lnTo>
                  <a:cubicBezTo>
                    <a:pt x="848944" y="59881"/>
                    <a:pt x="842445" y="58796"/>
                    <a:pt x="835905" y="58853"/>
                  </a:cubicBezTo>
                  <a:cubicBezTo>
                    <a:pt x="817284" y="58853"/>
                    <a:pt x="804225" y="66735"/>
                    <a:pt x="804225" y="83817"/>
                  </a:cubicBezTo>
                  <a:lnTo>
                    <a:pt x="804225" y="84102"/>
                  </a:lnTo>
                  <a:cubicBezTo>
                    <a:pt x="804285" y="97470"/>
                    <a:pt x="815217" y="108258"/>
                    <a:pt x="828642" y="108198"/>
                  </a:cubicBezTo>
                  <a:cubicBezTo>
                    <a:pt x="829500" y="108194"/>
                    <a:pt x="830357" y="108145"/>
                    <a:pt x="831209" y="108051"/>
                  </a:cubicBezTo>
                  <a:cubicBezTo>
                    <a:pt x="840220" y="108440"/>
                    <a:pt x="848933" y="104797"/>
                    <a:pt x="854965" y="98120"/>
                  </a:cubicBezTo>
                  <a:lnTo>
                    <a:pt x="854965" y="106590"/>
                  </a:lnTo>
                  <a:lnTo>
                    <a:pt x="876520" y="106590"/>
                  </a:lnTo>
                  <a:lnTo>
                    <a:pt x="876520" y="61215"/>
                  </a:lnTo>
                  <a:cubicBezTo>
                    <a:pt x="877155" y="52095"/>
                    <a:pt x="874091" y="43103"/>
                    <a:pt x="868014" y="36251"/>
                  </a:cubicBezTo>
                  <a:cubicBezTo>
                    <a:pt x="860698" y="29919"/>
                    <a:pt x="851143" y="26763"/>
                    <a:pt x="841477" y="27487"/>
                  </a:cubicBezTo>
                  <a:moveTo>
                    <a:pt x="855412" y="79027"/>
                  </a:moveTo>
                  <a:cubicBezTo>
                    <a:pt x="855412" y="87061"/>
                    <a:pt x="848364" y="92752"/>
                    <a:pt x="837962" y="92752"/>
                  </a:cubicBezTo>
                  <a:cubicBezTo>
                    <a:pt x="830781" y="92752"/>
                    <a:pt x="825789" y="89252"/>
                    <a:pt x="825789" y="83267"/>
                  </a:cubicBezTo>
                  <a:lnTo>
                    <a:pt x="825789" y="82973"/>
                  </a:lnTo>
                  <a:cubicBezTo>
                    <a:pt x="825789" y="75964"/>
                    <a:pt x="831657" y="72170"/>
                    <a:pt x="841182" y="72170"/>
                  </a:cubicBezTo>
                  <a:cubicBezTo>
                    <a:pt x="846076" y="72131"/>
                    <a:pt x="850923" y="73127"/>
                    <a:pt x="855403" y="750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D106E9A6-08EB-D1DF-52EF-4FB3E69FF5AF}"/>
                </a:ext>
              </a:extLst>
            </p:cNvPr>
            <p:cNvSpPr/>
            <p:nvPr/>
          </p:nvSpPr>
          <p:spPr>
            <a:xfrm>
              <a:off x="6168599" y="3682035"/>
              <a:ext cx="50091" cy="99574"/>
            </a:xfrm>
            <a:custGeom>
              <a:avLst/>
              <a:gdLst>
                <a:gd name="connsiteX0" fmla="*/ 31671 w 50091"/>
                <a:gd name="connsiteY0" fmla="*/ 0 h 99574"/>
                <a:gd name="connsiteX1" fmla="*/ 9382 w 50091"/>
                <a:gd name="connsiteY1" fmla="*/ 0 h 99574"/>
                <a:gd name="connsiteX2" fmla="*/ 9382 w 50091"/>
                <a:gd name="connsiteY2" fmla="*/ 20003 h 99574"/>
                <a:gd name="connsiteX3" fmla="*/ 0 w 50091"/>
                <a:gd name="connsiteY3" fmla="*/ 20003 h 99574"/>
                <a:gd name="connsiteX4" fmla="*/ 0 w 50091"/>
                <a:gd name="connsiteY4" fmla="*/ 38973 h 99574"/>
                <a:gd name="connsiteX5" fmla="*/ 9382 w 50091"/>
                <a:gd name="connsiteY5" fmla="*/ 38973 h 99574"/>
                <a:gd name="connsiteX6" fmla="*/ 9382 w 50091"/>
                <a:gd name="connsiteY6" fmla="*/ 76059 h 99574"/>
                <a:gd name="connsiteX7" fmla="*/ 32242 w 50091"/>
                <a:gd name="connsiteY7" fmla="*/ 99562 h 99574"/>
                <a:gd name="connsiteX8" fmla="*/ 49844 w 50091"/>
                <a:gd name="connsiteY8" fmla="*/ 95038 h 99574"/>
                <a:gd name="connsiteX9" fmla="*/ 49844 w 50091"/>
                <a:gd name="connsiteY9" fmla="*/ 77225 h 99574"/>
                <a:gd name="connsiteX10" fmla="*/ 38852 w 50091"/>
                <a:gd name="connsiteY10" fmla="*/ 79995 h 99574"/>
                <a:gd name="connsiteX11" fmla="*/ 31671 w 50091"/>
                <a:gd name="connsiteY11" fmla="*/ 72407 h 99574"/>
                <a:gd name="connsiteX12" fmla="*/ 31671 w 50091"/>
                <a:gd name="connsiteY12" fmla="*/ 38973 h 99574"/>
                <a:gd name="connsiteX13" fmla="*/ 50092 w 50091"/>
                <a:gd name="connsiteY13" fmla="*/ 38973 h 99574"/>
                <a:gd name="connsiteX14" fmla="*/ 50092 w 50091"/>
                <a:gd name="connsiteY14" fmla="*/ 20003 h 99574"/>
                <a:gd name="connsiteX15" fmla="*/ 31623 w 50091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091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20" y="99733"/>
                    <a:pt x="44521" y="98165"/>
                    <a:pt x="49844" y="95038"/>
                  </a:cubicBezTo>
                  <a:lnTo>
                    <a:pt x="49844" y="77225"/>
                  </a:lnTo>
                  <a:cubicBezTo>
                    <a:pt x="46475" y="79060"/>
                    <a:pt x="42693" y="80013"/>
                    <a:pt x="38852" y="79995"/>
                  </a:cubicBezTo>
                  <a:cubicBezTo>
                    <a:pt x="33861" y="79995"/>
                    <a:pt x="31671" y="77510"/>
                    <a:pt x="31671" y="72407"/>
                  </a:cubicBezTo>
                  <a:lnTo>
                    <a:pt x="31671" y="38973"/>
                  </a:lnTo>
                  <a:lnTo>
                    <a:pt x="50092" y="38973"/>
                  </a:lnTo>
                  <a:lnTo>
                    <a:pt x="50092" y="20003"/>
                  </a:lnTo>
                  <a:lnTo>
                    <a:pt x="31623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5BE078F8-08EE-556E-6EB4-2BA6210590AF}"/>
                </a:ext>
              </a:extLst>
            </p:cNvPr>
            <p:cNvSpPr/>
            <p:nvPr/>
          </p:nvSpPr>
          <p:spPr>
            <a:xfrm>
              <a:off x="6275336" y="3676603"/>
              <a:ext cx="81238" cy="105128"/>
            </a:xfrm>
            <a:custGeom>
              <a:avLst/>
              <a:gdLst>
                <a:gd name="connsiteX0" fmla="*/ 48673 w 81238"/>
                <a:gd name="connsiteY0" fmla="*/ 42499 h 105128"/>
                <a:gd name="connsiteX1" fmla="*/ 26537 w 81238"/>
                <a:gd name="connsiteY1" fmla="*/ 29059 h 105128"/>
                <a:gd name="connsiteX2" fmla="*/ 26537 w 81238"/>
                <a:gd name="connsiteY2" fmla="*/ 28775 h 105128"/>
                <a:gd name="connsiteX3" fmla="*/ 39729 w 81238"/>
                <a:gd name="connsiteY3" fmla="*/ 19869 h 105128"/>
                <a:gd name="connsiteX4" fmla="*/ 66399 w 81238"/>
                <a:gd name="connsiteY4" fmla="*/ 29941 h 105128"/>
                <a:gd name="connsiteX5" fmla="*/ 78124 w 81238"/>
                <a:gd name="connsiteY5" fmla="*/ 13002 h 105128"/>
                <a:gd name="connsiteX6" fmla="*/ 40024 w 81238"/>
                <a:gd name="connsiteY6" fmla="*/ 7 h 105128"/>
                <a:gd name="connsiteX7" fmla="*/ 4096 w 81238"/>
                <a:gd name="connsiteY7" fmla="*/ 30814 h 105128"/>
                <a:gd name="connsiteX8" fmla="*/ 4096 w 81238"/>
                <a:gd name="connsiteY8" fmla="*/ 31108 h 105128"/>
                <a:gd name="connsiteX9" fmla="*/ 38119 w 81238"/>
                <a:gd name="connsiteY9" fmla="*/ 62361 h 105128"/>
                <a:gd name="connsiteX10" fmla="*/ 58798 w 81238"/>
                <a:gd name="connsiteY10" fmla="*/ 75355 h 105128"/>
                <a:gd name="connsiteX11" fmla="*/ 58798 w 81238"/>
                <a:gd name="connsiteY11" fmla="*/ 75639 h 105128"/>
                <a:gd name="connsiteX12" fmla="*/ 43986 w 81238"/>
                <a:gd name="connsiteY12" fmla="*/ 85276 h 105128"/>
                <a:gd name="connsiteX13" fmla="*/ 13335 w 81238"/>
                <a:gd name="connsiteY13" fmla="*/ 72870 h 105128"/>
                <a:gd name="connsiteX14" fmla="*/ 0 w 81238"/>
                <a:gd name="connsiteY14" fmla="*/ 88785 h 105128"/>
                <a:gd name="connsiteX15" fmla="*/ 43558 w 81238"/>
                <a:gd name="connsiteY15" fmla="*/ 105128 h 105128"/>
                <a:gd name="connsiteX16" fmla="*/ 81239 w 81238"/>
                <a:gd name="connsiteY16" fmla="*/ 73448 h 105128"/>
                <a:gd name="connsiteX17" fmla="*/ 81239 w 81238"/>
                <a:gd name="connsiteY17" fmla="*/ 73154 h 105128"/>
                <a:gd name="connsiteX18" fmla="*/ 48682 w 81238"/>
                <a:gd name="connsiteY18" fmla="*/ 42499 h 105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1238" h="105128">
                  <a:moveTo>
                    <a:pt x="48673" y="42499"/>
                  </a:moveTo>
                  <a:cubicBezTo>
                    <a:pt x="30928" y="37966"/>
                    <a:pt x="26537" y="35784"/>
                    <a:pt x="26537" y="29059"/>
                  </a:cubicBezTo>
                  <a:lnTo>
                    <a:pt x="26537" y="28775"/>
                  </a:lnTo>
                  <a:cubicBezTo>
                    <a:pt x="26537" y="23805"/>
                    <a:pt x="31070" y="19869"/>
                    <a:pt x="39729" y="19869"/>
                  </a:cubicBezTo>
                  <a:cubicBezTo>
                    <a:pt x="49436" y="20469"/>
                    <a:pt x="58733" y="23981"/>
                    <a:pt x="66399" y="29941"/>
                  </a:cubicBezTo>
                  <a:lnTo>
                    <a:pt x="78124" y="13002"/>
                  </a:lnTo>
                  <a:cubicBezTo>
                    <a:pt x="67330" y="4386"/>
                    <a:pt x="53856" y="-210"/>
                    <a:pt x="40024" y="7"/>
                  </a:cubicBezTo>
                  <a:cubicBezTo>
                    <a:pt x="19069" y="7"/>
                    <a:pt x="4096" y="12271"/>
                    <a:pt x="4096" y="30814"/>
                  </a:cubicBezTo>
                  <a:lnTo>
                    <a:pt x="4096" y="31108"/>
                  </a:lnTo>
                  <a:cubicBezTo>
                    <a:pt x="4096" y="51406"/>
                    <a:pt x="17431" y="57096"/>
                    <a:pt x="38119" y="62361"/>
                  </a:cubicBezTo>
                  <a:cubicBezTo>
                    <a:pt x="55264" y="66733"/>
                    <a:pt x="58798" y="69654"/>
                    <a:pt x="58798" y="75355"/>
                  </a:cubicBezTo>
                  <a:lnTo>
                    <a:pt x="58798" y="75639"/>
                  </a:lnTo>
                  <a:cubicBezTo>
                    <a:pt x="58798" y="81624"/>
                    <a:pt x="53226" y="85276"/>
                    <a:pt x="43986" y="85276"/>
                  </a:cubicBezTo>
                  <a:cubicBezTo>
                    <a:pt x="32599" y="84967"/>
                    <a:pt x="21710" y="80559"/>
                    <a:pt x="13335" y="72870"/>
                  </a:cubicBezTo>
                  <a:lnTo>
                    <a:pt x="0" y="88785"/>
                  </a:lnTo>
                  <a:cubicBezTo>
                    <a:pt x="12012" y="99372"/>
                    <a:pt x="27516" y="105189"/>
                    <a:pt x="43558" y="105128"/>
                  </a:cubicBezTo>
                  <a:cubicBezTo>
                    <a:pt x="65694" y="105128"/>
                    <a:pt x="81239" y="93746"/>
                    <a:pt x="81239" y="73448"/>
                  </a:cubicBezTo>
                  <a:lnTo>
                    <a:pt x="81239" y="73154"/>
                  </a:lnTo>
                  <a:cubicBezTo>
                    <a:pt x="81239" y="55342"/>
                    <a:pt x="69513" y="47896"/>
                    <a:pt x="48682" y="42499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BE49319F-DA70-C8D4-B324-BA9E03B1377C}"/>
                </a:ext>
              </a:extLst>
            </p:cNvPr>
            <p:cNvSpPr/>
            <p:nvPr/>
          </p:nvSpPr>
          <p:spPr>
            <a:xfrm>
              <a:off x="6369753" y="3700492"/>
              <a:ext cx="73079" cy="81573"/>
            </a:xfrm>
            <a:custGeom>
              <a:avLst/>
              <a:gdLst>
                <a:gd name="connsiteX0" fmla="*/ 42009 w 73079"/>
                <a:gd name="connsiteY0" fmla="*/ 62421 h 81573"/>
                <a:gd name="connsiteX1" fmla="*/ 22004 w 73079"/>
                <a:gd name="connsiteY1" fmla="*/ 42222 h 81573"/>
                <a:gd name="connsiteX2" fmla="*/ 22064 w 73079"/>
                <a:gd name="connsiteY2" fmla="*/ 40805 h 81573"/>
                <a:gd name="connsiteX3" fmla="*/ 22064 w 73079"/>
                <a:gd name="connsiteY3" fmla="*/ 40520 h 81573"/>
                <a:gd name="connsiteX4" fmla="*/ 40739 w 73079"/>
                <a:gd name="connsiteY4" fmla="*/ 19220 h 81573"/>
                <a:gd name="connsiteX5" fmla="*/ 41114 w 73079"/>
                <a:gd name="connsiteY5" fmla="*/ 19198 h 81573"/>
                <a:gd name="connsiteX6" fmla="*/ 59002 w 73079"/>
                <a:gd name="connsiteY6" fmla="*/ 27810 h 81573"/>
                <a:gd name="connsiteX7" fmla="*/ 72642 w 73079"/>
                <a:gd name="connsiteY7" fmla="*/ 13213 h 81573"/>
                <a:gd name="connsiteX8" fmla="*/ 41209 w 73079"/>
                <a:gd name="connsiteY8" fmla="*/ 67 h 81573"/>
                <a:gd name="connsiteX9" fmla="*/ 9 w 73079"/>
                <a:gd name="connsiteY9" fmla="*/ 39378 h 81573"/>
                <a:gd name="connsiteX10" fmla="*/ 4 w 73079"/>
                <a:gd name="connsiteY10" fmla="*/ 40805 h 81573"/>
                <a:gd name="connsiteX11" fmla="*/ 4 w 73079"/>
                <a:gd name="connsiteY11" fmla="*/ 41099 h 81573"/>
                <a:gd name="connsiteX12" fmla="*/ 39655 w 73079"/>
                <a:gd name="connsiteY12" fmla="*/ 81547 h 81573"/>
                <a:gd name="connsiteX13" fmla="*/ 40962 w 73079"/>
                <a:gd name="connsiteY13" fmla="*/ 81542 h 81573"/>
                <a:gd name="connsiteX14" fmla="*/ 73080 w 73079"/>
                <a:gd name="connsiteY14" fmla="*/ 67239 h 81573"/>
                <a:gd name="connsiteX15" fmla="*/ 60031 w 73079"/>
                <a:gd name="connsiteY15" fmla="*/ 54102 h 81573"/>
                <a:gd name="connsiteX16" fmla="*/ 41990 w 73079"/>
                <a:gd name="connsiteY16" fmla="*/ 62421 h 81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3079" h="81573">
                  <a:moveTo>
                    <a:pt x="42009" y="62421"/>
                  </a:moveTo>
                  <a:cubicBezTo>
                    <a:pt x="30884" y="62344"/>
                    <a:pt x="21927" y="53301"/>
                    <a:pt x="22004" y="42222"/>
                  </a:cubicBezTo>
                  <a:cubicBezTo>
                    <a:pt x="22007" y="41749"/>
                    <a:pt x="22027" y="41276"/>
                    <a:pt x="22064" y="40805"/>
                  </a:cubicBezTo>
                  <a:lnTo>
                    <a:pt x="22064" y="40520"/>
                  </a:lnTo>
                  <a:cubicBezTo>
                    <a:pt x="21314" y="29503"/>
                    <a:pt x="29675" y="19967"/>
                    <a:pt x="40739" y="19220"/>
                  </a:cubicBezTo>
                  <a:cubicBezTo>
                    <a:pt x="40864" y="19212"/>
                    <a:pt x="40989" y="19204"/>
                    <a:pt x="41114" y="19198"/>
                  </a:cubicBezTo>
                  <a:cubicBezTo>
                    <a:pt x="48080" y="19218"/>
                    <a:pt x="54661" y="22386"/>
                    <a:pt x="59002" y="27810"/>
                  </a:cubicBezTo>
                  <a:lnTo>
                    <a:pt x="72642" y="13213"/>
                  </a:lnTo>
                  <a:cubicBezTo>
                    <a:pt x="64776" y="4218"/>
                    <a:pt x="53166" y="-637"/>
                    <a:pt x="41209" y="67"/>
                  </a:cubicBezTo>
                  <a:cubicBezTo>
                    <a:pt x="18931" y="-406"/>
                    <a:pt x="485" y="17194"/>
                    <a:pt x="9" y="39378"/>
                  </a:cubicBezTo>
                  <a:cubicBezTo>
                    <a:pt x="-1" y="39854"/>
                    <a:pt x="-3" y="40329"/>
                    <a:pt x="4" y="40805"/>
                  </a:cubicBezTo>
                  <a:lnTo>
                    <a:pt x="4" y="41099"/>
                  </a:lnTo>
                  <a:cubicBezTo>
                    <a:pt x="-264" y="63171"/>
                    <a:pt x="17489" y="81281"/>
                    <a:pt x="39655" y="81547"/>
                  </a:cubicBezTo>
                  <a:cubicBezTo>
                    <a:pt x="40090" y="81553"/>
                    <a:pt x="40526" y="81551"/>
                    <a:pt x="40962" y="81542"/>
                  </a:cubicBezTo>
                  <a:cubicBezTo>
                    <a:pt x="53324" y="82036"/>
                    <a:pt x="65208" y="76744"/>
                    <a:pt x="73080" y="67239"/>
                  </a:cubicBezTo>
                  <a:lnTo>
                    <a:pt x="60031" y="54102"/>
                  </a:lnTo>
                  <a:cubicBezTo>
                    <a:pt x="55435" y="59245"/>
                    <a:pt x="48902" y="62258"/>
                    <a:pt x="41990" y="62421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29B8EF5A-2AB5-8D29-F7CA-786810030E72}"/>
                </a:ext>
              </a:extLst>
            </p:cNvPr>
            <p:cNvSpPr/>
            <p:nvPr/>
          </p:nvSpPr>
          <p:spPr>
            <a:xfrm>
              <a:off x="6450882" y="3700534"/>
              <a:ext cx="85048" cy="81617"/>
            </a:xfrm>
            <a:custGeom>
              <a:avLst/>
              <a:gdLst>
                <a:gd name="connsiteX0" fmla="*/ 42681 w 85048"/>
                <a:gd name="connsiteY0" fmla="*/ 25 h 81617"/>
                <a:gd name="connsiteX1" fmla="*/ 24 w 85048"/>
                <a:gd name="connsiteY1" fmla="*/ 39655 h 81617"/>
                <a:gd name="connsiteX2" fmla="*/ 0 w 85048"/>
                <a:gd name="connsiteY2" fmla="*/ 40762 h 81617"/>
                <a:gd name="connsiteX3" fmla="*/ 0 w 85048"/>
                <a:gd name="connsiteY3" fmla="*/ 41056 h 81617"/>
                <a:gd name="connsiteX4" fmla="*/ 44344 w 85048"/>
                <a:gd name="connsiteY4" fmla="*/ 81578 h 81617"/>
                <a:gd name="connsiteX5" fmla="*/ 85049 w 85048"/>
                <a:gd name="connsiteY5" fmla="*/ 40762 h 81617"/>
                <a:gd name="connsiteX6" fmla="*/ 85049 w 85048"/>
                <a:gd name="connsiteY6" fmla="*/ 40478 h 81617"/>
                <a:gd name="connsiteX7" fmla="*/ 43986 w 85048"/>
                <a:gd name="connsiteY7" fmla="*/ 7 h 81617"/>
                <a:gd name="connsiteX8" fmla="*/ 42681 w 85048"/>
                <a:gd name="connsiteY8" fmla="*/ 35 h 81617"/>
                <a:gd name="connsiteX9" fmla="*/ 63056 w 85048"/>
                <a:gd name="connsiteY9" fmla="*/ 41066 h 81617"/>
                <a:gd name="connsiteX10" fmla="*/ 44239 w 85048"/>
                <a:gd name="connsiteY10" fmla="*/ 62349 h 81617"/>
                <a:gd name="connsiteX11" fmla="*/ 42681 w 85048"/>
                <a:gd name="connsiteY11" fmla="*/ 62388 h 81617"/>
                <a:gd name="connsiteX12" fmla="*/ 21987 w 85048"/>
                <a:gd name="connsiteY12" fmla="*/ 41396 h 81617"/>
                <a:gd name="connsiteX13" fmla="*/ 22003 w 85048"/>
                <a:gd name="connsiteY13" fmla="*/ 40772 h 81617"/>
                <a:gd name="connsiteX14" fmla="*/ 22003 w 85048"/>
                <a:gd name="connsiteY14" fmla="*/ 40487 h 81617"/>
                <a:gd name="connsiteX15" fmla="*/ 40820 w 85048"/>
                <a:gd name="connsiteY15" fmla="*/ 19204 h 81617"/>
                <a:gd name="connsiteX16" fmla="*/ 42386 w 85048"/>
                <a:gd name="connsiteY16" fmla="*/ 19166 h 81617"/>
                <a:gd name="connsiteX17" fmla="*/ 63080 w 85048"/>
                <a:gd name="connsiteY17" fmla="*/ 40139 h 81617"/>
                <a:gd name="connsiteX18" fmla="*/ 63065 w 85048"/>
                <a:gd name="connsiteY18" fmla="*/ 40772 h 81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5048" h="81617">
                  <a:moveTo>
                    <a:pt x="42681" y="25"/>
                  </a:moveTo>
                  <a:cubicBezTo>
                    <a:pt x="19912" y="-761"/>
                    <a:pt x="813" y="16982"/>
                    <a:pt x="24" y="39655"/>
                  </a:cubicBezTo>
                  <a:cubicBezTo>
                    <a:pt x="11" y="40024"/>
                    <a:pt x="3" y="40393"/>
                    <a:pt x="0" y="40762"/>
                  </a:cubicBezTo>
                  <a:lnTo>
                    <a:pt x="0" y="41056"/>
                  </a:lnTo>
                  <a:cubicBezTo>
                    <a:pt x="1008" y="64440"/>
                    <a:pt x="20862" y="82582"/>
                    <a:pt x="44344" y="81578"/>
                  </a:cubicBezTo>
                  <a:cubicBezTo>
                    <a:pt x="66527" y="80630"/>
                    <a:pt x="84250" y="62858"/>
                    <a:pt x="85049" y="40762"/>
                  </a:cubicBezTo>
                  <a:lnTo>
                    <a:pt x="85049" y="40478"/>
                  </a:lnTo>
                  <a:cubicBezTo>
                    <a:pt x="84933" y="18011"/>
                    <a:pt x="66548" y="-108"/>
                    <a:pt x="43986" y="7"/>
                  </a:cubicBezTo>
                  <a:cubicBezTo>
                    <a:pt x="43551" y="10"/>
                    <a:pt x="43116" y="19"/>
                    <a:pt x="42681" y="35"/>
                  </a:cubicBezTo>
                  <a:moveTo>
                    <a:pt x="63056" y="41066"/>
                  </a:moveTo>
                  <a:cubicBezTo>
                    <a:pt x="63761" y="52117"/>
                    <a:pt x="55337" y="61646"/>
                    <a:pt x="44239" y="62349"/>
                  </a:cubicBezTo>
                  <a:cubicBezTo>
                    <a:pt x="43720" y="62382"/>
                    <a:pt x="43201" y="62395"/>
                    <a:pt x="42681" y="62388"/>
                  </a:cubicBezTo>
                  <a:cubicBezTo>
                    <a:pt x="31146" y="62281"/>
                    <a:pt x="21881" y="52883"/>
                    <a:pt x="21987" y="41396"/>
                  </a:cubicBezTo>
                  <a:cubicBezTo>
                    <a:pt x="21989" y="41188"/>
                    <a:pt x="21994" y="40980"/>
                    <a:pt x="22003" y="40772"/>
                  </a:cubicBezTo>
                  <a:lnTo>
                    <a:pt x="22003" y="40487"/>
                  </a:lnTo>
                  <a:cubicBezTo>
                    <a:pt x="21297" y="29436"/>
                    <a:pt x="29721" y="19907"/>
                    <a:pt x="40820" y="19204"/>
                  </a:cubicBezTo>
                  <a:cubicBezTo>
                    <a:pt x="41341" y="19171"/>
                    <a:pt x="41864" y="19158"/>
                    <a:pt x="42386" y="19166"/>
                  </a:cubicBezTo>
                  <a:cubicBezTo>
                    <a:pt x="53917" y="19267"/>
                    <a:pt x="63182" y="28657"/>
                    <a:pt x="63080" y="40139"/>
                  </a:cubicBezTo>
                  <a:cubicBezTo>
                    <a:pt x="63078" y="40350"/>
                    <a:pt x="63073" y="40561"/>
                    <a:pt x="63065" y="407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0109A7D8-DD36-06F8-164A-209100D0B985}"/>
                </a:ext>
              </a:extLst>
            </p:cNvPr>
            <p:cNvSpPr/>
            <p:nvPr/>
          </p:nvSpPr>
          <p:spPr>
            <a:xfrm>
              <a:off x="6545332" y="3682035"/>
              <a:ext cx="50158" cy="99574"/>
            </a:xfrm>
            <a:custGeom>
              <a:avLst/>
              <a:gdLst>
                <a:gd name="connsiteX0" fmla="*/ 31671 w 50158"/>
                <a:gd name="connsiteY0" fmla="*/ 0 h 99574"/>
                <a:gd name="connsiteX1" fmla="*/ 9382 w 50158"/>
                <a:gd name="connsiteY1" fmla="*/ 0 h 99574"/>
                <a:gd name="connsiteX2" fmla="*/ 9382 w 50158"/>
                <a:gd name="connsiteY2" fmla="*/ 20003 h 99574"/>
                <a:gd name="connsiteX3" fmla="*/ 0 w 50158"/>
                <a:gd name="connsiteY3" fmla="*/ 20003 h 99574"/>
                <a:gd name="connsiteX4" fmla="*/ 0 w 50158"/>
                <a:gd name="connsiteY4" fmla="*/ 38973 h 99574"/>
                <a:gd name="connsiteX5" fmla="*/ 9382 w 50158"/>
                <a:gd name="connsiteY5" fmla="*/ 38973 h 99574"/>
                <a:gd name="connsiteX6" fmla="*/ 9382 w 50158"/>
                <a:gd name="connsiteY6" fmla="*/ 76059 h 99574"/>
                <a:gd name="connsiteX7" fmla="*/ 32242 w 50158"/>
                <a:gd name="connsiteY7" fmla="*/ 99562 h 99574"/>
                <a:gd name="connsiteX8" fmla="*/ 49835 w 50158"/>
                <a:gd name="connsiteY8" fmla="*/ 95038 h 99574"/>
                <a:gd name="connsiteX9" fmla="*/ 49835 w 50158"/>
                <a:gd name="connsiteY9" fmla="*/ 77225 h 99574"/>
                <a:gd name="connsiteX10" fmla="*/ 38843 w 50158"/>
                <a:gd name="connsiteY10" fmla="*/ 79995 h 99574"/>
                <a:gd name="connsiteX11" fmla="*/ 31661 w 50158"/>
                <a:gd name="connsiteY11" fmla="*/ 72407 h 99574"/>
                <a:gd name="connsiteX12" fmla="*/ 31661 w 50158"/>
                <a:gd name="connsiteY12" fmla="*/ 38973 h 99574"/>
                <a:gd name="connsiteX13" fmla="*/ 50159 w 50158"/>
                <a:gd name="connsiteY13" fmla="*/ 38973 h 99574"/>
                <a:gd name="connsiteX14" fmla="*/ 50159 w 50158"/>
                <a:gd name="connsiteY14" fmla="*/ 20003 h 99574"/>
                <a:gd name="connsiteX15" fmla="*/ 31690 w 50158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158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17" y="99734"/>
                    <a:pt x="44515" y="98165"/>
                    <a:pt x="49835" y="95038"/>
                  </a:cubicBezTo>
                  <a:lnTo>
                    <a:pt x="49835" y="77225"/>
                  </a:lnTo>
                  <a:cubicBezTo>
                    <a:pt x="46465" y="79060"/>
                    <a:pt x="42683" y="80013"/>
                    <a:pt x="38843" y="79995"/>
                  </a:cubicBezTo>
                  <a:cubicBezTo>
                    <a:pt x="33861" y="79995"/>
                    <a:pt x="31661" y="77510"/>
                    <a:pt x="31661" y="72407"/>
                  </a:cubicBezTo>
                  <a:lnTo>
                    <a:pt x="31661" y="38973"/>
                  </a:lnTo>
                  <a:lnTo>
                    <a:pt x="50159" y="38973"/>
                  </a:lnTo>
                  <a:lnTo>
                    <a:pt x="50159" y="20003"/>
                  </a:lnTo>
                  <a:lnTo>
                    <a:pt x="31690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26140E76-BBF9-BC0B-AB67-2272015DC2E6}"/>
                </a:ext>
              </a:extLst>
            </p:cNvPr>
            <p:cNvSpPr/>
            <p:nvPr/>
          </p:nvSpPr>
          <p:spPr>
            <a:xfrm>
              <a:off x="6613950" y="3673689"/>
              <a:ext cx="22288" cy="106590"/>
            </a:xfrm>
            <a:custGeom>
              <a:avLst/>
              <a:gdLst>
                <a:gd name="connsiteX0" fmla="*/ 0 w 22288"/>
                <a:gd name="connsiteY0" fmla="*/ 0 h 106590"/>
                <a:gd name="connsiteX1" fmla="*/ 22288 w 22288"/>
                <a:gd name="connsiteY1" fmla="*/ 0 h 106590"/>
                <a:gd name="connsiteX2" fmla="*/ 22288 w 22288"/>
                <a:gd name="connsiteY2" fmla="*/ 106590 h 106590"/>
                <a:gd name="connsiteX3" fmla="*/ 0 w 22288"/>
                <a:gd name="connsiteY3" fmla="*/ 106590 h 106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88" h="106590">
                  <a:moveTo>
                    <a:pt x="0" y="0"/>
                  </a:moveTo>
                  <a:lnTo>
                    <a:pt x="22288" y="0"/>
                  </a:lnTo>
                  <a:lnTo>
                    <a:pt x="22288" y="106590"/>
                  </a:lnTo>
                  <a:lnTo>
                    <a:pt x="0" y="10659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C59A154D-94DF-A068-4296-89B5045B2FBC}"/>
                </a:ext>
              </a:extLst>
            </p:cNvPr>
            <p:cNvSpPr/>
            <p:nvPr/>
          </p:nvSpPr>
          <p:spPr>
            <a:xfrm>
              <a:off x="6652564" y="3701073"/>
              <a:ext cx="72376" cy="80812"/>
            </a:xfrm>
            <a:custGeom>
              <a:avLst/>
              <a:gdLst>
                <a:gd name="connsiteX0" fmla="*/ 37224 w 72376"/>
                <a:gd name="connsiteY0" fmla="*/ 65 h 80812"/>
                <a:gd name="connsiteX1" fmla="*/ 6744 w 72376"/>
                <a:gd name="connsiteY1" fmla="*/ 6344 h 80812"/>
                <a:gd name="connsiteX2" fmla="*/ 12325 w 72376"/>
                <a:gd name="connsiteY2" fmla="*/ 23283 h 80812"/>
                <a:gd name="connsiteX3" fmla="*/ 34023 w 72376"/>
                <a:gd name="connsiteY3" fmla="*/ 19053 h 80812"/>
                <a:gd name="connsiteX4" fmla="*/ 50883 w 72376"/>
                <a:gd name="connsiteY4" fmla="*/ 33356 h 80812"/>
                <a:gd name="connsiteX5" fmla="*/ 50883 w 72376"/>
                <a:gd name="connsiteY5" fmla="*/ 34675 h 80812"/>
                <a:gd name="connsiteX6" fmla="*/ 31680 w 72376"/>
                <a:gd name="connsiteY6" fmla="*/ 31469 h 80812"/>
                <a:gd name="connsiteX7" fmla="*/ 0 w 72376"/>
                <a:gd name="connsiteY7" fmla="*/ 56433 h 80812"/>
                <a:gd name="connsiteX8" fmla="*/ 0 w 72376"/>
                <a:gd name="connsiteY8" fmla="*/ 56717 h 80812"/>
                <a:gd name="connsiteX9" fmla="*/ 24437 w 72376"/>
                <a:gd name="connsiteY9" fmla="*/ 80812 h 80812"/>
                <a:gd name="connsiteX10" fmla="*/ 26984 w 72376"/>
                <a:gd name="connsiteY10" fmla="*/ 80667 h 80812"/>
                <a:gd name="connsiteX11" fmla="*/ 50740 w 72376"/>
                <a:gd name="connsiteY11" fmla="*/ 70736 h 80812"/>
                <a:gd name="connsiteX12" fmla="*/ 50740 w 72376"/>
                <a:gd name="connsiteY12" fmla="*/ 79206 h 80812"/>
                <a:gd name="connsiteX13" fmla="*/ 72295 w 72376"/>
                <a:gd name="connsiteY13" fmla="*/ 79206 h 80812"/>
                <a:gd name="connsiteX14" fmla="*/ 72295 w 72376"/>
                <a:gd name="connsiteY14" fmla="*/ 33830 h 80812"/>
                <a:gd name="connsiteX15" fmla="*/ 63789 w 72376"/>
                <a:gd name="connsiteY15" fmla="*/ 8866 h 80812"/>
                <a:gd name="connsiteX16" fmla="*/ 37252 w 72376"/>
                <a:gd name="connsiteY16" fmla="*/ 102 h 80812"/>
                <a:gd name="connsiteX17" fmla="*/ 51178 w 72376"/>
                <a:gd name="connsiteY17" fmla="*/ 51643 h 80812"/>
                <a:gd name="connsiteX18" fmla="*/ 33728 w 72376"/>
                <a:gd name="connsiteY18" fmla="*/ 65368 h 80812"/>
                <a:gd name="connsiteX19" fmla="*/ 21555 w 72376"/>
                <a:gd name="connsiteY19" fmla="*/ 55883 h 80812"/>
                <a:gd name="connsiteX20" fmla="*/ 21555 w 72376"/>
                <a:gd name="connsiteY20" fmla="*/ 55589 h 80812"/>
                <a:gd name="connsiteX21" fmla="*/ 36947 w 72376"/>
                <a:gd name="connsiteY21" fmla="*/ 44785 h 80812"/>
                <a:gd name="connsiteX22" fmla="*/ 51168 w 72376"/>
                <a:gd name="connsiteY22" fmla="*/ 47707 h 80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2376" h="80812">
                  <a:moveTo>
                    <a:pt x="37224" y="65"/>
                  </a:moveTo>
                  <a:cubicBezTo>
                    <a:pt x="26717" y="-167"/>
                    <a:pt x="16295" y="1980"/>
                    <a:pt x="6744" y="6344"/>
                  </a:cubicBezTo>
                  <a:lnTo>
                    <a:pt x="12325" y="23283"/>
                  </a:lnTo>
                  <a:cubicBezTo>
                    <a:pt x="19217" y="20496"/>
                    <a:pt x="26585" y="19060"/>
                    <a:pt x="34023" y="19053"/>
                  </a:cubicBezTo>
                  <a:cubicBezTo>
                    <a:pt x="45167" y="19053"/>
                    <a:pt x="50883" y="24165"/>
                    <a:pt x="50883" y="33356"/>
                  </a:cubicBezTo>
                  <a:lnTo>
                    <a:pt x="50883" y="34675"/>
                  </a:lnTo>
                  <a:cubicBezTo>
                    <a:pt x="44719" y="32497"/>
                    <a:pt x="38220" y="31412"/>
                    <a:pt x="31680" y="31469"/>
                  </a:cubicBezTo>
                  <a:cubicBezTo>
                    <a:pt x="13059" y="31469"/>
                    <a:pt x="0" y="39351"/>
                    <a:pt x="0" y="56433"/>
                  </a:cubicBezTo>
                  <a:lnTo>
                    <a:pt x="0" y="56717"/>
                  </a:lnTo>
                  <a:cubicBezTo>
                    <a:pt x="66" y="70091"/>
                    <a:pt x="11007" y="80878"/>
                    <a:pt x="24437" y="80812"/>
                  </a:cubicBezTo>
                  <a:cubicBezTo>
                    <a:pt x="25288" y="80808"/>
                    <a:pt x="26138" y="80759"/>
                    <a:pt x="26984" y="80667"/>
                  </a:cubicBezTo>
                  <a:cubicBezTo>
                    <a:pt x="35995" y="81055"/>
                    <a:pt x="44708" y="77413"/>
                    <a:pt x="50740" y="70736"/>
                  </a:cubicBezTo>
                  <a:lnTo>
                    <a:pt x="50740" y="79206"/>
                  </a:lnTo>
                  <a:lnTo>
                    <a:pt x="72295" y="79206"/>
                  </a:lnTo>
                  <a:lnTo>
                    <a:pt x="72295" y="33830"/>
                  </a:lnTo>
                  <a:cubicBezTo>
                    <a:pt x="72930" y="24711"/>
                    <a:pt x="69866" y="15719"/>
                    <a:pt x="63789" y="8866"/>
                  </a:cubicBezTo>
                  <a:cubicBezTo>
                    <a:pt x="56474" y="2532"/>
                    <a:pt x="46918" y="-624"/>
                    <a:pt x="37252" y="102"/>
                  </a:cubicBezTo>
                  <a:moveTo>
                    <a:pt x="51178" y="51643"/>
                  </a:moveTo>
                  <a:cubicBezTo>
                    <a:pt x="51178" y="59677"/>
                    <a:pt x="44129" y="65368"/>
                    <a:pt x="33728" y="65368"/>
                  </a:cubicBezTo>
                  <a:cubicBezTo>
                    <a:pt x="26546" y="65368"/>
                    <a:pt x="21555" y="61868"/>
                    <a:pt x="21555" y="55883"/>
                  </a:cubicBezTo>
                  <a:lnTo>
                    <a:pt x="21555" y="55589"/>
                  </a:lnTo>
                  <a:cubicBezTo>
                    <a:pt x="21555" y="48579"/>
                    <a:pt x="27422" y="44785"/>
                    <a:pt x="36947" y="44785"/>
                  </a:cubicBezTo>
                  <a:cubicBezTo>
                    <a:pt x="41842" y="44746"/>
                    <a:pt x="46689" y="45741"/>
                    <a:pt x="51168" y="477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1AA69AD4-11B7-1DCE-EB8B-40BFAF8BD399}"/>
                </a:ext>
              </a:extLst>
            </p:cNvPr>
            <p:cNvSpPr/>
            <p:nvPr/>
          </p:nvSpPr>
          <p:spPr>
            <a:xfrm>
              <a:off x="6744957" y="3700512"/>
              <a:ext cx="71999" cy="79814"/>
            </a:xfrm>
            <a:custGeom>
              <a:avLst/>
              <a:gdLst>
                <a:gd name="connsiteX0" fmla="*/ 45310 w 71999"/>
                <a:gd name="connsiteY0" fmla="*/ 47 h 79814"/>
                <a:gd name="connsiteX1" fmla="*/ 22288 w 71999"/>
                <a:gd name="connsiteY1" fmla="*/ 12605 h 79814"/>
                <a:gd name="connsiteX2" fmla="*/ 22288 w 71999"/>
                <a:gd name="connsiteY2" fmla="*/ 1556 h 79814"/>
                <a:gd name="connsiteX3" fmla="*/ 0 w 71999"/>
                <a:gd name="connsiteY3" fmla="*/ 1556 h 79814"/>
                <a:gd name="connsiteX4" fmla="*/ 0 w 71999"/>
                <a:gd name="connsiteY4" fmla="*/ 79815 h 79814"/>
                <a:gd name="connsiteX5" fmla="*/ 22288 w 71999"/>
                <a:gd name="connsiteY5" fmla="*/ 79815 h 79814"/>
                <a:gd name="connsiteX6" fmla="*/ 22288 w 71999"/>
                <a:gd name="connsiteY6" fmla="*/ 36185 h 79814"/>
                <a:gd name="connsiteX7" fmla="*/ 36224 w 71999"/>
                <a:gd name="connsiteY7" fmla="*/ 20279 h 79814"/>
                <a:gd name="connsiteX8" fmla="*/ 49711 w 71999"/>
                <a:gd name="connsiteY8" fmla="*/ 36185 h 79814"/>
                <a:gd name="connsiteX9" fmla="*/ 49711 w 71999"/>
                <a:gd name="connsiteY9" fmla="*/ 79815 h 79814"/>
                <a:gd name="connsiteX10" fmla="*/ 71999 w 71999"/>
                <a:gd name="connsiteY10" fmla="*/ 79815 h 79814"/>
                <a:gd name="connsiteX11" fmla="*/ 71999 w 71999"/>
                <a:gd name="connsiteY11" fmla="*/ 29061 h 79814"/>
                <a:gd name="connsiteX12" fmla="*/ 45330 w 71999"/>
                <a:gd name="connsiteY12" fmla="*/ 0 h 79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1999" h="79814">
                  <a:moveTo>
                    <a:pt x="45310" y="47"/>
                  </a:moveTo>
                  <a:cubicBezTo>
                    <a:pt x="36011" y="137"/>
                    <a:pt x="27371" y="4850"/>
                    <a:pt x="22288" y="12605"/>
                  </a:cubicBezTo>
                  <a:lnTo>
                    <a:pt x="22288" y="1556"/>
                  </a:lnTo>
                  <a:lnTo>
                    <a:pt x="0" y="1556"/>
                  </a:lnTo>
                  <a:lnTo>
                    <a:pt x="0" y="79815"/>
                  </a:lnTo>
                  <a:lnTo>
                    <a:pt x="22288" y="79815"/>
                  </a:lnTo>
                  <a:lnTo>
                    <a:pt x="22288" y="36185"/>
                  </a:lnTo>
                  <a:cubicBezTo>
                    <a:pt x="22288" y="25675"/>
                    <a:pt x="27718" y="20279"/>
                    <a:pt x="36224" y="20279"/>
                  </a:cubicBezTo>
                  <a:cubicBezTo>
                    <a:pt x="44729" y="20279"/>
                    <a:pt x="49711" y="25675"/>
                    <a:pt x="49711" y="36185"/>
                  </a:cubicBezTo>
                  <a:lnTo>
                    <a:pt x="49711" y="79815"/>
                  </a:lnTo>
                  <a:lnTo>
                    <a:pt x="71999" y="79815"/>
                  </a:lnTo>
                  <a:lnTo>
                    <a:pt x="71999" y="29061"/>
                  </a:lnTo>
                  <a:cubicBezTo>
                    <a:pt x="71999" y="11097"/>
                    <a:pt x="62179" y="0"/>
                    <a:pt x="45330" y="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A539DE41-A652-2C15-8651-1BA8B20FF106}"/>
                </a:ext>
              </a:extLst>
            </p:cNvPr>
            <p:cNvSpPr/>
            <p:nvPr/>
          </p:nvSpPr>
          <p:spPr>
            <a:xfrm>
              <a:off x="6833520" y="3673689"/>
              <a:ext cx="82562" cy="108046"/>
            </a:xfrm>
            <a:custGeom>
              <a:avLst/>
              <a:gdLst>
                <a:gd name="connsiteX0" fmla="*/ 60274 w 82562"/>
                <a:gd name="connsiteY0" fmla="*/ 38546 h 108046"/>
                <a:gd name="connsiteX1" fmla="*/ 35785 w 82562"/>
                <a:gd name="connsiteY1" fmla="*/ 26870 h 108046"/>
                <a:gd name="connsiteX2" fmla="*/ 0 w 82562"/>
                <a:gd name="connsiteY2" fmla="*/ 67314 h 108046"/>
                <a:gd name="connsiteX3" fmla="*/ 0 w 82562"/>
                <a:gd name="connsiteY3" fmla="*/ 67598 h 108046"/>
                <a:gd name="connsiteX4" fmla="*/ 35785 w 82562"/>
                <a:gd name="connsiteY4" fmla="*/ 108042 h 108046"/>
                <a:gd name="connsiteX5" fmla="*/ 60274 w 82562"/>
                <a:gd name="connsiteY5" fmla="*/ 95341 h 108046"/>
                <a:gd name="connsiteX6" fmla="*/ 60274 w 82562"/>
                <a:gd name="connsiteY6" fmla="*/ 106581 h 108046"/>
                <a:gd name="connsiteX7" fmla="*/ 82563 w 82562"/>
                <a:gd name="connsiteY7" fmla="*/ 106581 h 108046"/>
                <a:gd name="connsiteX8" fmla="*/ 82563 w 82562"/>
                <a:gd name="connsiteY8" fmla="*/ 0 h 108046"/>
                <a:gd name="connsiteX9" fmla="*/ 60274 w 82562"/>
                <a:gd name="connsiteY9" fmla="*/ 0 h 108046"/>
                <a:gd name="connsiteX10" fmla="*/ 60560 w 82562"/>
                <a:gd name="connsiteY10" fmla="*/ 67598 h 108046"/>
                <a:gd name="connsiteX11" fmla="*/ 43886 w 82562"/>
                <a:gd name="connsiteY11" fmla="*/ 89095 h 108046"/>
                <a:gd name="connsiteX12" fmla="*/ 22298 w 82562"/>
                <a:gd name="connsiteY12" fmla="*/ 72492 h 108046"/>
                <a:gd name="connsiteX13" fmla="*/ 22298 w 82562"/>
                <a:gd name="connsiteY13" fmla="*/ 67598 h 108046"/>
                <a:gd name="connsiteX14" fmla="*/ 22298 w 82562"/>
                <a:gd name="connsiteY14" fmla="*/ 67314 h 108046"/>
                <a:gd name="connsiteX15" fmla="*/ 38972 w 82562"/>
                <a:gd name="connsiteY15" fmla="*/ 45817 h 108046"/>
                <a:gd name="connsiteX16" fmla="*/ 60560 w 82562"/>
                <a:gd name="connsiteY16" fmla="*/ 62420 h 108046"/>
                <a:gd name="connsiteX17" fmla="*/ 60560 w 82562"/>
                <a:gd name="connsiteY17" fmla="*/ 67314 h 108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2562" h="108046">
                  <a:moveTo>
                    <a:pt x="60274" y="38546"/>
                  </a:moveTo>
                  <a:cubicBezTo>
                    <a:pt x="54430" y="31011"/>
                    <a:pt x="45345" y="26679"/>
                    <a:pt x="35785" y="26870"/>
                  </a:cubicBezTo>
                  <a:cubicBezTo>
                    <a:pt x="17164" y="26870"/>
                    <a:pt x="0" y="41174"/>
                    <a:pt x="0" y="67314"/>
                  </a:cubicBezTo>
                  <a:lnTo>
                    <a:pt x="0" y="67598"/>
                  </a:lnTo>
                  <a:cubicBezTo>
                    <a:pt x="0" y="93729"/>
                    <a:pt x="17450" y="108042"/>
                    <a:pt x="35785" y="108042"/>
                  </a:cubicBezTo>
                  <a:cubicBezTo>
                    <a:pt x="45585" y="108225"/>
                    <a:pt x="54808" y="103442"/>
                    <a:pt x="60274" y="95341"/>
                  </a:cubicBezTo>
                  <a:lnTo>
                    <a:pt x="60274" y="106581"/>
                  </a:lnTo>
                  <a:lnTo>
                    <a:pt x="82563" y="106581"/>
                  </a:lnTo>
                  <a:lnTo>
                    <a:pt x="82563" y="0"/>
                  </a:lnTo>
                  <a:lnTo>
                    <a:pt x="60274" y="0"/>
                  </a:lnTo>
                  <a:close/>
                  <a:moveTo>
                    <a:pt x="60560" y="67598"/>
                  </a:moveTo>
                  <a:cubicBezTo>
                    <a:pt x="61917" y="78119"/>
                    <a:pt x="54452" y="87744"/>
                    <a:pt x="43886" y="89095"/>
                  </a:cubicBezTo>
                  <a:cubicBezTo>
                    <a:pt x="33320" y="90447"/>
                    <a:pt x="23655" y="83013"/>
                    <a:pt x="22298" y="72492"/>
                  </a:cubicBezTo>
                  <a:cubicBezTo>
                    <a:pt x="22088" y="70868"/>
                    <a:pt x="22088" y="69223"/>
                    <a:pt x="22298" y="67598"/>
                  </a:cubicBezTo>
                  <a:lnTo>
                    <a:pt x="22298" y="67314"/>
                  </a:lnTo>
                  <a:cubicBezTo>
                    <a:pt x="20941" y="56793"/>
                    <a:pt x="28406" y="47168"/>
                    <a:pt x="38972" y="45817"/>
                  </a:cubicBezTo>
                  <a:cubicBezTo>
                    <a:pt x="49538" y="44465"/>
                    <a:pt x="59203" y="51899"/>
                    <a:pt x="60560" y="62420"/>
                  </a:cubicBezTo>
                  <a:cubicBezTo>
                    <a:pt x="60770" y="64044"/>
                    <a:pt x="60770" y="65689"/>
                    <a:pt x="60560" y="673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01979205-EBBD-3EF4-C06F-900500412268}"/>
                </a:ext>
              </a:extLst>
            </p:cNvPr>
            <p:cNvSpPr/>
            <p:nvPr/>
          </p:nvSpPr>
          <p:spPr>
            <a:xfrm>
              <a:off x="5275935" y="3208596"/>
              <a:ext cx="572395" cy="377530"/>
            </a:xfrm>
            <a:custGeom>
              <a:avLst/>
              <a:gdLst>
                <a:gd name="connsiteX0" fmla="*/ 512559 w 572395"/>
                <a:gd name="connsiteY0" fmla="*/ 298625 h 377530"/>
                <a:gd name="connsiteX1" fmla="*/ 382972 w 572395"/>
                <a:gd name="connsiteY1" fmla="*/ 221561 h 377530"/>
                <a:gd name="connsiteX2" fmla="*/ 355930 w 572395"/>
                <a:gd name="connsiteY2" fmla="*/ 200694 h 377530"/>
                <a:gd name="connsiteX3" fmla="*/ 363055 w 572395"/>
                <a:gd name="connsiteY3" fmla="*/ 201292 h 377530"/>
                <a:gd name="connsiteX4" fmla="*/ 348596 w 572395"/>
                <a:gd name="connsiteY4" fmla="*/ 194653 h 377530"/>
                <a:gd name="connsiteX5" fmla="*/ 353587 w 572395"/>
                <a:gd name="connsiteY5" fmla="*/ 192955 h 377530"/>
                <a:gd name="connsiteX6" fmla="*/ 342767 w 572395"/>
                <a:gd name="connsiteY6" fmla="*/ 189284 h 377530"/>
                <a:gd name="connsiteX7" fmla="*/ 348167 w 572395"/>
                <a:gd name="connsiteY7" fmla="*/ 186277 h 377530"/>
                <a:gd name="connsiteX8" fmla="*/ 332737 w 572395"/>
                <a:gd name="connsiteY8" fmla="*/ 183432 h 377530"/>
                <a:gd name="connsiteX9" fmla="*/ 345119 w 572395"/>
                <a:gd name="connsiteY9" fmla="*/ 181023 h 377530"/>
                <a:gd name="connsiteX10" fmla="*/ 323536 w 572395"/>
                <a:gd name="connsiteY10" fmla="*/ 178623 h 377530"/>
                <a:gd name="connsiteX11" fmla="*/ 336099 w 572395"/>
                <a:gd name="connsiteY11" fmla="*/ 174772 h 377530"/>
                <a:gd name="connsiteX12" fmla="*/ 320640 w 572395"/>
                <a:gd name="connsiteY12" fmla="*/ 171405 h 377530"/>
                <a:gd name="connsiteX13" fmla="*/ 328689 w 572395"/>
                <a:gd name="connsiteY13" fmla="*/ 165800 h 377530"/>
                <a:gd name="connsiteX14" fmla="*/ 314201 w 572395"/>
                <a:gd name="connsiteY14" fmla="*/ 169025 h 377530"/>
                <a:gd name="connsiteX15" fmla="*/ 315154 w 572395"/>
                <a:gd name="connsiteY15" fmla="*/ 154892 h 377530"/>
                <a:gd name="connsiteX16" fmla="*/ 304362 w 572395"/>
                <a:gd name="connsiteY16" fmla="*/ 167886 h 377530"/>
                <a:gd name="connsiteX17" fmla="*/ 308229 w 572395"/>
                <a:gd name="connsiteY17" fmla="*/ 158591 h 377530"/>
                <a:gd name="connsiteX18" fmla="*/ 295847 w 572395"/>
                <a:gd name="connsiteY18" fmla="*/ 164813 h 377530"/>
                <a:gd name="connsiteX19" fmla="*/ 292989 w 572395"/>
                <a:gd name="connsiteY19" fmla="*/ 163561 h 377530"/>
                <a:gd name="connsiteX20" fmla="*/ 291741 w 572395"/>
                <a:gd name="connsiteY20" fmla="*/ 160479 h 377530"/>
                <a:gd name="connsiteX21" fmla="*/ 290789 w 572395"/>
                <a:gd name="connsiteY21" fmla="*/ 152891 h 377530"/>
                <a:gd name="connsiteX22" fmla="*/ 289055 w 572395"/>
                <a:gd name="connsiteY22" fmla="*/ 137905 h 377530"/>
                <a:gd name="connsiteX23" fmla="*/ 292789 w 572395"/>
                <a:gd name="connsiteY23" fmla="*/ 122729 h 377530"/>
                <a:gd name="connsiteX24" fmla="*/ 301362 w 572395"/>
                <a:gd name="connsiteY24" fmla="*/ 116697 h 377530"/>
                <a:gd name="connsiteX25" fmla="*/ 308753 w 572395"/>
                <a:gd name="connsiteY25" fmla="*/ 106520 h 377530"/>
                <a:gd name="connsiteX26" fmla="*/ 329013 w 572395"/>
                <a:gd name="connsiteY26" fmla="*/ 62890 h 377530"/>
                <a:gd name="connsiteX27" fmla="*/ 343129 w 572395"/>
                <a:gd name="connsiteY27" fmla="*/ 50645 h 377530"/>
                <a:gd name="connsiteX28" fmla="*/ 361064 w 572395"/>
                <a:gd name="connsiteY28" fmla="*/ 45362 h 377530"/>
                <a:gd name="connsiteX29" fmla="*/ 369865 w 572395"/>
                <a:gd name="connsiteY29" fmla="*/ 44366 h 377530"/>
                <a:gd name="connsiteX30" fmla="*/ 374837 w 572395"/>
                <a:gd name="connsiteY30" fmla="*/ 41065 h 377530"/>
                <a:gd name="connsiteX31" fmla="*/ 377647 w 572395"/>
                <a:gd name="connsiteY31" fmla="*/ 39946 h 377530"/>
                <a:gd name="connsiteX32" fmla="*/ 380067 w 572395"/>
                <a:gd name="connsiteY32" fmla="*/ 32434 h 377530"/>
                <a:gd name="connsiteX33" fmla="*/ 376923 w 572395"/>
                <a:gd name="connsiteY33" fmla="*/ 29958 h 377530"/>
                <a:gd name="connsiteX34" fmla="*/ 362312 w 572395"/>
                <a:gd name="connsiteY34" fmla="*/ 16765 h 377530"/>
                <a:gd name="connsiteX35" fmla="*/ 356283 w 572395"/>
                <a:gd name="connsiteY35" fmla="*/ 11529 h 377530"/>
                <a:gd name="connsiteX36" fmla="*/ 347253 w 572395"/>
                <a:gd name="connsiteY36" fmla="*/ 5222 h 377530"/>
                <a:gd name="connsiteX37" fmla="*/ 337433 w 572395"/>
                <a:gd name="connsiteY37" fmla="*/ 91 h 377530"/>
                <a:gd name="connsiteX38" fmla="*/ 324231 w 572395"/>
                <a:gd name="connsiteY38" fmla="*/ 5706 h 377530"/>
                <a:gd name="connsiteX39" fmla="*/ 304905 w 572395"/>
                <a:gd name="connsiteY39" fmla="*/ 4899 h 377530"/>
                <a:gd name="connsiteX40" fmla="*/ 280911 w 572395"/>
                <a:gd name="connsiteY40" fmla="*/ 16281 h 377530"/>
                <a:gd name="connsiteX41" fmla="*/ 264643 w 572395"/>
                <a:gd name="connsiteY41" fmla="*/ 18368 h 377530"/>
                <a:gd name="connsiteX42" fmla="*/ 243869 w 572395"/>
                <a:gd name="connsiteY42" fmla="*/ 24647 h 377530"/>
                <a:gd name="connsiteX43" fmla="*/ 207159 w 572395"/>
                <a:gd name="connsiteY43" fmla="*/ 26610 h 377530"/>
                <a:gd name="connsiteX44" fmla="*/ 172622 w 572395"/>
                <a:gd name="connsiteY44" fmla="*/ 23822 h 377530"/>
                <a:gd name="connsiteX45" fmla="*/ 140484 w 572395"/>
                <a:gd name="connsiteY45" fmla="*/ 20929 h 377530"/>
                <a:gd name="connsiteX46" fmla="*/ 114214 w 572395"/>
                <a:gd name="connsiteY46" fmla="*/ 32642 h 377530"/>
                <a:gd name="connsiteX47" fmla="*/ 109376 w 572395"/>
                <a:gd name="connsiteY47" fmla="*/ 85406 h 377530"/>
                <a:gd name="connsiteX48" fmla="*/ 108928 w 572395"/>
                <a:gd name="connsiteY48" fmla="*/ 105097 h 377530"/>
                <a:gd name="connsiteX49" fmla="*/ 109452 w 572395"/>
                <a:gd name="connsiteY49" fmla="*/ 115407 h 377530"/>
                <a:gd name="connsiteX50" fmla="*/ 113957 w 572395"/>
                <a:gd name="connsiteY50" fmla="*/ 109469 h 377530"/>
                <a:gd name="connsiteX51" fmla="*/ 112833 w 572395"/>
                <a:gd name="connsiteY51" fmla="*/ 117494 h 377530"/>
                <a:gd name="connsiteX52" fmla="*/ 116643 w 572395"/>
                <a:gd name="connsiteY52" fmla="*/ 114126 h 377530"/>
                <a:gd name="connsiteX53" fmla="*/ 116643 w 572395"/>
                <a:gd name="connsiteY53" fmla="*/ 114620 h 377530"/>
                <a:gd name="connsiteX54" fmla="*/ 115481 w 572395"/>
                <a:gd name="connsiteY54" fmla="*/ 130990 h 377530"/>
                <a:gd name="connsiteX55" fmla="*/ 113824 w 572395"/>
                <a:gd name="connsiteY55" fmla="*/ 143397 h 377530"/>
                <a:gd name="connsiteX56" fmla="*/ 112233 w 572395"/>
                <a:gd name="connsiteY56" fmla="*/ 150728 h 377530"/>
                <a:gd name="connsiteX57" fmla="*/ 103556 w 572395"/>
                <a:gd name="connsiteY57" fmla="*/ 153422 h 377530"/>
                <a:gd name="connsiteX58" fmla="*/ 107928 w 572395"/>
                <a:gd name="connsiteY58" fmla="*/ 143624 h 377530"/>
                <a:gd name="connsiteX59" fmla="*/ 95688 w 572395"/>
                <a:gd name="connsiteY59" fmla="*/ 154532 h 377530"/>
                <a:gd name="connsiteX60" fmla="*/ 96498 w 572395"/>
                <a:gd name="connsiteY60" fmla="*/ 143624 h 377530"/>
                <a:gd name="connsiteX61" fmla="*/ 87801 w 572395"/>
                <a:gd name="connsiteY61" fmla="*/ 157102 h 377530"/>
                <a:gd name="connsiteX62" fmla="*/ 72981 w 572395"/>
                <a:gd name="connsiteY62" fmla="*/ 152445 h 377530"/>
                <a:gd name="connsiteX63" fmla="*/ 80715 w 572395"/>
                <a:gd name="connsiteY63" fmla="*/ 160469 h 377530"/>
                <a:gd name="connsiteX64" fmla="*/ 67037 w 572395"/>
                <a:gd name="connsiteY64" fmla="*/ 160232 h 377530"/>
                <a:gd name="connsiteX65" fmla="*/ 73943 w 572395"/>
                <a:gd name="connsiteY65" fmla="*/ 164529 h 377530"/>
                <a:gd name="connsiteX66" fmla="*/ 61427 w 572395"/>
                <a:gd name="connsiteY66" fmla="*/ 167109 h 377530"/>
                <a:gd name="connsiteX67" fmla="*/ 66885 w 572395"/>
                <a:gd name="connsiteY67" fmla="*/ 168749 h 377530"/>
                <a:gd name="connsiteX68" fmla="*/ 0 w 572395"/>
                <a:gd name="connsiteY68" fmla="*/ 220489 h 377530"/>
                <a:gd name="connsiteX69" fmla="*/ 243754 w 572395"/>
                <a:gd name="connsiteY69" fmla="*/ 377520 h 377530"/>
                <a:gd name="connsiteX70" fmla="*/ 389153 w 572395"/>
                <a:gd name="connsiteY70" fmla="*/ 336830 h 377530"/>
                <a:gd name="connsiteX71" fmla="*/ 508778 w 572395"/>
                <a:gd name="connsiteY71" fmla="*/ 377169 h 377530"/>
                <a:gd name="connsiteX72" fmla="*/ 572395 w 572395"/>
                <a:gd name="connsiteY72" fmla="*/ 355875 h 377530"/>
                <a:gd name="connsiteX73" fmla="*/ 572395 w 572395"/>
                <a:gd name="connsiteY73" fmla="*/ 266177 h 377530"/>
                <a:gd name="connsiteX74" fmla="*/ 512550 w 572395"/>
                <a:gd name="connsiteY74" fmla="*/ 298625 h 377530"/>
                <a:gd name="connsiteX75" fmla="*/ 188500 w 572395"/>
                <a:gd name="connsiteY75" fmla="*/ 66740 h 377530"/>
                <a:gd name="connsiteX76" fmla="*/ 226428 w 572395"/>
                <a:gd name="connsiteY76" fmla="*/ 66977 h 377530"/>
                <a:gd name="connsiteX77" fmla="*/ 245631 w 572395"/>
                <a:gd name="connsiteY77" fmla="*/ 64692 h 377530"/>
                <a:gd name="connsiteX78" fmla="*/ 257232 w 572395"/>
                <a:gd name="connsiteY78" fmla="*/ 54742 h 377530"/>
                <a:gd name="connsiteX79" fmla="*/ 279816 w 572395"/>
                <a:gd name="connsiteY79" fmla="*/ 58308 h 377530"/>
                <a:gd name="connsiteX80" fmla="*/ 284417 w 572395"/>
                <a:gd name="connsiteY80" fmla="*/ 62463 h 377530"/>
                <a:gd name="connsiteX81" fmla="*/ 294065 w 572395"/>
                <a:gd name="connsiteY81" fmla="*/ 71426 h 377530"/>
                <a:gd name="connsiteX82" fmla="*/ 292618 w 572395"/>
                <a:gd name="connsiteY82" fmla="*/ 77800 h 377530"/>
                <a:gd name="connsiteX83" fmla="*/ 289836 w 572395"/>
                <a:gd name="connsiteY83" fmla="*/ 80209 h 377530"/>
                <a:gd name="connsiteX84" fmla="*/ 285731 w 572395"/>
                <a:gd name="connsiteY84" fmla="*/ 78881 h 377530"/>
                <a:gd name="connsiteX85" fmla="*/ 278482 w 572395"/>
                <a:gd name="connsiteY85" fmla="*/ 79251 h 377530"/>
                <a:gd name="connsiteX86" fmla="*/ 269672 w 572395"/>
                <a:gd name="connsiteY86" fmla="*/ 103665 h 377530"/>
                <a:gd name="connsiteX87" fmla="*/ 266871 w 572395"/>
                <a:gd name="connsiteY87" fmla="*/ 113453 h 377530"/>
                <a:gd name="connsiteX88" fmla="*/ 273539 w 572395"/>
                <a:gd name="connsiteY88" fmla="*/ 117247 h 377530"/>
                <a:gd name="connsiteX89" fmla="*/ 275958 w 572395"/>
                <a:gd name="connsiteY89" fmla="*/ 127595 h 377530"/>
                <a:gd name="connsiteX90" fmla="*/ 278816 w 572395"/>
                <a:gd name="connsiteY90" fmla="*/ 139622 h 377530"/>
                <a:gd name="connsiteX91" fmla="*/ 278654 w 572395"/>
                <a:gd name="connsiteY91" fmla="*/ 154133 h 377530"/>
                <a:gd name="connsiteX92" fmla="*/ 275072 w 572395"/>
                <a:gd name="connsiteY92" fmla="*/ 155736 h 377530"/>
                <a:gd name="connsiteX93" fmla="*/ 269872 w 572395"/>
                <a:gd name="connsiteY93" fmla="*/ 146356 h 377530"/>
                <a:gd name="connsiteX94" fmla="*/ 268672 w 572395"/>
                <a:gd name="connsiteY94" fmla="*/ 153090 h 377530"/>
                <a:gd name="connsiteX95" fmla="*/ 261423 w 572395"/>
                <a:gd name="connsiteY95" fmla="*/ 144430 h 377530"/>
                <a:gd name="connsiteX96" fmla="*/ 261309 w 572395"/>
                <a:gd name="connsiteY96" fmla="*/ 151165 h 377530"/>
                <a:gd name="connsiteX97" fmla="*/ 253937 w 572395"/>
                <a:gd name="connsiteY97" fmla="*/ 143311 h 377530"/>
                <a:gd name="connsiteX98" fmla="*/ 254289 w 572395"/>
                <a:gd name="connsiteY98" fmla="*/ 149438 h 377530"/>
                <a:gd name="connsiteX99" fmla="*/ 245555 w 572395"/>
                <a:gd name="connsiteY99" fmla="*/ 147172 h 377530"/>
                <a:gd name="connsiteX100" fmla="*/ 247660 w 572395"/>
                <a:gd name="connsiteY100" fmla="*/ 141870 h 377530"/>
                <a:gd name="connsiteX101" fmla="*/ 238477 w 572395"/>
                <a:gd name="connsiteY101" fmla="*/ 145237 h 377530"/>
                <a:gd name="connsiteX102" fmla="*/ 242668 w 572395"/>
                <a:gd name="connsiteY102" fmla="*/ 138180 h 377530"/>
                <a:gd name="connsiteX103" fmla="*/ 231724 w 572395"/>
                <a:gd name="connsiteY103" fmla="*/ 144117 h 377530"/>
                <a:gd name="connsiteX104" fmla="*/ 234020 w 572395"/>
                <a:gd name="connsiteY104" fmla="*/ 136615 h 377530"/>
                <a:gd name="connsiteX105" fmla="*/ 227771 w 572395"/>
                <a:gd name="connsiteY105" fmla="*/ 138512 h 377530"/>
                <a:gd name="connsiteX106" fmla="*/ 224914 w 572395"/>
                <a:gd name="connsiteY106" fmla="*/ 117987 h 377530"/>
                <a:gd name="connsiteX107" fmla="*/ 232801 w 572395"/>
                <a:gd name="connsiteY107" fmla="*/ 116166 h 377530"/>
                <a:gd name="connsiteX108" fmla="*/ 256003 w 572395"/>
                <a:gd name="connsiteY108" fmla="*/ 108445 h 377530"/>
                <a:gd name="connsiteX109" fmla="*/ 259299 w 572395"/>
                <a:gd name="connsiteY109" fmla="*/ 100990 h 377530"/>
                <a:gd name="connsiteX110" fmla="*/ 255489 w 572395"/>
                <a:gd name="connsiteY110" fmla="*/ 102128 h 377530"/>
                <a:gd name="connsiteX111" fmla="*/ 243773 w 572395"/>
                <a:gd name="connsiteY111" fmla="*/ 96722 h 377530"/>
                <a:gd name="connsiteX112" fmla="*/ 239678 w 572395"/>
                <a:gd name="connsiteY112" fmla="*/ 91031 h 377530"/>
                <a:gd name="connsiteX113" fmla="*/ 246345 w 572395"/>
                <a:gd name="connsiteY113" fmla="*/ 78843 h 377530"/>
                <a:gd name="connsiteX114" fmla="*/ 230476 w 572395"/>
                <a:gd name="connsiteY114" fmla="*/ 86839 h 377530"/>
                <a:gd name="connsiteX115" fmla="*/ 214046 w 572395"/>
                <a:gd name="connsiteY115" fmla="*/ 85037 h 377530"/>
                <a:gd name="connsiteX116" fmla="*/ 187242 w 572395"/>
                <a:gd name="connsiteY116" fmla="*/ 83083 h 377530"/>
                <a:gd name="connsiteX117" fmla="*/ 154781 w 572395"/>
                <a:gd name="connsiteY117" fmla="*/ 81186 h 377530"/>
                <a:gd name="connsiteX118" fmla="*/ 188433 w 572395"/>
                <a:gd name="connsiteY118" fmla="*/ 66759 h 377530"/>
                <a:gd name="connsiteX119" fmla="*/ 208436 w 572395"/>
                <a:gd name="connsiteY119" fmla="*/ 140817 h 377530"/>
                <a:gd name="connsiteX120" fmla="*/ 207064 w 572395"/>
                <a:gd name="connsiteY120" fmla="*/ 133608 h 377530"/>
                <a:gd name="connsiteX121" fmla="*/ 201711 w 572395"/>
                <a:gd name="connsiteY121" fmla="*/ 140513 h 377530"/>
                <a:gd name="connsiteX122" fmla="*/ 195996 w 572395"/>
                <a:gd name="connsiteY122" fmla="*/ 140219 h 377530"/>
                <a:gd name="connsiteX123" fmla="*/ 202711 w 572395"/>
                <a:gd name="connsiteY123" fmla="*/ 122331 h 377530"/>
                <a:gd name="connsiteX124" fmla="*/ 211169 w 572395"/>
                <a:gd name="connsiteY124" fmla="*/ 120529 h 377530"/>
                <a:gd name="connsiteX125" fmla="*/ 219466 w 572395"/>
                <a:gd name="connsiteY125" fmla="*/ 135780 h 377530"/>
                <a:gd name="connsiteX126" fmla="*/ 222942 w 572395"/>
                <a:gd name="connsiteY126" fmla="*/ 140902 h 377530"/>
                <a:gd name="connsiteX127" fmla="*/ 219475 w 572395"/>
                <a:gd name="connsiteY127" fmla="*/ 142031 h 377530"/>
                <a:gd name="connsiteX128" fmla="*/ 215932 w 572395"/>
                <a:gd name="connsiteY128" fmla="*/ 136577 h 377530"/>
                <a:gd name="connsiteX129" fmla="*/ 214798 w 572395"/>
                <a:gd name="connsiteY129" fmla="*/ 141187 h 377530"/>
                <a:gd name="connsiteX130" fmla="*/ 214684 w 572395"/>
                <a:gd name="connsiteY130" fmla="*/ 133248 h 377530"/>
                <a:gd name="connsiteX131" fmla="*/ 208445 w 572395"/>
                <a:gd name="connsiteY131" fmla="*/ 140836 h 377530"/>
                <a:gd name="connsiteX132" fmla="*/ 153067 w 572395"/>
                <a:gd name="connsiteY132" fmla="*/ 123697 h 377530"/>
                <a:gd name="connsiteX133" fmla="*/ 189795 w 572395"/>
                <a:gd name="connsiteY133" fmla="*/ 124645 h 377530"/>
                <a:gd name="connsiteX134" fmla="*/ 190157 w 572395"/>
                <a:gd name="connsiteY134" fmla="*/ 139441 h 377530"/>
                <a:gd name="connsiteX135" fmla="*/ 190157 w 572395"/>
                <a:gd name="connsiteY135" fmla="*/ 140067 h 377530"/>
                <a:gd name="connsiteX136" fmla="*/ 184166 w 572395"/>
                <a:gd name="connsiteY136" fmla="*/ 139954 h 377530"/>
                <a:gd name="connsiteX137" fmla="*/ 187300 w 572395"/>
                <a:gd name="connsiteY137" fmla="*/ 136406 h 377530"/>
                <a:gd name="connsiteX138" fmla="*/ 178841 w 572395"/>
                <a:gd name="connsiteY138" fmla="*/ 139688 h 377530"/>
                <a:gd name="connsiteX139" fmla="*/ 181861 w 572395"/>
                <a:gd name="connsiteY139" fmla="*/ 133191 h 377530"/>
                <a:gd name="connsiteX140" fmla="*/ 173164 w 572395"/>
                <a:gd name="connsiteY140" fmla="*/ 139925 h 377530"/>
                <a:gd name="connsiteX141" fmla="*/ 175822 w 572395"/>
                <a:gd name="connsiteY141" fmla="*/ 132944 h 377530"/>
                <a:gd name="connsiteX142" fmla="*/ 167973 w 572395"/>
                <a:gd name="connsiteY142" fmla="*/ 140162 h 377530"/>
                <a:gd name="connsiteX143" fmla="*/ 168783 w 572395"/>
                <a:gd name="connsiteY143" fmla="*/ 133713 h 377530"/>
                <a:gd name="connsiteX144" fmla="*/ 164230 w 572395"/>
                <a:gd name="connsiteY144" fmla="*/ 139935 h 377530"/>
                <a:gd name="connsiteX145" fmla="*/ 156982 w 572395"/>
                <a:gd name="connsiteY145" fmla="*/ 137649 h 377530"/>
                <a:gd name="connsiteX146" fmla="*/ 159610 w 572395"/>
                <a:gd name="connsiteY146" fmla="*/ 141291 h 377530"/>
                <a:gd name="connsiteX147" fmla="*/ 156334 w 572395"/>
                <a:gd name="connsiteY147" fmla="*/ 141708 h 377530"/>
                <a:gd name="connsiteX148" fmla="*/ 156334 w 572395"/>
                <a:gd name="connsiteY148" fmla="*/ 141651 h 377530"/>
                <a:gd name="connsiteX149" fmla="*/ 153124 w 572395"/>
                <a:gd name="connsiteY149" fmla="*/ 123763 h 377530"/>
                <a:gd name="connsiteX150" fmla="*/ 130159 w 572395"/>
                <a:gd name="connsiteY150" fmla="*/ 128240 h 377530"/>
                <a:gd name="connsiteX151" fmla="*/ 136246 w 572395"/>
                <a:gd name="connsiteY151" fmla="*/ 120159 h 377530"/>
                <a:gd name="connsiteX152" fmla="*/ 136817 w 572395"/>
                <a:gd name="connsiteY152" fmla="*/ 119969 h 377530"/>
                <a:gd name="connsiteX153" fmla="*/ 138208 w 572395"/>
                <a:gd name="connsiteY153" fmla="*/ 128505 h 377530"/>
                <a:gd name="connsiteX154" fmla="*/ 146047 w 572395"/>
                <a:gd name="connsiteY154" fmla="*/ 143197 h 377530"/>
                <a:gd name="connsiteX155" fmla="*/ 141094 w 572395"/>
                <a:gd name="connsiteY155" fmla="*/ 144004 h 377530"/>
                <a:gd name="connsiteX156" fmla="*/ 142723 w 572395"/>
                <a:gd name="connsiteY156" fmla="*/ 140371 h 377530"/>
                <a:gd name="connsiteX157" fmla="*/ 135150 w 572395"/>
                <a:gd name="connsiteY157" fmla="*/ 145028 h 377530"/>
                <a:gd name="connsiteX158" fmla="*/ 138694 w 572395"/>
                <a:gd name="connsiteY158" fmla="*/ 138294 h 377530"/>
                <a:gd name="connsiteX159" fmla="*/ 129035 w 572395"/>
                <a:gd name="connsiteY159" fmla="*/ 145995 h 377530"/>
                <a:gd name="connsiteX160" fmla="*/ 131769 w 572395"/>
                <a:gd name="connsiteY160" fmla="*/ 137981 h 377530"/>
                <a:gd name="connsiteX161" fmla="*/ 123901 w 572395"/>
                <a:gd name="connsiteY161" fmla="*/ 146109 h 377530"/>
                <a:gd name="connsiteX162" fmla="*/ 125616 w 572395"/>
                <a:gd name="connsiteY162" fmla="*/ 139214 h 377530"/>
                <a:gd name="connsiteX163" fmla="*/ 130159 w 572395"/>
                <a:gd name="connsiteY163" fmla="*/ 128278 h 377530"/>
                <a:gd name="connsiteX164" fmla="*/ 113881 w 572395"/>
                <a:gd name="connsiteY164" fmla="*/ 82485 h 377530"/>
                <a:gd name="connsiteX165" fmla="*/ 115119 w 572395"/>
                <a:gd name="connsiteY165" fmla="*/ 48843 h 377530"/>
                <a:gd name="connsiteX166" fmla="*/ 115814 w 572395"/>
                <a:gd name="connsiteY166" fmla="*/ 66940 h 377530"/>
                <a:gd name="connsiteX167" fmla="*/ 123063 w 572395"/>
                <a:gd name="connsiteY167" fmla="*/ 91866 h 377530"/>
                <a:gd name="connsiteX168" fmla="*/ 119796 w 572395"/>
                <a:gd name="connsiteY168" fmla="*/ 107620 h 377530"/>
                <a:gd name="connsiteX169" fmla="*/ 119243 w 572395"/>
                <a:gd name="connsiteY169" fmla="*/ 108768 h 377530"/>
                <a:gd name="connsiteX170" fmla="*/ 119682 w 572395"/>
                <a:gd name="connsiteY170" fmla="*/ 100411 h 377530"/>
                <a:gd name="connsiteX171" fmla="*/ 113881 w 572395"/>
                <a:gd name="connsiteY171" fmla="*/ 82485 h 377530"/>
                <a:gd name="connsiteX172" fmla="*/ 244545 w 572395"/>
                <a:gd name="connsiteY172" fmla="*/ 298464 h 377530"/>
                <a:gd name="connsiteX173" fmla="*/ 114329 w 572395"/>
                <a:gd name="connsiteY173" fmla="*/ 236509 h 377530"/>
                <a:gd name="connsiteX174" fmla="*/ 188566 w 572395"/>
                <a:gd name="connsiteY174" fmla="*/ 220489 h 377530"/>
                <a:gd name="connsiteX175" fmla="*/ 320097 w 572395"/>
                <a:gd name="connsiteY175" fmla="*/ 282434 h 377530"/>
                <a:gd name="connsiteX176" fmla="*/ 244535 w 572395"/>
                <a:gd name="connsiteY176" fmla="*/ 298464 h 377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</a:cxnLst>
              <a:rect l="l" t="t" r="r" b="b"/>
              <a:pathLst>
                <a:path w="572395" h="377530">
                  <a:moveTo>
                    <a:pt x="512559" y="298625"/>
                  </a:moveTo>
                  <a:cubicBezTo>
                    <a:pt x="474545" y="298625"/>
                    <a:pt x="436483" y="265096"/>
                    <a:pt x="382972" y="221561"/>
                  </a:cubicBezTo>
                  <a:cubicBezTo>
                    <a:pt x="374158" y="214352"/>
                    <a:pt x="365141" y="207394"/>
                    <a:pt x="355930" y="200694"/>
                  </a:cubicBezTo>
                  <a:cubicBezTo>
                    <a:pt x="358316" y="200726"/>
                    <a:pt x="360697" y="200925"/>
                    <a:pt x="363055" y="201292"/>
                  </a:cubicBezTo>
                  <a:cubicBezTo>
                    <a:pt x="359023" y="197669"/>
                    <a:pt x="353980" y="195354"/>
                    <a:pt x="348596" y="194653"/>
                  </a:cubicBezTo>
                  <a:cubicBezTo>
                    <a:pt x="350135" y="193774"/>
                    <a:pt x="351830" y="193198"/>
                    <a:pt x="353587" y="192955"/>
                  </a:cubicBezTo>
                  <a:cubicBezTo>
                    <a:pt x="350492" y="190564"/>
                    <a:pt x="346684" y="189272"/>
                    <a:pt x="342767" y="189284"/>
                  </a:cubicBezTo>
                  <a:cubicBezTo>
                    <a:pt x="344164" y="187690"/>
                    <a:pt x="346072" y="186628"/>
                    <a:pt x="348167" y="186277"/>
                  </a:cubicBezTo>
                  <a:cubicBezTo>
                    <a:pt x="343255" y="184349"/>
                    <a:pt x="338016" y="183383"/>
                    <a:pt x="332737" y="183432"/>
                  </a:cubicBezTo>
                  <a:cubicBezTo>
                    <a:pt x="334175" y="180947"/>
                    <a:pt x="341957" y="180406"/>
                    <a:pt x="345119" y="181023"/>
                  </a:cubicBezTo>
                  <a:cubicBezTo>
                    <a:pt x="338467" y="177603"/>
                    <a:pt x="330781" y="176748"/>
                    <a:pt x="323536" y="178623"/>
                  </a:cubicBezTo>
                  <a:cubicBezTo>
                    <a:pt x="326891" y="175458"/>
                    <a:pt x="331537" y="174034"/>
                    <a:pt x="336099" y="174772"/>
                  </a:cubicBezTo>
                  <a:cubicBezTo>
                    <a:pt x="331665" y="171504"/>
                    <a:pt x="326040" y="170279"/>
                    <a:pt x="320640" y="171405"/>
                  </a:cubicBezTo>
                  <a:cubicBezTo>
                    <a:pt x="322729" y="168808"/>
                    <a:pt x="325522" y="166863"/>
                    <a:pt x="328689" y="165800"/>
                  </a:cubicBezTo>
                  <a:cubicBezTo>
                    <a:pt x="323659" y="165595"/>
                    <a:pt x="318664" y="166707"/>
                    <a:pt x="314201" y="169025"/>
                  </a:cubicBezTo>
                  <a:cubicBezTo>
                    <a:pt x="317564" y="161437"/>
                    <a:pt x="316716" y="157017"/>
                    <a:pt x="315154" y="154892"/>
                  </a:cubicBezTo>
                  <a:cubicBezTo>
                    <a:pt x="314692" y="161066"/>
                    <a:pt x="310365" y="166276"/>
                    <a:pt x="304362" y="167886"/>
                  </a:cubicBezTo>
                  <a:cubicBezTo>
                    <a:pt x="303702" y="164300"/>
                    <a:pt x="305216" y="160662"/>
                    <a:pt x="308229" y="158591"/>
                  </a:cubicBezTo>
                  <a:cubicBezTo>
                    <a:pt x="303441" y="158965"/>
                    <a:pt x="298993" y="161200"/>
                    <a:pt x="295847" y="164813"/>
                  </a:cubicBezTo>
                  <a:cubicBezTo>
                    <a:pt x="294894" y="164377"/>
                    <a:pt x="293942" y="163979"/>
                    <a:pt x="292989" y="163561"/>
                  </a:cubicBezTo>
                  <a:cubicBezTo>
                    <a:pt x="292463" y="162581"/>
                    <a:pt x="292045" y="161548"/>
                    <a:pt x="291741" y="160479"/>
                  </a:cubicBezTo>
                  <a:cubicBezTo>
                    <a:pt x="290981" y="158024"/>
                    <a:pt x="290659" y="155456"/>
                    <a:pt x="290789" y="152891"/>
                  </a:cubicBezTo>
                  <a:cubicBezTo>
                    <a:pt x="289749" y="147959"/>
                    <a:pt x="289168" y="142943"/>
                    <a:pt x="289055" y="137905"/>
                  </a:cubicBezTo>
                  <a:cubicBezTo>
                    <a:pt x="289550" y="132442"/>
                    <a:pt x="292246" y="126523"/>
                    <a:pt x="292789" y="122729"/>
                  </a:cubicBezTo>
                  <a:cubicBezTo>
                    <a:pt x="295855" y="121030"/>
                    <a:pt x="298729" y="119008"/>
                    <a:pt x="301362" y="116697"/>
                  </a:cubicBezTo>
                  <a:cubicBezTo>
                    <a:pt x="304269" y="113647"/>
                    <a:pt x="306755" y="110224"/>
                    <a:pt x="308753" y="106520"/>
                  </a:cubicBezTo>
                  <a:cubicBezTo>
                    <a:pt x="310753" y="102887"/>
                    <a:pt x="316316" y="77752"/>
                    <a:pt x="329013" y="62890"/>
                  </a:cubicBezTo>
                  <a:cubicBezTo>
                    <a:pt x="332889" y="58346"/>
                    <a:pt x="337909" y="50161"/>
                    <a:pt x="343129" y="50645"/>
                  </a:cubicBezTo>
                  <a:cubicBezTo>
                    <a:pt x="349564" y="51213"/>
                    <a:pt x="355975" y="49325"/>
                    <a:pt x="361064" y="45362"/>
                  </a:cubicBezTo>
                  <a:cubicBezTo>
                    <a:pt x="363903" y="44456"/>
                    <a:pt x="366894" y="44117"/>
                    <a:pt x="369865" y="44366"/>
                  </a:cubicBezTo>
                  <a:cubicBezTo>
                    <a:pt x="372111" y="44629"/>
                    <a:pt x="374217" y="43231"/>
                    <a:pt x="374837" y="41065"/>
                  </a:cubicBezTo>
                  <a:cubicBezTo>
                    <a:pt x="375909" y="41232"/>
                    <a:pt x="376987" y="40803"/>
                    <a:pt x="377647" y="39946"/>
                  </a:cubicBezTo>
                  <a:cubicBezTo>
                    <a:pt x="379647" y="36512"/>
                    <a:pt x="381029" y="34777"/>
                    <a:pt x="380067" y="32434"/>
                  </a:cubicBezTo>
                  <a:cubicBezTo>
                    <a:pt x="379638" y="31372"/>
                    <a:pt x="377885" y="30708"/>
                    <a:pt x="376923" y="29958"/>
                  </a:cubicBezTo>
                  <a:cubicBezTo>
                    <a:pt x="372339" y="25256"/>
                    <a:pt x="367459" y="20849"/>
                    <a:pt x="362312" y="16765"/>
                  </a:cubicBezTo>
                  <a:cubicBezTo>
                    <a:pt x="360138" y="15217"/>
                    <a:pt x="358119" y="13463"/>
                    <a:pt x="356283" y="11529"/>
                  </a:cubicBezTo>
                  <a:cubicBezTo>
                    <a:pt x="353604" y="8992"/>
                    <a:pt x="350561" y="6866"/>
                    <a:pt x="347253" y="5222"/>
                  </a:cubicBezTo>
                  <a:cubicBezTo>
                    <a:pt x="344986" y="4093"/>
                    <a:pt x="343386" y="-716"/>
                    <a:pt x="337433" y="91"/>
                  </a:cubicBezTo>
                  <a:cubicBezTo>
                    <a:pt x="333223" y="660"/>
                    <a:pt x="331203" y="5544"/>
                    <a:pt x="324231" y="5706"/>
                  </a:cubicBezTo>
                  <a:cubicBezTo>
                    <a:pt x="317814" y="5017"/>
                    <a:pt x="311358" y="4747"/>
                    <a:pt x="304905" y="4899"/>
                  </a:cubicBezTo>
                  <a:cubicBezTo>
                    <a:pt x="296384" y="7487"/>
                    <a:pt x="288298" y="11323"/>
                    <a:pt x="280911" y="16281"/>
                  </a:cubicBezTo>
                  <a:cubicBezTo>
                    <a:pt x="275445" y="16587"/>
                    <a:pt x="270008" y="17284"/>
                    <a:pt x="264643" y="18368"/>
                  </a:cubicBezTo>
                  <a:cubicBezTo>
                    <a:pt x="257842" y="20847"/>
                    <a:pt x="250906" y="22944"/>
                    <a:pt x="243869" y="24647"/>
                  </a:cubicBezTo>
                  <a:cubicBezTo>
                    <a:pt x="238001" y="25387"/>
                    <a:pt x="224819" y="26221"/>
                    <a:pt x="207159" y="26610"/>
                  </a:cubicBezTo>
                  <a:cubicBezTo>
                    <a:pt x="195594" y="26519"/>
                    <a:pt x="184051" y="25587"/>
                    <a:pt x="172622" y="23822"/>
                  </a:cubicBezTo>
                  <a:cubicBezTo>
                    <a:pt x="168888" y="23347"/>
                    <a:pt x="151581" y="21925"/>
                    <a:pt x="140484" y="20929"/>
                  </a:cubicBezTo>
                  <a:cubicBezTo>
                    <a:pt x="130220" y="19654"/>
                    <a:pt x="120095" y="24168"/>
                    <a:pt x="114214" y="32642"/>
                  </a:cubicBezTo>
                  <a:cubicBezTo>
                    <a:pt x="101651" y="51252"/>
                    <a:pt x="108280" y="72659"/>
                    <a:pt x="109376" y="85406"/>
                  </a:cubicBezTo>
                  <a:cubicBezTo>
                    <a:pt x="109833" y="90642"/>
                    <a:pt x="103661" y="95555"/>
                    <a:pt x="108928" y="105097"/>
                  </a:cubicBezTo>
                  <a:cubicBezTo>
                    <a:pt x="110757" y="108250"/>
                    <a:pt x="110952" y="112086"/>
                    <a:pt x="109452" y="115407"/>
                  </a:cubicBezTo>
                  <a:cubicBezTo>
                    <a:pt x="111778" y="114208"/>
                    <a:pt x="113435" y="112025"/>
                    <a:pt x="113957" y="109469"/>
                  </a:cubicBezTo>
                  <a:cubicBezTo>
                    <a:pt x="115091" y="111556"/>
                    <a:pt x="113395" y="116450"/>
                    <a:pt x="112833" y="117494"/>
                  </a:cubicBezTo>
                  <a:cubicBezTo>
                    <a:pt x="114289" y="116598"/>
                    <a:pt x="115578" y="115459"/>
                    <a:pt x="116643" y="114126"/>
                  </a:cubicBezTo>
                  <a:lnTo>
                    <a:pt x="116643" y="114620"/>
                  </a:lnTo>
                  <a:cubicBezTo>
                    <a:pt x="116668" y="120098"/>
                    <a:pt x="116279" y="125570"/>
                    <a:pt x="115481" y="130990"/>
                  </a:cubicBezTo>
                  <a:cubicBezTo>
                    <a:pt x="115033" y="134111"/>
                    <a:pt x="114529" y="139233"/>
                    <a:pt x="113824" y="143397"/>
                  </a:cubicBezTo>
                  <a:cubicBezTo>
                    <a:pt x="113418" y="145866"/>
                    <a:pt x="112887" y="148313"/>
                    <a:pt x="112233" y="150728"/>
                  </a:cubicBezTo>
                  <a:cubicBezTo>
                    <a:pt x="109376" y="151573"/>
                    <a:pt x="106518" y="152455"/>
                    <a:pt x="103556" y="153422"/>
                  </a:cubicBezTo>
                  <a:cubicBezTo>
                    <a:pt x="104043" y="149807"/>
                    <a:pt x="105560" y="146407"/>
                    <a:pt x="107928" y="143624"/>
                  </a:cubicBezTo>
                  <a:cubicBezTo>
                    <a:pt x="102632" y="145625"/>
                    <a:pt x="98270" y="149512"/>
                    <a:pt x="95688" y="154532"/>
                  </a:cubicBezTo>
                  <a:cubicBezTo>
                    <a:pt x="94893" y="150894"/>
                    <a:pt x="95175" y="147106"/>
                    <a:pt x="96498" y="143624"/>
                  </a:cubicBezTo>
                  <a:cubicBezTo>
                    <a:pt x="91697" y="146572"/>
                    <a:pt x="88499" y="151529"/>
                    <a:pt x="87801" y="157102"/>
                  </a:cubicBezTo>
                  <a:cubicBezTo>
                    <a:pt x="83586" y="153823"/>
                    <a:pt x="78323" y="152169"/>
                    <a:pt x="72981" y="152445"/>
                  </a:cubicBezTo>
                  <a:cubicBezTo>
                    <a:pt x="80477" y="156059"/>
                    <a:pt x="80715" y="160469"/>
                    <a:pt x="80715" y="160469"/>
                  </a:cubicBezTo>
                  <a:cubicBezTo>
                    <a:pt x="76481" y="158122"/>
                    <a:pt x="71350" y="158033"/>
                    <a:pt x="67037" y="160232"/>
                  </a:cubicBezTo>
                  <a:cubicBezTo>
                    <a:pt x="69979" y="160217"/>
                    <a:pt x="72667" y="161889"/>
                    <a:pt x="73943" y="164529"/>
                  </a:cubicBezTo>
                  <a:cubicBezTo>
                    <a:pt x="69593" y="163463"/>
                    <a:pt x="64993" y="164411"/>
                    <a:pt x="61427" y="167109"/>
                  </a:cubicBezTo>
                  <a:cubicBezTo>
                    <a:pt x="63411" y="166597"/>
                    <a:pt x="65516" y="167230"/>
                    <a:pt x="66885" y="168749"/>
                  </a:cubicBezTo>
                  <a:cubicBezTo>
                    <a:pt x="41506" y="181632"/>
                    <a:pt x="18811" y="199189"/>
                    <a:pt x="0" y="220489"/>
                  </a:cubicBezTo>
                  <a:cubicBezTo>
                    <a:pt x="35709" y="318619"/>
                    <a:pt x="123958" y="377520"/>
                    <a:pt x="243754" y="377520"/>
                  </a:cubicBezTo>
                  <a:cubicBezTo>
                    <a:pt x="295118" y="377983"/>
                    <a:pt x="345552" y="363869"/>
                    <a:pt x="389153" y="336830"/>
                  </a:cubicBezTo>
                  <a:cubicBezTo>
                    <a:pt x="423773" y="362473"/>
                    <a:pt x="465634" y="376589"/>
                    <a:pt x="508778" y="377169"/>
                  </a:cubicBezTo>
                  <a:cubicBezTo>
                    <a:pt x="531941" y="378454"/>
                    <a:pt x="554715" y="370831"/>
                    <a:pt x="572395" y="355875"/>
                  </a:cubicBezTo>
                  <a:lnTo>
                    <a:pt x="572395" y="266177"/>
                  </a:lnTo>
                  <a:cubicBezTo>
                    <a:pt x="558727" y="279893"/>
                    <a:pt x="544439" y="298625"/>
                    <a:pt x="512550" y="298625"/>
                  </a:cubicBezTo>
                  <a:moveTo>
                    <a:pt x="188500" y="66740"/>
                  </a:moveTo>
                  <a:cubicBezTo>
                    <a:pt x="193453" y="66854"/>
                    <a:pt x="223209" y="67461"/>
                    <a:pt x="226428" y="66977"/>
                  </a:cubicBezTo>
                  <a:cubicBezTo>
                    <a:pt x="235668" y="65593"/>
                    <a:pt x="243011" y="65858"/>
                    <a:pt x="245631" y="64692"/>
                  </a:cubicBezTo>
                  <a:cubicBezTo>
                    <a:pt x="247393" y="63904"/>
                    <a:pt x="252155" y="57938"/>
                    <a:pt x="257232" y="54742"/>
                  </a:cubicBezTo>
                  <a:cubicBezTo>
                    <a:pt x="261614" y="51973"/>
                    <a:pt x="275215" y="48036"/>
                    <a:pt x="279816" y="58308"/>
                  </a:cubicBezTo>
                  <a:cubicBezTo>
                    <a:pt x="281835" y="60044"/>
                    <a:pt x="283626" y="61894"/>
                    <a:pt x="284417" y="62463"/>
                  </a:cubicBezTo>
                  <a:cubicBezTo>
                    <a:pt x="287560" y="64872"/>
                    <a:pt x="293942" y="69946"/>
                    <a:pt x="294065" y="71426"/>
                  </a:cubicBezTo>
                  <a:cubicBezTo>
                    <a:pt x="294208" y="72649"/>
                    <a:pt x="295427" y="76083"/>
                    <a:pt x="292618" y="77800"/>
                  </a:cubicBezTo>
                  <a:cubicBezTo>
                    <a:pt x="291875" y="78255"/>
                    <a:pt x="292503" y="79602"/>
                    <a:pt x="289836" y="80209"/>
                  </a:cubicBezTo>
                  <a:cubicBezTo>
                    <a:pt x="288325" y="80583"/>
                    <a:pt x="286733" y="80068"/>
                    <a:pt x="285731" y="78881"/>
                  </a:cubicBezTo>
                  <a:cubicBezTo>
                    <a:pt x="285731" y="78881"/>
                    <a:pt x="279930" y="79365"/>
                    <a:pt x="278482" y="79251"/>
                  </a:cubicBezTo>
                  <a:cubicBezTo>
                    <a:pt x="280140" y="87588"/>
                    <a:pt x="271291" y="98581"/>
                    <a:pt x="269672" y="103665"/>
                  </a:cubicBezTo>
                  <a:cubicBezTo>
                    <a:pt x="269265" y="107055"/>
                    <a:pt x="268319" y="110358"/>
                    <a:pt x="266871" y="113453"/>
                  </a:cubicBezTo>
                  <a:cubicBezTo>
                    <a:pt x="270567" y="115350"/>
                    <a:pt x="273539" y="117247"/>
                    <a:pt x="273539" y="117247"/>
                  </a:cubicBezTo>
                  <a:cubicBezTo>
                    <a:pt x="273539" y="117247"/>
                    <a:pt x="275149" y="122777"/>
                    <a:pt x="275958" y="127595"/>
                  </a:cubicBezTo>
                  <a:cubicBezTo>
                    <a:pt x="276768" y="132413"/>
                    <a:pt x="278521" y="135325"/>
                    <a:pt x="278816" y="139622"/>
                  </a:cubicBezTo>
                  <a:cubicBezTo>
                    <a:pt x="279314" y="144449"/>
                    <a:pt x="279260" y="149318"/>
                    <a:pt x="278654" y="154133"/>
                  </a:cubicBezTo>
                  <a:cubicBezTo>
                    <a:pt x="277335" y="154329"/>
                    <a:pt x="276095" y="154884"/>
                    <a:pt x="275072" y="155736"/>
                  </a:cubicBezTo>
                  <a:cubicBezTo>
                    <a:pt x="274221" y="152199"/>
                    <a:pt x="272424" y="148958"/>
                    <a:pt x="269872" y="146356"/>
                  </a:cubicBezTo>
                  <a:cubicBezTo>
                    <a:pt x="270520" y="151478"/>
                    <a:pt x="268672" y="153090"/>
                    <a:pt x="268672" y="153090"/>
                  </a:cubicBezTo>
                  <a:cubicBezTo>
                    <a:pt x="267248" y="149506"/>
                    <a:pt x="264707" y="146471"/>
                    <a:pt x="261423" y="144430"/>
                  </a:cubicBezTo>
                  <a:cubicBezTo>
                    <a:pt x="262335" y="146592"/>
                    <a:pt x="262294" y="149035"/>
                    <a:pt x="261309" y="151165"/>
                  </a:cubicBezTo>
                  <a:cubicBezTo>
                    <a:pt x="259614" y="147929"/>
                    <a:pt x="257065" y="145214"/>
                    <a:pt x="253937" y="143311"/>
                  </a:cubicBezTo>
                  <a:cubicBezTo>
                    <a:pt x="254581" y="145290"/>
                    <a:pt x="254702" y="147400"/>
                    <a:pt x="254289" y="149438"/>
                  </a:cubicBezTo>
                  <a:cubicBezTo>
                    <a:pt x="251412" y="148635"/>
                    <a:pt x="248501" y="147880"/>
                    <a:pt x="245555" y="147172"/>
                  </a:cubicBezTo>
                  <a:cubicBezTo>
                    <a:pt x="245156" y="145147"/>
                    <a:pt x="245978" y="143076"/>
                    <a:pt x="247660" y="141870"/>
                  </a:cubicBezTo>
                  <a:cubicBezTo>
                    <a:pt x="244300" y="141900"/>
                    <a:pt x="241055" y="143090"/>
                    <a:pt x="238477" y="145237"/>
                  </a:cubicBezTo>
                  <a:cubicBezTo>
                    <a:pt x="238679" y="142358"/>
                    <a:pt x="240232" y="139743"/>
                    <a:pt x="242668" y="138180"/>
                  </a:cubicBezTo>
                  <a:cubicBezTo>
                    <a:pt x="238243" y="138176"/>
                    <a:pt x="234120" y="140413"/>
                    <a:pt x="231724" y="144117"/>
                  </a:cubicBezTo>
                  <a:cubicBezTo>
                    <a:pt x="231493" y="141416"/>
                    <a:pt x="232315" y="138729"/>
                    <a:pt x="234020" y="136615"/>
                  </a:cubicBezTo>
                  <a:cubicBezTo>
                    <a:pt x="231872" y="137010"/>
                    <a:pt x="229776" y="137647"/>
                    <a:pt x="227771" y="138512"/>
                  </a:cubicBezTo>
                  <a:cubicBezTo>
                    <a:pt x="225821" y="131845"/>
                    <a:pt x="224858" y="124931"/>
                    <a:pt x="224914" y="117987"/>
                  </a:cubicBezTo>
                  <a:cubicBezTo>
                    <a:pt x="226409" y="117152"/>
                    <a:pt x="226276" y="117370"/>
                    <a:pt x="232801" y="116166"/>
                  </a:cubicBezTo>
                  <a:cubicBezTo>
                    <a:pt x="236449" y="115492"/>
                    <a:pt x="248993" y="117114"/>
                    <a:pt x="256003" y="108445"/>
                  </a:cubicBezTo>
                  <a:cubicBezTo>
                    <a:pt x="258861" y="107497"/>
                    <a:pt x="258699" y="103039"/>
                    <a:pt x="259299" y="100990"/>
                  </a:cubicBezTo>
                  <a:cubicBezTo>
                    <a:pt x="259794" y="99330"/>
                    <a:pt x="256489" y="101113"/>
                    <a:pt x="255489" y="102128"/>
                  </a:cubicBezTo>
                  <a:cubicBezTo>
                    <a:pt x="251080" y="101705"/>
                    <a:pt x="246948" y="99798"/>
                    <a:pt x="243773" y="96722"/>
                  </a:cubicBezTo>
                  <a:cubicBezTo>
                    <a:pt x="241116" y="92871"/>
                    <a:pt x="240268" y="92605"/>
                    <a:pt x="239678" y="91031"/>
                  </a:cubicBezTo>
                  <a:cubicBezTo>
                    <a:pt x="243807" y="88334"/>
                    <a:pt x="246309" y="83760"/>
                    <a:pt x="246345" y="78843"/>
                  </a:cubicBezTo>
                  <a:cubicBezTo>
                    <a:pt x="240832" y="81043"/>
                    <a:pt x="235522" y="83718"/>
                    <a:pt x="230476" y="86839"/>
                  </a:cubicBezTo>
                  <a:cubicBezTo>
                    <a:pt x="229029" y="86241"/>
                    <a:pt x="218818" y="85890"/>
                    <a:pt x="214046" y="85037"/>
                  </a:cubicBezTo>
                  <a:cubicBezTo>
                    <a:pt x="205218" y="83353"/>
                    <a:pt x="196223" y="82697"/>
                    <a:pt x="187242" y="83083"/>
                  </a:cubicBezTo>
                  <a:cubicBezTo>
                    <a:pt x="178670" y="83083"/>
                    <a:pt x="167316" y="80598"/>
                    <a:pt x="154781" y="81186"/>
                  </a:cubicBezTo>
                  <a:cubicBezTo>
                    <a:pt x="162244" y="70290"/>
                    <a:pt x="175356" y="64669"/>
                    <a:pt x="188433" y="66759"/>
                  </a:cubicBezTo>
                  <a:moveTo>
                    <a:pt x="208436" y="140817"/>
                  </a:moveTo>
                  <a:cubicBezTo>
                    <a:pt x="207008" y="138702"/>
                    <a:pt x="206513" y="136097"/>
                    <a:pt x="207064" y="133608"/>
                  </a:cubicBezTo>
                  <a:cubicBezTo>
                    <a:pt x="204715" y="135416"/>
                    <a:pt x="202872" y="137793"/>
                    <a:pt x="201711" y="140513"/>
                  </a:cubicBezTo>
                  <a:cubicBezTo>
                    <a:pt x="199806" y="140390"/>
                    <a:pt x="197901" y="140305"/>
                    <a:pt x="195996" y="140219"/>
                  </a:cubicBezTo>
                  <a:cubicBezTo>
                    <a:pt x="197661" y="134058"/>
                    <a:pt x="199910" y="128069"/>
                    <a:pt x="202711" y="122331"/>
                  </a:cubicBezTo>
                  <a:cubicBezTo>
                    <a:pt x="205574" y="121952"/>
                    <a:pt x="208402" y="121349"/>
                    <a:pt x="211169" y="120529"/>
                  </a:cubicBezTo>
                  <a:cubicBezTo>
                    <a:pt x="211169" y="120529"/>
                    <a:pt x="218342" y="133532"/>
                    <a:pt x="219466" y="135780"/>
                  </a:cubicBezTo>
                  <a:cubicBezTo>
                    <a:pt x="220504" y="137857"/>
                    <a:pt x="222047" y="138749"/>
                    <a:pt x="222942" y="140902"/>
                  </a:cubicBezTo>
                  <a:cubicBezTo>
                    <a:pt x="221037" y="141945"/>
                    <a:pt x="219885" y="142609"/>
                    <a:pt x="219475" y="142031"/>
                  </a:cubicBezTo>
                  <a:cubicBezTo>
                    <a:pt x="219135" y="139791"/>
                    <a:pt x="217844" y="137804"/>
                    <a:pt x="215932" y="136577"/>
                  </a:cubicBezTo>
                  <a:cubicBezTo>
                    <a:pt x="215944" y="138183"/>
                    <a:pt x="215555" y="139768"/>
                    <a:pt x="214798" y="141187"/>
                  </a:cubicBezTo>
                  <a:cubicBezTo>
                    <a:pt x="214798" y="141187"/>
                    <a:pt x="212503" y="135894"/>
                    <a:pt x="214684" y="133248"/>
                  </a:cubicBezTo>
                  <a:cubicBezTo>
                    <a:pt x="211527" y="134666"/>
                    <a:pt x="209218" y="137474"/>
                    <a:pt x="208445" y="140836"/>
                  </a:cubicBezTo>
                  <a:moveTo>
                    <a:pt x="153067" y="123697"/>
                  </a:moveTo>
                  <a:cubicBezTo>
                    <a:pt x="164919" y="127772"/>
                    <a:pt x="177746" y="128103"/>
                    <a:pt x="189795" y="124645"/>
                  </a:cubicBezTo>
                  <a:cubicBezTo>
                    <a:pt x="189468" y="129578"/>
                    <a:pt x="189589" y="134530"/>
                    <a:pt x="190157" y="139441"/>
                  </a:cubicBezTo>
                  <a:lnTo>
                    <a:pt x="190157" y="140067"/>
                  </a:lnTo>
                  <a:cubicBezTo>
                    <a:pt x="188166" y="140011"/>
                    <a:pt x="186185" y="139954"/>
                    <a:pt x="184166" y="139954"/>
                  </a:cubicBezTo>
                  <a:cubicBezTo>
                    <a:pt x="184306" y="138210"/>
                    <a:pt x="185581" y="136767"/>
                    <a:pt x="187300" y="136406"/>
                  </a:cubicBezTo>
                  <a:cubicBezTo>
                    <a:pt x="184113" y="136069"/>
                    <a:pt x="180959" y="137292"/>
                    <a:pt x="178841" y="139688"/>
                  </a:cubicBezTo>
                  <a:cubicBezTo>
                    <a:pt x="179047" y="137236"/>
                    <a:pt x="180116" y="134934"/>
                    <a:pt x="181861" y="133191"/>
                  </a:cubicBezTo>
                  <a:cubicBezTo>
                    <a:pt x="178097" y="134029"/>
                    <a:pt x="174907" y="136499"/>
                    <a:pt x="173164" y="139925"/>
                  </a:cubicBezTo>
                  <a:cubicBezTo>
                    <a:pt x="173164" y="139925"/>
                    <a:pt x="173050" y="134870"/>
                    <a:pt x="175822" y="132944"/>
                  </a:cubicBezTo>
                  <a:cubicBezTo>
                    <a:pt x="172034" y="133656"/>
                    <a:pt x="168986" y="136458"/>
                    <a:pt x="167973" y="140162"/>
                  </a:cubicBezTo>
                  <a:cubicBezTo>
                    <a:pt x="167973" y="140162"/>
                    <a:pt x="167021" y="135629"/>
                    <a:pt x="168783" y="133713"/>
                  </a:cubicBezTo>
                  <a:cubicBezTo>
                    <a:pt x="166050" y="134556"/>
                    <a:pt x="164199" y="137086"/>
                    <a:pt x="164230" y="139935"/>
                  </a:cubicBezTo>
                  <a:cubicBezTo>
                    <a:pt x="162266" y="138153"/>
                    <a:pt x="159617" y="137318"/>
                    <a:pt x="156982" y="137649"/>
                  </a:cubicBezTo>
                  <a:cubicBezTo>
                    <a:pt x="158191" y="138047"/>
                    <a:pt x="159020" y="139470"/>
                    <a:pt x="159610" y="141291"/>
                  </a:cubicBezTo>
                  <a:cubicBezTo>
                    <a:pt x="158553" y="141405"/>
                    <a:pt x="157420" y="141566"/>
                    <a:pt x="156334" y="141708"/>
                  </a:cubicBezTo>
                  <a:lnTo>
                    <a:pt x="156334" y="141651"/>
                  </a:lnTo>
                  <a:cubicBezTo>
                    <a:pt x="153591" y="136109"/>
                    <a:pt x="152479" y="129908"/>
                    <a:pt x="153124" y="123763"/>
                  </a:cubicBezTo>
                  <a:moveTo>
                    <a:pt x="130159" y="128240"/>
                  </a:moveTo>
                  <a:cubicBezTo>
                    <a:pt x="131754" y="125247"/>
                    <a:pt x="133807" y="122521"/>
                    <a:pt x="136246" y="120159"/>
                  </a:cubicBezTo>
                  <a:cubicBezTo>
                    <a:pt x="136432" y="120083"/>
                    <a:pt x="136623" y="120020"/>
                    <a:pt x="136817" y="119969"/>
                  </a:cubicBezTo>
                  <a:cubicBezTo>
                    <a:pt x="136019" y="122881"/>
                    <a:pt x="136526" y="125994"/>
                    <a:pt x="138208" y="128505"/>
                  </a:cubicBezTo>
                  <a:cubicBezTo>
                    <a:pt x="139379" y="130649"/>
                    <a:pt x="143027" y="137393"/>
                    <a:pt x="146047" y="143197"/>
                  </a:cubicBezTo>
                  <a:cubicBezTo>
                    <a:pt x="144389" y="143463"/>
                    <a:pt x="142780" y="143691"/>
                    <a:pt x="141094" y="144004"/>
                  </a:cubicBezTo>
                  <a:cubicBezTo>
                    <a:pt x="141443" y="142715"/>
                    <a:pt x="141992" y="141490"/>
                    <a:pt x="142723" y="140371"/>
                  </a:cubicBezTo>
                  <a:cubicBezTo>
                    <a:pt x="139559" y="140515"/>
                    <a:pt x="136696" y="142276"/>
                    <a:pt x="135150" y="145028"/>
                  </a:cubicBezTo>
                  <a:cubicBezTo>
                    <a:pt x="135153" y="142341"/>
                    <a:pt x="136476" y="139825"/>
                    <a:pt x="138694" y="138294"/>
                  </a:cubicBezTo>
                  <a:cubicBezTo>
                    <a:pt x="134763" y="139825"/>
                    <a:pt x="131395" y="142511"/>
                    <a:pt x="129035" y="145995"/>
                  </a:cubicBezTo>
                  <a:cubicBezTo>
                    <a:pt x="129117" y="143111"/>
                    <a:pt x="130070" y="140318"/>
                    <a:pt x="131769" y="137981"/>
                  </a:cubicBezTo>
                  <a:cubicBezTo>
                    <a:pt x="128543" y="140040"/>
                    <a:pt x="125849" y="142824"/>
                    <a:pt x="123901" y="146109"/>
                  </a:cubicBezTo>
                  <a:cubicBezTo>
                    <a:pt x="124387" y="143672"/>
                    <a:pt x="125035" y="141234"/>
                    <a:pt x="125616" y="139214"/>
                  </a:cubicBezTo>
                  <a:cubicBezTo>
                    <a:pt x="126733" y="135417"/>
                    <a:pt x="128256" y="131751"/>
                    <a:pt x="130159" y="128278"/>
                  </a:cubicBezTo>
                  <a:moveTo>
                    <a:pt x="113881" y="82485"/>
                  </a:moveTo>
                  <a:cubicBezTo>
                    <a:pt x="111613" y="71332"/>
                    <a:pt x="112037" y="59801"/>
                    <a:pt x="115119" y="48843"/>
                  </a:cubicBezTo>
                  <a:cubicBezTo>
                    <a:pt x="114701" y="54882"/>
                    <a:pt x="114935" y="60949"/>
                    <a:pt x="115814" y="66940"/>
                  </a:cubicBezTo>
                  <a:cubicBezTo>
                    <a:pt x="117222" y="75507"/>
                    <a:pt x="119656" y="83875"/>
                    <a:pt x="123063" y="91866"/>
                  </a:cubicBezTo>
                  <a:cubicBezTo>
                    <a:pt x="124199" y="97341"/>
                    <a:pt x="123017" y="103041"/>
                    <a:pt x="119796" y="107620"/>
                  </a:cubicBezTo>
                  <a:lnTo>
                    <a:pt x="119243" y="108768"/>
                  </a:lnTo>
                  <a:cubicBezTo>
                    <a:pt x="119851" y="106025"/>
                    <a:pt x="119999" y="103202"/>
                    <a:pt x="119682" y="100411"/>
                  </a:cubicBezTo>
                  <a:cubicBezTo>
                    <a:pt x="119243" y="95669"/>
                    <a:pt x="115957" y="91429"/>
                    <a:pt x="113881" y="82485"/>
                  </a:cubicBezTo>
                  <a:moveTo>
                    <a:pt x="244545" y="298464"/>
                  </a:moveTo>
                  <a:cubicBezTo>
                    <a:pt x="193186" y="298464"/>
                    <a:pt x="145961" y="280073"/>
                    <a:pt x="114329" y="236509"/>
                  </a:cubicBezTo>
                  <a:cubicBezTo>
                    <a:pt x="137255" y="224832"/>
                    <a:pt x="162843" y="219311"/>
                    <a:pt x="188566" y="220489"/>
                  </a:cubicBezTo>
                  <a:cubicBezTo>
                    <a:pt x="240249" y="220489"/>
                    <a:pt x="276035" y="248185"/>
                    <a:pt x="320097" y="282434"/>
                  </a:cubicBezTo>
                  <a:cubicBezTo>
                    <a:pt x="296550" y="293690"/>
                    <a:pt x="270645" y="299185"/>
                    <a:pt x="244535" y="298464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92794C5C-C66E-0FBD-F4F8-9A3AC87A9B94}"/>
                </a:ext>
              </a:extLst>
            </p:cNvPr>
            <p:cNvSpPr/>
            <p:nvPr/>
          </p:nvSpPr>
          <p:spPr>
            <a:xfrm>
              <a:off x="5257800" y="3054350"/>
              <a:ext cx="524379" cy="410436"/>
            </a:xfrm>
            <a:custGeom>
              <a:avLst/>
              <a:gdLst>
                <a:gd name="connsiteX0" fmla="*/ 260985 w 524379"/>
                <a:gd name="connsiteY0" fmla="*/ 79672 h 410436"/>
                <a:gd name="connsiteX1" fmla="*/ 430530 w 524379"/>
                <a:gd name="connsiteY1" fmla="*/ 267092 h 410436"/>
                <a:gd name="connsiteX2" fmla="*/ 412575 w 524379"/>
                <a:gd name="connsiteY2" fmla="*/ 353679 h 410436"/>
                <a:gd name="connsiteX3" fmla="*/ 485061 w 524379"/>
                <a:gd name="connsiteY3" fmla="*/ 410436 h 410436"/>
                <a:gd name="connsiteX4" fmla="*/ 524380 w 524379"/>
                <a:gd name="connsiteY4" fmla="*/ 265319 h 410436"/>
                <a:gd name="connsiteX5" fmla="*/ 262766 w 524379"/>
                <a:gd name="connsiteY5" fmla="*/ 0 h 410436"/>
                <a:gd name="connsiteX6" fmla="*/ 0 w 524379"/>
                <a:gd name="connsiteY6" fmla="*/ 268420 h 410436"/>
                <a:gd name="connsiteX7" fmla="*/ 9573 w 524379"/>
                <a:gd name="connsiteY7" fmla="*/ 347694 h 410436"/>
                <a:gd name="connsiteX8" fmla="*/ 97012 w 524379"/>
                <a:gd name="connsiteY8" fmla="*/ 290728 h 410436"/>
                <a:gd name="connsiteX9" fmla="*/ 260985 w 524379"/>
                <a:gd name="connsiteY9" fmla="*/ 79672 h 410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4379" h="410436">
                  <a:moveTo>
                    <a:pt x="260985" y="79672"/>
                  </a:moveTo>
                  <a:cubicBezTo>
                    <a:pt x="360493" y="79672"/>
                    <a:pt x="430530" y="151387"/>
                    <a:pt x="430530" y="267092"/>
                  </a:cubicBezTo>
                  <a:cubicBezTo>
                    <a:pt x="430530" y="285455"/>
                    <a:pt x="427673" y="325661"/>
                    <a:pt x="412575" y="353679"/>
                  </a:cubicBezTo>
                  <a:cubicBezTo>
                    <a:pt x="418290" y="358260"/>
                    <a:pt x="472259" y="403778"/>
                    <a:pt x="485061" y="410436"/>
                  </a:cubicBezTo>
                  <a:cubicBezTo>
                    <a:pt x="510720" y="366334"/>
                    <a:pt x="524280" y="316288"/>
                    <a:pt x="524380" y="265319"/>
                  </a:cubicBezTo>
                  <a:cubicBezTo>
                    <a:pt x="524389" y="107046"/>
                    <a:pt x="419310" y="0"/>
                    <a:pt x="262766" y="0"/>
                  </a:cubicBezTo>
                  <a:cubicBezTo>
                    <a:pt x="111119" y="0"/>
                    <a:pt x="0" y="113078"/>
                    <a:pt x="0" y="268420"/>
                  </a:cubicBezTo>
                  <a:cubicBezTo>
                    <a:pt x="434" y="295103"/>
                    <a:pt x="3642" y="321670"/>
                    <a:pt x="9573" y="347694"/>
                  </a:cubicBezTo>
                  <a:cubicBezTo>
                    <a:pt x="34518" y="322973"/>
                    <a:pt x="64273" y="303588"/>
                    <a:pt x="97012" y="290728"/>
                  </a:cubicBezTo>
                  <a:cubicBezTo>
                    <a:pt x="88316" y="188008"/>
                    <a:pt x="135950" y="79672"/>
                    <a:pt x="260985" y="79672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DBD0F045-73F2-221F-1A55-D41FB4675199}"/>
                </a:ext>
              </a:extLst>
            </p:cNvPr>
            <p:cNvSpPr/>
            <p:nvPr/>
          </p:nvSpPr>
          <p:spPr>
            <a:xfrm>
              <a:off x="6566125" y="3054957"/>
              <a:ext cx="370979" cy="531844"/>
            </a:xfrm>
            <a:custGeom>
              <a:avLst/>
              <a:gdLst>
                <a:gd name="connsiteX0" fmla="*/ 370980 w 370979"/>
                <a:gd name="connsiteY0" fmla="*/ 376936 h 531844"/>
                <a:gd name="connsiteX1" fmla="*/ 226371 w 370979"/>
                <a:gd name="connsiteY1" fmla="*/ 230320 h 531844"/>
                <a:gd name="connsiteX2" fmla="*/ 195129 w 370979"/>
                <a:gd name="connsiteY2" fmla="*/ 221783 h 531844"/>
                <a:gd name="connsiteX3" fmla="*/ 99755 w 370979"/>
                <a:gd name="connsiteY3" fmla="*/ 153037 h 531844"/>
                <a:gd name="connsiteX4" fmla="*/ 206997 w 370979"/>
                <a:gd name="connsiteY4" fmla="*/ 80564 h 531844"/>
                <a:gd name="connsiteX5" fmla="*/ 310448 w 370979"/>
                <a:gd name="connsiteY5" fmla="*/ 114026 h 531844"/>
                <a:gd name="connsiteX6" fmla="*/ 365693 w 370979"/>
                <a:gd name="connsiteY6" fmla="*/ 46532 h 531844"/>
                <a:gd name="connsiteX7" fmla="*/ 210950 w 370979"/>
                <a:gd name="connsiteY7" fmla="*/ 0 h 531844"/>
                <a:gd name="connsiteX8" fmla="*/ 5620 w 370979"/>
                <a:gd name="connsiteY8" fmla="*/ 163347 h 531844"/>
                <a:gd name="connsiteX9" fmla="*/ 159506 w 370979"/>
                <a:gd name="connsiteY9" fmla="*/ 301522 h 531844"/>
                <a:gd name="connsiteX10" fmla="*/ 276816 w 370979"/>
                <a:gd name="connsiteY10" fmla="*/ 383148 h 531844"/>
                <a:gd name="connsiteX11" fmla="*/ 167459 w 370979"/>
                <a:gd name="connsiteY11" fmla="*/ 451221 h 531844"/>
                <a:gd name="connsiteX12" fmla="*/ 55626 w 370979"/>
                <a:gd name="connsiteY12" fmla="*/ 413898 h 531844"/>
                <a:gd name="connsiteX13" fmla="*/ 0 w 370979"/>
                <a:gd name="connsiteY13" fmla="*/ 482492 h 531844"/>
                <a:gd name="connsiteX14" fmla="*/ 169802 w 370979"/>
                <a:gd name="connsiteY14" fmla="*/ 531813 h 531844"/>
                <a:gd name="connsiteX15" fmla="*/ 370970 w 370979"/>
                <a:gd name="connsiteY15" fmla="*/ 376955 h 531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70979" h="531844">
                  <a:moveTo>
                    <a:pt x="370980" y="376936"/>
                  </a:moveTo>
                  <a:cubicBezTo>
                    <a:pt x="370980" y="304851"/>
                    <a:pt x="325031" y="258233"/>
                    <a:pt x="226371" y="230320"/>
                  </a:cubicBezTo>
                  <a:cubicBezTo>
                    <a:pt x="215979" y="227396"/>
                    <a:pt x="205564" y="224551"/>
                    <a:pt x="195129" y="221783"/>
                  </a:cubicBezTo>
                  <a:cubicBezTo>
                    <a:pt x="137703" y="206418"/>
                    <a:pt x="99755" y="196260"/>
                    <a:pt x="99755" y="153037"/>
                  </a:cubicBezTo>
                  <a:cubicBezTo>
                    <a:pt x="99755" y="110356"/>
                    <a:pt x="143856" y="80564"/>
                    <a:pt x="206997" y="80564"/>
                  </a:cubicBezTo>
                  <a:cubicBezTo>
                    <a:pt x="244053" y="81240"/>
                    <a:pt x="280068" y="92889"/>
                    <a:pt x="310448" y="114026"/>
                  </a:cubicBezTo>
                  <a:cubicBezTo>
                    <a:pt x="332356" y="87279"/>
                    <a:pt x="365693" y="46532"/>
                    <a:pt x="365693" y="46532"/>
                  </a:cubicBezTo>
                  <a:cubicBezTo>
                    <a:pt x="329051" y="15811"/>
                    <a:pt x="265719" y="0"/>
                    <a:pt x="210950" y="0"/>
                  </a:cubicBezTo>
                  <a:cubicBezTo>
                    <a:pt x="82363" y="0"/>
                    <a:pt x="5620" y="61073"/>
                    <a:pt x="5620" y="163347"/>
                  </a:cubicBezTo>
                  <a:cubicBezTo>
                    <a:pt x="5620" y="232264"/>
                    <a:pt x="54521" y="276217"/>
                    <a:pt x="159506" y="301522"/>
                  </a:cubicBezTo>
                  <a:cubicBezTo>
                    <a:pt x="263481" y="326619"/>
                    <a:pt x="276816" y="358327"/>
                    <a:pt x="276816" y="383148"/>
                  </a:cubicBezTo>
                  <a:cubicBezTo>
                    <a:pt x="276816" y="414799"/>
                    <a:pt x="249526" y="451221"/>
                    <a:pt x="167459" y="451221"/>
                  </a:cubicBezTo>
                  <a:cubicBezTo>
                    <a:pt x="136303" y="451221"/>
                    <a:pt x="88487" y="435391"/>
                    <a:pt x="55626" y="413898"/>
                  </a:cubicBezTo>
                  <a:cubicBezTo>
                    <a:pt x="27051" y="448869"/>
                    <a:pt x="21708" y="455963"/>
                    <a:pt x="0" y="482492"/>
                  </a:cubicBezTo>
                  <a:cubicBezTo>
                    <a:pt x="50363" y="515496"/>
                    <a:pt x="109518" y="532678"/>
                    <a:pt x="169802" y="531813"/>
                  </a:cubicBezTo>
                  <a:cubicBezTo>
                    <a:pt x="350139" y="531813"/>
                    <a:pt x="370970" y="413253"/>
                    <a:pt x="370970" y="376955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7A2419BF-27F8-E662-BC69-7472BA256180}"/>
                </a:ext>
              </a:extLst>
            </p:cNvPr>
            <p:cNvSpPr/>
            <p:nvPr/>
          </p:nvSpPr>
          <p:spPr>
            <a:xfrm>
              <a:off x="5910129" y="3065874"/>
              <a:ext cx="548649" cy="507001"/>
            </a:xfrm>
            <a:custGeom>
              <a:avLst/>
              <a:gdLst>
                <a:gd name="connsiteX0" fmla="*/ 548650 w 548649"/>
                <a:gd name="connsiteY0" fmla="*/ 506925 h 507001"/>
                <a:gd name="connsiteX1" fmla="*/ 548650 w 548649"/>
                <a:gd name="connsiteY1" fmla="*/ 0 h 507001"/>
                <a:gd name="connsiteX2" fmla="*/ 455428 w 548649"/>
                <a:gd name="connsiteY2" fmla="*/ 180 h 507001"/>
                <a:gd name="connsiteX3" fmla="*/ 273501 w 548649"/>
                <a:gd name="connsiteY3" fmla="*/ 222665 h 507001"/>
                <a:gd name="connsiteX4" fmla="*/ 96974 w 548649"/>
                <a:gd name="connsiteY4" fmla="*/ 123 h 507001"/>
                <a:gd name="connsiteX5" fmla="*/ 0 w 548649"/>
                <a:gd name="connsiteY5" fmla="*/ 123 h 507001"/>
                <a:gd name="connsiteX6" fmla="*/ 0 w 548649"/>
                <a:gd name="connsiteY6" fmla="*/ 507001 h 507001"/>
                <a:gd name="connsiteX7" fmla="*/ 94812 w 548649"/>
                <a:gd name="connsiteY7" fmla="*/ 507001 h 507001"/>
                <a:gd name="connsiteX8" fmla="*/ 94812 w 548649"/>
                <a:gd name="connsiteY8" fmla="*/ 138345 h 507001"/>
                <a:gd name="connsiteX9" fmla="*/ 273358 w 548649"/>
                <a:gd name="connsiteY9" fmla="*/ 358393 h 507001"/>
                <a:gd name="connsiteX10" fmla="*/ 453723 w 548649"/>
                <a:gd name="connsiteY10" fmla="*/ 137966 h 507001"/>
                <a:gd name="connsiteX11" fmla="*/ 453723 w 548649"/>
                <a:gd name="connsiteY11" fmla="*/ 506925 h 507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48649" h="507001">
                  <a:moveTo>
                    <a:pt x="548650" y="506925"/>
                  </a:moveTo>
                  <a:lnTo>
                    <a:pt x="548650" y="0"/>
                  </a:lnTo>
                  <a:lnTo>
                    <a:pt x="455428" y="180"/>
                  </a:lnTo>
                  <a:lnTo>
                    <a:pt x="273501" y="222665"/>
                  </a:lnTo>
                  <a:lnTo>
                    <a:pt x="96974" y="123"/>
                  </a:lnTo>
                  <a:lnTo>
                    <a:pt x="0" y="123"/>
                  </a:lnTo>
                  <a:lnTo>
                    <a:pt x="0" y="507001"/>
                  </a:lnTo>
                  <a:lnTo>
                    <a:pt x="94812" y="507001"/>
                  </a:lnTo>
                  <a:lnTo>
                    <a:pt x="94812" y="138345"/>
                  </a:lnTo>
                  <a:lnTo>
                    <a:pt x="273358" y="358393"/>
                  </a:lnTo>
                  <a:lnTo>
                    <a:pt x="453723" y="137966"/>
                  </a:lnTo>
                  <a:lnTo>
                    <a:pt x="453723" y="5069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CE577D64-DD18-E2F1-7861-D86AAF4CFA55}"/>
              </a:ext>
            </a:extLst>
          </p:cNvPr>
          <p:cNvSpPr/>
          <p:nvPr userDrawn="1"/>
        </p:nvSpPr>
        <p:spPr>
          <a:xfrm>
            <a:off x="0" y="6741092"/>
            <a:ext cx="12192000" cy="16206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A1F619-DBB0-4699-B5CD-6AFA3F8F1DAE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329745" y="5582936"/>
            <a:ext cx="1111601" cy="100361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23AD9A5-4BFB-E88E-B26E-B15F775AEA02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9347874" y="271345"/>
            <a:ext cx="2505459" cy="741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605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kern="1200">
          <a:solidFill>
            <a:schemeClr val="accent4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4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4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4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4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4"/>
        </a:buClr>
        <a:buFont typeface="Arial" panose="020B0604020202020204" pitchFamily="34" charset="0"/>
        <a:buChar char="•"/>
        <a:defRPr sz="12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9CA2F6-1056-A989-DDEA-EB3B7EAA3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92" y="226562"/>
            <a:ext cx="8309112" cy="9176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A8F44B-4F60-A293-15BF-DC9D9F07B1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6593" y="1402183"/>
            <a:ext cx="830911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grpSp>
        <p:nvGrpSpPr>
          <p:cNvPr id="10" name="Graphic 8">
            <a:extLst>
              <a:ext uri="{FF2B5EF4-FFF2-40B4-BE49-F238E27FC236}">
                <a16:creationId xmlns:a16="http://schemas.microsoft.com/office/drawing/2014/main" id="{9515B1A4-C1EE-7FB1-EBC5-D525E7AFF9FE}"/>
              </a:ext>
            </a:extLst>
          </p:cNvPr>
          <p:cNvGrpSpPr/>
          <p:nvPr/>
        </p:nvGrpSpPr>
        <p:grpSpPr>
          <a:xfrm>
            <a:off x="10626543" y="5972728"/>
            <a:ext cx="979131" cy="437140"/>
            <a:chOff x="5257800" y="3054350"/>
            <a:chExt cx="1679305" cy="749739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130E82E5-C568-E160-7C20-A41DD1FFB0C5}"/>
                </a:ext>
              </a:extLst>
            </p:cNvPr>
            <p:cNvSpPr/>
            <p:nvPr/>
          </p:nvSpPr>
          <p:spPr>
            <a:xfrm>
              <a:off x="5278821" y="3673689"/>
              <a:ext cx="876601" cy="130400"/>
            </a:xfrm>
            <a:custGeom>
              <a:avLst/>
              <a:gdLst>
                <a:gd name="connsiteX0" fmla="*/ 109081 w 876601"/>
                <a:gd name="connsiteY0" fmla="*/ 55439 h 130400"/>
                <a:gd name="connsiteX1" fmla="*/ 109081 w 876601"/>
                <a:gd name="connsiteY1" fmla="*/ 55145 h 130400"/>
                <a:gd name="connsiteX2" fmla="*/ 56725 w 876601"/>
                <a:gd name="connsiteY2" fmla="*/ 2549 h 130400"/>
                <a:gd name="connsiteX3" fmla="*/ 54684 w 876601"/>
                <a:gd name="connsiteY3" fmla="*/ 2580 h 130400"/>
                <a:gd name="connsiteX4" fmla="*/ 25 w 876601"/>
                <a:gd name="connsiteY4" fmla="*/ 53802 h 130400"/>
                <a:gd name="connsiteX5" fmla="*/ 1 w 876601"/>
                <a:gd name="connsiteY5" fmla="*/ 55439 h 130400"/>
                <a:gd name="connsiteX6" fmla="*/ 1 w 876601"/>
                <a:gd name="connsiteY6" fmla="*/ 55723 h 130400"/>
                <a:gd name="connsiteX7" fmla="*/ 52356 w 876601"/>
                <a:gd name="connsiteY7" fmla="*/ 108319 h 130400"/>
                <a:gd name="connsiteX8" fmla="*/ 54407 w 876601"/>
                <a:gd name="connsiteY8" fmla="*/ 108288 h 130400"/>
                <a:gd name="connsiteX9" fmla="*/ 84887 w 876601"/>
                <a:gd name="connsiteY9" fmla="*/ 99524 h 130400"/>
                <a:gd name="connsiteX10" fmla="*/ 96174 w 876601"/>
                <a:gd name="connsiteY10" fmla="*/ 109597 h 130400"/>
                <a:gd name="connsiteX11" fmla="*/ 110548 w 876601"/>
                <a:gd name="connsiteY11" fmla="*/ 93672 h 130400"/>
                <a:gd name="connsiteX12" fmla="*/ 99994 w 876601"/>
                <a:gd name="connsiteY12" fmla="*/ 84766 h 130400"/>
                <a:gd name="connsiteX13" fmla="*/ 109081 w 876601"/>
                <a:gd name="connsiteY13" fmla="*/ 55439 h 130400"/>
                <a:gd name="connsiteX14" fmla="*/ 85478 w 876601"/>
                <a:gd name="connsiteY14" fmla="*/ 55723 h 130400"/>
                <a:gd name="connsiteX15" fmla="*/ 82687 w 876601"/>
                <a:gd name="connsiteY15" fmla="*/ 69742 h 130400"/>
                <a:gd name="connsiteX16" fmla="*/ 65828 w 876601"/>
                <a:gd name="connsiteY16" fmla="*/ 54566 h 130400"/>
                <a:gd name="connsiteX17" fmla="*/ 51464 w 876601"/>
                <a:gd name="connsiteY17" fmla="*/ 70624 h 130400"/>
                <a:gd name="connsiteX18" fmla="*/ 68180 w 876601"/>
                <a:gd name="connsiteY18" fmla="*/ 84785 h 130400"/>
                <a:gd name="connsiteX19" fmla="*/ 26390 w 876601"/>
                <a:gd name="connsiteY19" fmla="*/ 69002 h 130400"/>
                <a:gd name="connsiteX20" fmla="*/ 23613 w 876601"/>
                <a:gd name="connsiteY20" fmla="*/ 55439 h 130400"/>
                <a:gd name="connsiteX21" fmla="*/ 23613 w 876601"/>
                <a:gd name="connsiteY21" fmla="*/ 55145 h 130400"/>
                <a:gd name="connsiteX22" fmla="*/ 53009 w 876601"/>
                <a:gd name="connsiteY22" fmla="*/ 23349 h 130400"/>
                <a:gd name="connsiteX23" fmla="*/ 54407 w 876601"/>
                <a:gd name="connsiteY23" fmla="*/ 23323 h 130400"/>
                <a:gd name="connsiteX24" fmla="*/ 85506 w 876601"/>
                <a:gd name="connsiteY24" fmla="*/ 54443 h 130400"/>
                <a:gd name="connsiteX25" fmla="*/ 85487 w 876601"/>
                <a:gd name="connsiteY25" fmla="*/ 55439 h 130400"/>
                <a:gd name="connsiteX26" fmla="*/ 178023 w 876601"/>
                <a:gd name="connsiteY26" fmla="*/ 71990 h 130400"/>
                <a:gd name="connsiteX27" fmla="*/ 164088 w 876601"/>
                <a:gd name="connsiteY27" fmla="*/ 87905 h 130400"/>
                <a:gd name="connsiteX28" fmla="*/ 150600 w 876601"/>
                <a:gd name="connsiteY28" fmla="*/ 71990 h 130400"/>
                <a:gd name="connsiteX29" fmla="*/ 150600 w 876601"/>
                <a:gd name="connsiteY29" fmla="*/ 28360 h 130400"/>
                <a:gd name="connsiteX30" fmla="*/ 128312 w 876601"/>
                <a:gd name="connsiteY30" fmla="*/ 28360 h 130400"/>
                <a:gd name="connsiteX31" fmla="*/ 128312 w 876601"/>
                <a:gd name="connsiteY31" fmla="*/ 79018 h 130400"/>
                <a:gd name="connsiteX32" fmla="*/ 154982 w 876601"/>
                <a:gd name="connsiteY32" fmla="*/ 108070 h 130400"/>
                <a:gd name="connsiteX33" fmla="*/ 178004 w 876601"/>
                <a:gd name="connsiteY33" fmla="*/ 95512 h 130400"/>
                <a:gd name="connsiteX34" fmla="*/ 178004 w 876601"/>
                <a:gd name="connsiteY34" fmla="*/ 106609 h 130400"/>
                <a:gd name="connsiteX35" fmla="*/ 200283 w 876601"/>
                <a:gd name="connsiteY35" fmla="*/ 106609 h 130400"/>
                <a:gd name="connsiteX36" fmla="*/ 200283 w 876601"/>
                <a:gd name="connsiteY36" fmla="*/ 28350 h 130400"/>
                <a:gd name="connsiteX37" fmla="*/ 178023 w 876601"/>
                <a:gd name="connsiteY37" fmla="*/ 28350 h 130400"/>
                <a:gd name="connsiteX38" fmla="*/ 253566 w 876601"/>
                <a:gd name="connsiteY38" fmla="*/ 27449 h 130400"/>
                <a:gd name="connsiteX39" fmla="*/ 223086 w 876601"/>
                <a:gd name="connsiteY39" fmla="*/ 33728 h 130400"/>
                <a:gd name="connsiteX40" fmla="*/ 228658 w 876601"/>
                <a:gd name="connsiteY40" fmla="*/ 50668 h 130400"/>
                <a:gd name="connsiteX41" fmla="*/ 250356 w 876601"/>
                <a:gd name="connsiteY41" fmla="*/ 46438 h 130400"/>
                <a:gd name="connsiteX42" fmla="*/ 267224 w 876601"/>
                <a:gd name="connsiteY42" fmla="*/ 60741 h 130400"/>
                <a:gd name="connsiteX43" fmla="*/ 267224 w 876601"/>
                <a:gd name="connsiteY43" fmla="*/ 62059 h 130400"/>
                <a:gd name="connsiteX44" fmla="*/ 248012 w 876601"/>
                <a:gd name="connsiteY44" fmla="*/ 58853 h 130400"/>
                <a:gd name="connsiteX45" fmla="*/ 216342 w 876601"/>
                <a:gd name="connsiteY45" fmla="*/ 83817 h 130400"/>
                <a:gd name="connsiteX46" fmla="*/ 216342 w 876601"/>
                <a:gd name="connsiteY46" fmla="*/ 84102 h 130400"/>
                <a:gd name="connsiteX47" fmla="*/ 240759 w 876601"/>
                <a:gd name="connsiteY47" fmla="*/ 108198 h 130400"/>
                <a:gd name="connsiteX48" fmla="*/ 243326 w 876601"/>
                <a:gd name="connsiteY48" fmla="*/ 108051 h 130400"/>
                <a:gd name="connsiteX49" fmla="*/ 267072 w 876601"/>
                <a:gd name="connsiteY49" fmla="*/ 98120 h 130400"/>
                <a:gd name="connsiteX50" fmla="*/ 267072 w 876601"/>
                <a:gd name="connsiteY50" fmla="*/ 106590 h 130400"/>
                <a:gd name="connsiteX51" fmla="*/ 288627 w 876601"/>
                <a:gd name="connsiteY51" fmla="*/ 106590 h 130400"/>
                <a:gd name="connsiteX52" fmla="*/ 288627 w 876601"/>
                <a:gd name="connsiteY52" fmla="*/ 61215 h 130400"/>
                <a:gd name="connsiteX53" fmla="*/ 280121 w 876601"/>
                <a:gd name="connsiteY53" fmla="*/ 36251 h 130400"/>
                <a:gd name="connsiteX54" fmla="*/ 253585 w 876601"/>
                <a:gd name="connsiteY54" fmla="*/ 27487 h 130400"/>
                <a:gd name="connsiteX55" fmla="*/ 267510 w 876601"/>
                <a:gd name="connsiteY55" fmla="*/ 79027 h 130400"/>
                <a:gd name="connsiteX56" fmla="*/ 250060 w 876601"/>
                <a:gd name="connsiteY56" fmla="*/ 92752 h 130400"/>
                <a:gd name="connsiteX57" fmla="*/ 237887 w 876601"/>
                <a:gd name="connsiteY57" fmla="*/ 83267 h 130400"/>
                <a:gd name="connsiteX58" fmla="*/ 237887 w 876601"/>
                <a:gd name="connsiteY58" fmla="*/ 82973 h 130400"/>
                <a:gd name="connsiteX59" fmla="*/ 253280 w 876601"/>
                <a:gd name="connsiteY59" fmla="*/ 72170 h 130400"/>
                <a:gd name="connsiteX60" fmla="*/ 267501 w 876601"/>
                <a:gd name="connsiteY60" fmla="*/ 75091 h 130400"/>
                <a:gd name="connsiteX61" fmla="*/ 309363 w 876601"/>
                <a:gd name="connsiteY61" fmla="*/ 0 h 130400"/>
                <a:gd name="connsiteX62" fmla="*/ 331652 w 876601"/>
                <a:gd name="connsiteY62" fmla="*/ 0 h 130400"/>
                <a:gd name="connsiteX63" fmla="*/ 331652 w 876601"/>
                <a:gd name="connsiteY63" fmla="*/ 106590 h 130400"/>
                <a:gd name="connsiteX64" fmla="*/ 309363 w 876601"/>
                <a:gd name="connsiteY64" fmla="*/ 106590 h 130400"/>
                <a:gd name="connsiteX65" fmla="*/ 352692 w 876601"/>
                <a:gd name="connsiteY65" fmla="*/ 0 h 130400"/>
                <a:gd name="connsiteX66" fmla="*/ 376152 w 876601"/>
                <a:gd name="connsiteY66" fmla="*/ 0 h 130400"/>
                <a:gd name="connsiteX67" fmla="*/ 376152 w 876601"/>
                <a:gd name="connsiteY67" fmla="*/ 19709 h 130400"/>
                <a:gd name="connsiteX68" fmla="*/ 352692 w 876601"/>
                <a:gd name="connsiteY68" fmla="*/ 19709 h 130400"/>
                <a:gd name="connsiteX69" fmla="*/ 353273 w 876601"/>
                <a:gd name="connsiteY69" fmla="*/ 28331 h 130400"/>
                <a:gd name="connsiteX70" fmla="*/ 375562 w 876601"/>
                <a:gd name="connsiteY70" fmla="*/ 28331 h 130400"/>
                <a:gd name="connsiteX71" fmla="*/ 375562 w 876601"/>
                <a:gd name="connsiteY71" fmla="*/ 106590 h 130400"/>
                <a:gd name="connsiteX72" fmla="*/ 353273 w 876601"/>
                <a:gd name="connsiteY72" fmla="*/ 106590 h 130400"/>
                <a:gd name="connsiteX73" fmla="*/ 422539 w 876601"/>
                <a:gd name="connsiteY73" fmla="*/ 8347 h 130400"/>
                <a:gd name="connsiteX74" fmla="*/ 400251 w 876601"/>
                <a:gd name="connsiteY74" fmla="*/ 8347 h 130400"/>
                <a:gd name="connsiteX75" fmla="*/ 400251 w 876601"/>
                <a:gd name="connsiteY75" fmla="*/ 28350 h 130400"/>
                <a:gd name="connsiteX76" fmla="*/ 390868 w 876601"/>
                <a:gd name="connsiteY76" fmla="*/ 28350 h 130400"/>
                <a:gd name="connsiteX77" fmla="*/ 390868 w 876601"/>
                <a:gd name="connsiteY77" fmla="*/ 47320 h 130400"/>
                <a:gd name="connsiteX78" fmla="*/ 400251 w 876601"/>
                <a:gd name="connsiteY78" fmla="*/ 47320 h 130400"/>
                <a:gd name="connsiteX79" fmla="*/ 400251 w 876601"/>
                <a:gd name="connsiteY79" fmla="*/ 84405 h 130400"/>
                <a:gd name="connsiteX80" fmla="*/ 423111 w 876601"/>
                <a:gd name="connsiteY80" fmla="*/ 107909 h 130400"/>
                <a:gd name="connsiteX81" fmla="*/ 440703 w 876601"/>
                <a:gd name="connsiteY81" fmla="*/ 103385 h 130400"/>
                <a:gd name="connsiteX82" fmla="*/ 440703 w 876601"/>
                <a:gd name="connsiteY82" fmla="*/ 85572 h 130400"/>
                <a:gd name="connsiteX83" fmla="*/ 429702 w 876601"/>
                <a:gd name="connsiteY83" fmla="*/ 88342 h 130400"/>
                <a:gd name="connsiteX84" fmla="*/ 422520 w 876601"/>
                <a:gd name="connsiteY84" fmla="*/ 80754 h 130400"/>
                <a:gd name="connsiteX85" fmla="*/ 422520 w 876601"/>
                <a:gd name="connsiteY85" fmla="*/ 47320 h 130400"/>
                <a:gd name="connsiteX86" fmla="*/ 440999 w 876601"/>
                <a:gd name="connsiteY86" fmla="*/ 47320 h 130400"/>
                <a:gd name="connsiteX87" fmla="*/ 440999 w 876601"/>
                <a:gd name="connsiteY87" fmla="*/ 28350 h 130400"/>
                <a:gd name="connsiteX88" fmla="*/ 422520 w 876601"/>
                <a:gd name="connsiteY88" fmla="*/ 28350 h 130400"/>
                <a:gd name="connsiteX89" fmla="*/ 492957 w 876601"/>
                <a:gd name="connsiteY89" fmla="*/ 81617 h 130400"/>
                <a:gd name="connsiteX90" fmla="*/ 475069 w 876601"/>
                <a:gd name="connsiteY90" fmla="*/ 28322 h 130400"/>
                <a:gd name="connsiteX91" fmla="*/ 451466 w 876601"/>
                <a:gd name="connsiteY91" fmla="*/ 28322 h 130400"/>
                <a:gd name="connsiteX92" fmla="*/ 482261 w 876601"/>
                <a:gd name="connsiteY92" fmla="*/ 106884 h 130400"/>
                <a:gd name="connsiteX93" fmla="*/ 474488 w 876601"/>
                <a:gd name="connsiteY93" fmla="*/ 111997 h 130400"/>
                <a:gd name="connsiteX94" fmla="*/ 464963 w 876601"/>
                <a:gd name="connsiteY94" fmla="*/ 108933 h 130400"/>
                <a:gd name="connsiteX95" fmla="*/ 457486 w 876601"/>
                <a:gd name="connsiteY95" fmla="*/ 124991 h 130400"/>
                <a:gd name="connsiteX96" fmla="*/ 477279 w 876601"/>
                <a:gd name="connsiteY96" fmla="*/ 130397 h 130400"/>
                <a:gd name="connsiteX97" fmla="*/ 503082 w 876601"/>
                <a:gd name="connsiteY97" fmla="*/ 108497 h 130400"/>
                <a:gd name="connsiteX98" fmla="*/ 533286 w 876601"/>
                <a:gd name="connsiteY98" fmla="*/ 28341 h 130400"/>
                <a:gd name="connsiteX99" fmla="*/ 510112 w 876601"/>
                <a:gd name="connsiteY99" fmla="*/ 28341 h 130400"/>
                <a:gd name="connsiteX100" fmla="*/ 645015 w 876601"/>
                <a:gd name="connsiteY100" fmla="*/ 47595 h 130400"/>
                <a:gd name="connsiteX101" fmla="*/ 618030 w 876601"/>
                <a:gd name="connsiteY101" fmla="*/ 4373 h 130400"/>
                <a:gd name="connsiteX102" fmla="*/ 593694 w 876601"/>
                <a:gd name="connsiteY102" fmla="*/ 4373 h 130400"/>
                <a:gd name="connsiteX103" fmla="*/ 593694 w 876601"/>
                <a:gd name="connsiteY103" fmla="*/ 106581 h 130400"/>
                <a:gd name="connsiteX104" fmla="*/ 615830 w 876601"/>
                <a:gd name="connsiteY104" fmla="*/ 106581 h 130400"/>
                <a:gd name="connsiteX105" fmla="*/ 615830 w 876601"/>
                <a:gd name="connsiteY105" fmla="*/ 40301 h 130400"/>
                <a:gd name="connsiteX106" fmla="*/ 644405 w 876601"/>
                <a:gd name="connsiteY106" fmla="*/ 83523 h 130400"/>
                <a:gd name="connsiteX107" fmla="*/ 644995 w 876601"/>
                <a:gd name="connsiteY107" fmla="*/ 83523 h 130400"/>
                <a:gd name="connsiteX108" fmla="*/ 673885 w 876601"/>
                <a:gd name="connsiteY108" fmla="*/ 39893 h 130400"/>
                <a:gd name="connsiteX109" fmla="*/ 673885 w 876601"/>
                <a:gd name="connsiteY109" fmla="*/ 106619 h 130400"/>
                <a:gd name="connsiteX110" fmla="*/ 696316 w 876601"/>
                <a:gd name="connsiteY110" fmla="*/ 106619 h 130400"/>
                <a:gd name="connsiteX111" fmla="*/ 696316 w 876601"/>
                <a:gd name="connsiteY111" fmla="*/ 4382 h 130400"/>
                <a:gd name="connsiteX112" fmla="*/ 671970 w 876601"/>
                <a:gd name="connsiteY112" fmla="*/ 4382 h 130400"/>
                <a:gd name="connsiteX113" fmla="*/ 754581 w 876601"/>
                <a:gd name="connsiteY113" fmla="*/ 26870 h 130400"/>
                <a:gd name="connsiteX114" fmla="*/ 715677 w 876601"/>
                <a:gd name="connsiteY114" fmla="*/ 66076 h 130400"/>
                <a:gd name="connsiteX115" fmla="*/ 715719 w 876601"/>
                <a:gd name="connsiteY115" fmla="*/ 67655 h 130400"/>
                <a:gd name="connsiteX116" fmla="*/ 715719 w 876601"/>
                <a:gd name="connsiteY116" fmla="*/ 67940 h 130400"/>
                <a:gd name="connsiteX117" fmla="*/ 758132 w 876601"/>
                <a:gd name="connsiteY117" fmla="*/ 108374 h 130400"/>
                <a:gd name="connsiteX118" fmla="*/ 788890 w 876601"/>
                <a:gd name="connsiteY118" fmla="*/ 93786 h 130400"/>
                <a:gd name="connsiteX119" fmla="*/ 776136 w 876601"/>
                <a:gd name="connsiteY119" fmla="*/ 82546 h 130400"/>
                <a:gd name="connsiteX120" fmla="*/ 757086 w 876601"/>
                <a:gd name="connsiteY120" fmla="*/ 90570 h 130400"/>
                <a:gd name="connsiteX121" fmla="*/ 737874 w 876601"/>
                <a:gd name="connsiteY121" fmla="*/ 75243 h 130400"/>
                <a:gd name="connsiteX122" fmla="*/ 792576 w 876601"/>
                <a:gd name="connsiteY122" fmla="*/ 75243 h 130400"/>
                <a:gd name="connsiteX123" fmla="*/ 792862 w 876601"/>
                <a:gd name="connsiteY123" fmla="*/ 69400 h 130400"/>
                <a:gd name="connsiteX124" fmla="*/ 754600 w 876601"/>
                <a:gd name="connsiteY124" fmla="*/ 26908 h 130400"/>
                <a:gd name="connsiteX125" fmla="*/ 737588 w 876601"/>
                <a:gd name="connsiteY125" fmla="*/ 61367 h 130400"/>
                <a:gd name="connsiteX126" fmla="*/ 754600 w 876601"/>
                <a:gd name="connsiteY126" fmla="*/ 44721 h 130400"/>
                <a:gd name="connsiteX127" fmla="*/ 771164 w 876601"/>
                <a:gd name="connsiteY127" fmla="*/ 61367 h 130400"/>
                <a:gd name="connsiteX128" fmla="*/ 841449 w 876601"/>
                <a:gd name="connsiteY128" fmla="*/ 27449 h 130400"/>
                <a:gd name="connsiteX129" fmla="*/ 810969 w 876601"/>
                <a:gd name="connsiteY129" fmla="*/ 33728 h 130400"/>
                <a:gd name="connsiteX130" fmla="*/ 816541 w 876601"/>
                <a:gd name="connsiteY130" fmla="*/ 50668 h 130400"/>
                <a:gd name="connsiteX131" fmla="*/ 838248 w 876601"/>
                <a:gd name="connsiteY131" fmla="*/ 46438 h 130400"/>
                <a:gd name="connsiteX132" fmla="*/ 855107 w 876601"/>
                <a:gd name="connsiteY132" fmla="*/ 60741 h 130400"/>
                <a:gd name="connsiteX133" fmla="*/ 855107 w 876601"/>
                <a:gd name="connsiteY133" fmla="*/ 62059 h 130400"/>
                <a:gd name="connsiteX134" fmla="*/ 835905 w 876601"/>
                <a:gd name="connsiteY134" fmla="*/ 58853 h 130400"/>
                <a:gd name="connsiteX135" fmla="*/ 804225 w 876601"/>
                <a:gd name="connsiteY135" fmla="*/ 83817 h 130400"/>
                <a:gd name="connsiteX136" fmla="*/ 804225 w 876601"/>
                <a:gd name="connsiteY136" fmla="*/ 84102 h 130400"/>
                <a:gd name="connsiteX137" fmla="*/ 828642 w 876601"/>
                <a:gd name="connsiteY137" fmla="*/ 108198 h 130400"/>
                <a:gd name="connsiteX138" fmla="*/ 831209 w 876601"/>
                <a:gd name="connsiteY138" fmla="*/ 108051 h 130400"/>
                <a:gd name="connsiteX139" fmla="*/ 854965 w 876601"/>
                <a:gd name="connsiteY139" fmla="*/ 98120 h 130400"/>
                <a:gd name="connsiteX140" fmla="*/ 854965 w 876601"/>
                <a:gd name="connsiteY140" fmla="*/ 106590 h 130400"/>
                <a:gd name="connsiteX141" fmla="*/ 876520 w 876601"/>
                <a:gd name="connsiteY141" fmla="*/ 106590 h 130400"/>
                <a:gd name="connsiteX142" fmla="*/ 876520 w 876601"/>
                <a:gd name="connsiteY142" fmla="*/ 61215 h 130400"/>
                <a:gd name="connsiteX143" fmla="*/ 868014 w 876601"/>
                <a:gd name="connsiteY143" fmla="*/ 36251 h 130400"/>
                <a:gd name="connsiteX144" fmla="*/ 841477 w 876601"/>
                <a:gd name="connsiteY144" fmla="*/ 27487 h 130400"/>
                <a:gd name="connsiteX145" fmla="*/ 855412 w 876601"/>
                <a:gd name="connsiteY145" fmla="*/ 79027 h 130400"/>
                <a:gd name="connsiteX146" fmla="*/ 837962 w 876601"/>
                <a:gd name="connsiteY146" fmla="*/ 92752 h 130400"/>
                <a:gd name="connsiteX147" fmla="*/ 825789 w 876601"/>
                <a:gd name="connsiteY147" fmla="*/ 83267 h 130400"/>
                <a:gd name="connsiteX148" fmla="*/ 825789 w 876601"/>
                <a:gd name="connsiteY148" fmla="*/ 82973 h 130400"/>
                <a:gd name="connsiteX149" fmla="*/ 841182 w 876601"/>
                <a:gd name="connsiteY149" fmla="*/ 72170 h 130400"/>
                <a:gd name="connsiteX150" fmla="*/ 855403 w 876601"/>
                <a:gd name="connsiteY150" fmla="*/ 75091 h 13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876601" h="130400">
                  <a:moveTo>
                    <a:pt x="109081" y="55439"/>
                  </a:moveTo>
                  <a:lnTo>
                    <a:pt x="109081" y="55145"/>
                  </a:lnTo>
                  <a:cubicBezTo>
                    <a:pt x="109209" y="26224"/>
                    <a:pt x="85768" y="2677"/>
                    <a:pt x="56725" y="2549"/>
                  </a:cubicBezTo>
                  <a:cubicBezTo>
                    <a:pt x="56044" y="2546"/>
                    <a:pt x="55364" y="2557"/>
                    <a:pt x="54684" y="2580"/>
                  </a:cubicBezTo>
                  <a:cubicBezTo>
                    <a:pt x="25385" y="1695"/>
                    <a:pt x="914" y="24628"/>
                    <a:pt x="25" y="53802"/>
                  </a:cubicBezTo>
                  <a:cubicBezTo>
                    <a:pt x="8" y="54347"/>
                    <a:pt x="0" y="54893"/>
                    <a:pt x="1" y="55439"/>
                  </a:cubicBezTo>
                  <a:lnTo>
                    <a:pt x="1" y="55723"/>
                  </a:lnTo>
                  <a:cubicBezTo>
                    <a:pt x="-127" y="84644"/>
                    <a:pt x="23313" y="108192"/>
                    <a:pt x="52356" y="108319"/>
                  </a:cubicBezTo>
                  <a:cubicBezTo>
                    <a:pt x="53040" y="108322"/>
                    <a:pt x="53724" y="108312"/>
                    <a:pt x="54407" y="108288"/>
                  </a:cubicBezTo>
                  <a:cubicBezTo>
                    <a:pt x="65204" y="108357"/>
                    <a:pt x="75790" y="105314"/>
                    <a:pt x="84887" y="99524"/>
                  </a:cubicBezTo>
                  <a:lnTo>
                    <a:pt x="96174" y="109597"/>
                  </a:lnTo>
                  <a:lnTo>
                    <a:pt x="110548" y="93672"/>
                  </a:lnTo>
                  <a:lnTo>
                    <a:pt x="99994" y="84766"/>
                  </a:lnTo>
                  <a:cubicBezTo>
                    <a:pt x="105891" y="76111"/>
                    <a:pt x="109055" y="65898"/>
                    <a:pt x="109081" y="55439"/>
                  </a:cubicBezTo>
                  <a:moveTo>
                    <a:pt x="85478" y="55723"/>
                  </a:moveTo>
                  <a:cubicBezTo>
                    <a:pt x="85507" y="60536"/>
                    <a:pt x="84557" y="65304"/>
                    <a:pt x="82687" y="69742"/>
                  </a:cubicBezTo>
                  <a:lnTo>
                    <a:pt x="65828" y="54566"/>
                  </a:lnTo>
                  <a:lnTo>
                    <a:pt x="51464" y="70624"/>
                  </a:lnTo>
                  <a:lnTo>
                    <a:pt x="68180" y="84785"/>
                  </a:lnTo>
                  <a:cubicBezTo>
                    <a:pt x="52264" y="91918"/>
                    <a:pt x="33554" y="84852"/>
                    <a:pt x="26390" y="69002"/>
                  </a:cubicBezTo>
                  <a:cubicBezTo>
                    <a:pt x="24465" y="64742"/>
                    <a:pt x="23516" y="60109"/>
                    <a:pt x="23613" y="55439"/>
                  </a:cubicBezTo>
                  <a:lnTo>
                    <a:pt x="23613" y="55145"/>
                  </a:lnTo>
                  <a:cubicBezTo>
                    <a:pt x="22913" y="38281"/>
                    <a:pt x="36074" y="24046"/>
                    <a:pt x="53009" y="23349"/>
                  </a:cubicBezTo>
                  <a:cubicBezTo>
                    <a:pt x="53475" y="23330"/>
                    <a:pt x="53941" y="23321"/>
                    <a:pt x="54407" y="23323"/>
                  </a:cubicBezTo>
                  <a:cubicBezTo>
                    <a:pt x="71625" y="23365"/>
                    <a:pt x="85548" y="37298"/>
                    <a:pt x="85506" y="54443"/>
                  </a:cubicBezTo>
                  <a:cubicBezTo>
                    <a:pt x="85505" y="54775"/>
                    <a:pt x="85499" y="55107"/>
                    <a:pt x="85487" y="55439"/>
                  </a:cubicBezTo>
                  <a:close/>
                  <a:moveTo>
                    <a:pt x="178023" y="71990"/>
                  </a:moveTo>
                  <a:cubicBezTo>
                    <a:pt x="178023" y="82499"/>
                    <a:pt x="172594" y="87905"/>
                    <a:pt x="164088" y="87905"/>
                  </a:cubicBezTo>
                  <a:cubicBezTo>
                    <a:pt x="155582" y="87905"/>
                    <a:pt x="150600" y="82499"/>
                    <a:pt x="150600" y="71990"/>
                  </a:cubicBezTo>
                  <a:lnTo>
                    <a:pt x="150600" y="28360"/>
                  </a:lnTo>
                  <a:lnTo>
                    <a:pt x="128312" y="28360"/>
                  </a:lnTo>
                  <a:lnTo>
                    <a:pt x="128312" y="79018"/>
                  </a:lnTo>
                  <a:cubicBezTo>
                    <a:pt x="128312" y="96982"/>
                    <a:pt x="138132" y="108070"/>
                    <a:pt x="154982" y="108070"/>
                  </a:cubicBezTo>
                  <a:cubicBezTo>
                    <a:pt x="164282" y="107980"/>
                    <a:pt x="172921" y="103268"/>
                    <a:pt x="178004" y="95512"/>
                  </a:cubicBezTo>
                  <a:lnTo>
                    <a:pt x="178004" y="106609"/>
                  </a:lnTo>
                  <a:lnTo>
                    <a:pt x="200283" y="106609"/>
                  </a:lnTo>
                  <a:lnTo>
                    <a:pt x="200283" y="28350"/>
                  </a:lnTo>
                  <a:lnTo>
                    <a:pt x="178023" y="28350"/>
                  </a:lnTo>
                  <a:close/>
                  <a:moveTo>
                    <a:pt x="253566" y="27449"/>
                  </a:moveTo>
                  <a:cubicBezTo>
                    <a:pt x="243059" y="27216"/>
                    <a:pt x="232637" y="29363"/>
                    <a:pt x="223086" y="33728"/>
                  </a:cubicBezTo>
                  <a:lnTo>
                    <a:pt x="228658" y="50668"/>
                  </a:lnTo>
                  <a:cubicBezTo>
                    <a:pt x="235550" y="47883"/>
                    <a:pt x="242917" y="46446"/>
                    <a:pt x="250356" y="46438"/>
                  </a:cubicBezTo>
                  <a:cubicBezTo>
                    <a:pt x="261500" y="46438"/>
                    <a:pt x="267224" y="51550"/>
                    <a:pt x="267224" y="60741"/>
                  </a:cubicBezTo>
                  <a:lnTo>
                    <a:pt x="267224" y="62059"/>
                  </a:lnTo>
                  <a:cubicBezTo>
                    <a:pt x="261058" y="59881"/>
                    <a:pt x="254555" y="58796"/>
                    <a:pt x="248012" y="58853"/>
                  </a:cubicBezTo>
                  <a:cubicBezTo>
                    <a:pt x="229391" y="58853"/>
                    <a:pt x="216342" y="66735"/>
                    <a:pt x="216342" y="83817"/>
                  </a:cubicBezTo>
                  <a:lnTo>
                    <a:pt x="216342" y="84102"/>
                  </a:lnTo>
                  <a:cubicBezTo>
                    <a:pt x="216402" y="97470"/>
                    <a:pt x="227334" y="108258"/>
                    <a:pt x="240759" y="108198"/>
                  </a:cubicBezTo>
                  <a:cubicBezTo>
                    <a:pt x="241617" y="108194"/>
                    <a:pt x="242474" y="108145"/>
                    <a:pt x="243326" y="108051"/>
                  </a:cubicBezTo>
                  <a:cubicBezTo>
                    <a:pt x="252333" y="108437"/>
                    <a:pt x="261043" y="104795"/>
                    <a:pt x="267072" y="98120"/>
                  </a:cubicBezTo>
                  <a:lnTo>
                    <a:pt x="267072" y="106590"/>
                  </a:lnTo>
                  <a:lnTo>
                    <a:pt x="288627" y="106590"/>
                  </a:lnTo>
                  <a:lnTo>
                    <a:pt x="288627" y="61215"/>
                  </a:lnTo>
                  <a:cubicBezTo>
                    <a:pt x="289270" y="52094"/>
                    <a:pt x="286205" y="43099"/>
                    <a:pt x="280121" y="36251"/>
                  </a:cubicBezTo>
                  <a:cubicBezTo>
                    <a:pt x="272807" y="29917"/>
                    <a:pt x="263251" y="26761"/>
                    <a:pt x="253585" y="27487"/>
                  </a:cubicBezTo>
                  <a:moveTo>
                    <a:pt x="267510" y="79027"/>
                  </a:moveTo>
                  <a:cubicBezTo>
                    <a:pt x="267510" y="87061"/>
                    <a:pt x="260471" y="92752"/>
                    <a:pt x="250060" y="92752"/>
                  </a:cubicBezTo>
                  <a:cubicBezTo>
                    <a:pt x="242878" y="92752"/>
                    <a:pt x="237887" y="89252"/>
                    <a:pt x="237887" y="83267"/>
                  </a:cubicBezTo>
                  <a:lnTo>
                    <a:pt x="237887" y="82973"/>
                  </a:lnTo>
                  <a:cubicBezTo>
                    <a:pt x="237887" y="75964"/>
                    <a:pt x="243755" y="72170"/>
                    <a:pt x="253280" y="72170"/>
                  </a:cubicBezTo>
                  <a:cubicBezTo>
                    <a:pt x="258174" y="72129"/>
                    <a:pt x="263022" y="73125"/>
                    <a:pt x="267501" y="75091"/>
                  </a:cubicBezTo>
                  <a:close/>
                  <a:moveTo>
                    <a:pt x="309363" y="0"/>
                  </a:moveTo>
                  <a:lnTo>
                    <a:pt x="331652" y="0"/>
                  </a:lnTo>
                  <a:lnTo>
                    <a:pt x="331652" y="106590"/>
                  </a:lnTo>
                  <a:lnTo>
                    <a:pt x="309363" y="106590"/>
                  </a:lnTo>
                  <a:close/>
                  <a:moveTo>
                    <a:pt x="352692" y="0"/>
                  </a:moveTo>
                  <a:lnTo>
                    <a:pt x="376152" y="0"/>
                  </a:lnTo>
                  <a:lnTo>
                    <a:pt x="376152" y="19709"/>
                  </a:lnTo>
                  <a:lnTo>
                    <a:pt x="352692" y="19709"/>
                  </a:lnTo>
                  <a:close/>
                  <a:moveTo>
                    <a:pt x="353273" y="28331"/>
                  </a:moveTo>
                  <a:lnTo>
                    <a:pt x="375562" y="28331"/>
                  </a:lnTo>
                  <a:lnTo>
                    <a:pt x="375562" y="106590"/>
                  </a:lnTo>
                  <a:lnTo>
                    <a:pt x="353273" y="106590"/>
                  </a:lnTo>
                  <a:close/>
                  <a:moveTo>
                    <a:pt x="422539" y="8347"/>
                  </a:moveTo>
                  <a:lnTo>
                    <a:pt x="400251" y="8347"/>
                  </a:lnTo>
                  <a:lnTo>
                    <a:pt x="400251" y="28350"/>
                  </a:lnTo>
                  <a:lnTo>
                    <a:pt x="390868" y="28350"/>
                  </a:lnTo>
                  <a:lnTo>
                    <a:pt x="390868" y="47320"/>
                  </a:lnTo>
                  <a:lnTo>
                    <a:pt x="400251" y="47320"/>
                  </a:lnTo>
                  <a:lnTo>
                    <a:pt x="400251" y="84405"/>
                  </a:lnTo>
                  <a:cubicBezTo>
                    <a:pt x="400251" y="102512"/>
                    <a:pt x="409490" y="107909"/>
                    <a:pt x="423111" y="107909"/>
                  </a:cubicBezTo>
                  <a:cubicBezTo>
                    <a:pt x="429285" y="108079"/>
                    <a:pt x="435383" y="106511"/>
                    <a:pt x="440703" y="103385"/>
                  </a:cubicBezTo>
                  <a:lnTo>
                    <a:pt x="440703" y="85572"/>
                  </a:lnTo>
                  <a:cubicBezTo>
                    <a:pt x="437331" y="87409"/>
                    <a:pt x="433545" y="88362"/>
                    <a:pt x="429702" y="88342"/>
                  </a:cubicBezTo>
                  <a:cubicBezTo>
                    <a:pt x="424720" y="88342"/>
                    <a:pt x="422520" y="85857"/>
                    <a:pt x="422520" y="80754"/>
                  </a:cubicBezTo>
                  <a:lnTo>
                    <a:pt x="422520" y="47320"/>
                  </a:lnTo>
                  <a:lnTo>
                    <a:pt x="440999" y="47320"/>
                  </a:lnTo>
                  <a:lnTo>
                    <a:pt x="440999" y="28350"/>
                  </a:lnTo>
                  <a:lnTo>
                    <a:pt x="422520" y="28350"/>
                  </a:lnTo>
                  <a:close/>
                  <a:moveTo>
                    <a:pt x="492957" y="81617"/>
                  </a:moveTo>
                  <a:lnTo>
                    <a:pt x="475069" y="28322"/>
                  </a:lnTo>
                  <a:lnTo>
                    <a:pt x="451466" y="28322"/>
                  </a:lnTo>
                  <a:lnTo>
                    <a:pt x="482261" y="106884"/>
                  </a:lnTo>
                  <a:cubicBezTo>
                    <a:pt x="481189" y="110188"/>
                    <a:pt x="477961" y="112311"/>
                    <a:pt x="474488" y="111997"/>
                  </a:cubicBezTo>
                  <a:cubicBezTo>
                    <a:pt x="471106" y="111786"/>
                    <a:pt x="467830" y="110733"/>
                    <a:pt x="464963" y="108933"/>
                  </a:cubicBezTo>
                  <a:lnTo>
                    <a:pt x="457486" y="124991"/>
                  </a:lnTo>
                  <a:cubicBezTo>
                    <a:pt x="463438" y="128621"/>
                    <a:pt x="470301" y="130496"/>
                    <a:pt x="477279" y="130397"/>
                  </a:cubicBezTo>
                  <a:cubicBezTo>
                    <a:pt x="490614" y="130397"/>
                    <a:pt x="497072" y="124412"/>
                    <a:pt x="503082" y="108497"/>
                  </a:cubicBezTo>
                  <a:lnTo>
                    <a:pt x="533286" y="28341"/>
                  </a:lnTo>
                  <a:lnTo>
                    <a:pt x="510112" y="28341"/>
                  </a:lnTo>
                  <a:close/>
                  <a:moveTo>
                    <a:pt x="645015" y="47595"/>
                  </a:moveTo>
                  <a:lnTo>
                    <a:pt x="618030" y="4373"/>
                  </a:lnTo>
                  <a:lnTo>
                    <a:pt x="593694" y="4373"/>
                  </a:lnTo>
                  <a:lnTo>
                    <a:pt x="593694" y="106581"/>
                  </a:lnTo>
                  <a:lnTo>
                    <a:pt x="615830" y="106581"/>
                  </a:lnTo>
                  <a:lnTo>
                    <a:pt x="615830" y="40301"/>
                  </a:lnTo>
                  <a:lnTo>
                    <a:pt x="644405" y="83523"/>
                  </a:lnTo>
                  <a:lnTo>
                    <a:pt x="644995" y="83523"/>
                  </a:lnTo>
                  <a:lnTo>
                    <a:pt x="673885" y="39893"/>
                  </a:lnTo>
                  <a:lnTo>
                    <a:pt x="673885" y="106619"/>
                  </a:lnTo>
                  <a:lnTo>
                    <a:pt x="696316" y="106619"/>
                  </a:lnTo>
                  <a:lnTo>
                    <a:pt x="696316" y="4382"/>
                  </a:lnTo>
                  <a:lnTo>
                    <a:pt x="671970" y="4382"/>
                  </a:lnTo>
                  <a:close/>
                  <a:moveTo>
                    <a:pt x="754581" y="26870"/>
                  </a:moveTo>
                  <a:cubicBezTo>
                    <a:pt x="732966" y="26999"/>
                    <a:pt x="715548" y="44552"/>
                    <a:pt x="715677" y="66076"/>
                  </a:cubicBezTo>
                  <a:cubicBezTo>
                    <a:pt x="715680" y="66602"/>
                    <a:pt x="715694" y="67129"/>
                    <a:pt x="715719" y="67655"/>
                  </a:cubicBezTo>
                  <a:lnTo>
                    <a:pt x="715719" y="67940"/>
                  </a:lnTo>
                  <a:cubicBezTo>
                    <a:pt x="716218" y="90768"/>
                    <a:pt x="735207" y="108871"/>
                    <a:pt x="758132" y="108374"/>
                  </a:cubicBezTo>
                  <a:cubicBezTo>
                    <a:pt x="770008" y="108117"/>
                    <a:pt x="781205" y="102806"/>
                    <a:pt x="788890" y="93786"/>
                  </a:cubicBezTo>
                  <a:lnTo>
                    <a:pt x="776136" y="82546"/>
                  </a:lnTo>
                  <a:cubicBezTo>
                    <a:pt x="771193" y="87758"/>
                    <a:pt x="764284" y="90669"/>
                    <a:pt x="757086" y="90570"/>
                  </a:cubicBezTo>
                  <a:cubicBezTo>
                    <a:pt x="747661" y="91188"/>
                    <a:pt x="739324" y="84536"/>
                    <a:pt x="737874" y="75243"/>
                  </a:cubicBezTo>
                  <a:lnTo>
                    <a:pt x="792576" y="75243"/>
                  </a:lnTo>
                  <a:cubicBezTo>
                    <a:pt x="792719" y="73194"/>
                    <a:pt x="792862" y="71146"/>
                    <a:pt x="792862" y="69400"/>
                  </a:cubicBezTo>
                  <a:cubicBezTo>
                    <a:pt x="792862" y="47206"/>
                    <a:pt x="780831" y="26908"/>
                    <a:pt x="754600" y="26908"/>
                  </a:cubicBezTo>
                  <a:moveTo>
                    <a:pt x="737588" y="61367"/>
                  </a:moveTo>
                  <a:cubicBezTo>
                    <a:pt x="738008" y="52239"/>
                    <a:pt x="745427" y="44979"/>
                    <a:pt x="754600" y="44721"/>
                  </a:cubicBezTo>
                  <a:cubicBezTo>
                    <a:pt x="763742" y="44875"/>
                    <a:pt x="771093" y="52262"/>
                    <a:pt x="771164" y="61367"/>
                  </a:cubicBezTo>
                  <a:close/>
                  <a:moveTo>
                    <a:pt x="841449" y="27449"/>
                  </a:moveTo>
                  <a:cubicBezTo>
                    <a:pt x="830942" y="27216"/>
                    <a:pt x="820520" y="29363"/>
                    <a:pt x="810969" y="33728"/>
                  </a:cubicBezTo>
                  <a:lnTo>
                    <a:pt x="816541" y="50668"/>
                  </a:lnTo>
                  <a:cubicBezTo>
                    <a:pt x="823436" y="47882"/>
                    <a:pt x="830807" y="46446"/>
                    <a:pt x="838248" y="46438"/>
                  </a:cubicBezTo>
                  <a:cubicBezTo>
                    <a:pt x="849392" y="46438"/>
                    <a:pt x="855107" y="51550"/>
                    <a:pt x="855107" y="60741"/>
                  </a:cubicBezTo>
                  <a:lnTo>
                    <a:pt x="855107" y="62059"/>
                  </a:lnTo>
                  <a:cubicBezTo>
                    <a:pt x="848944" y="59881"/>
                    <a:pt x="842445" y="58796"/>
                    <a:pt x="835905" y="58853"/>
                  </a:cubicBezTo>
                  <a:cubicBezTo>
                    <a:pt x="817284" y="58853"/>
                    <a:pt x="804225" y="66735"/>
                    <a:pt x="804225" y="83817"/>
                  </a:cubicBezTo>
                  <a:lnTo>
                    <a:pt x="804225" y="84102"/>
                  </a:lnTo>
                  <a:cubicBezTo>
                    <a:pt x="804285" y="97470"/>
                    <a:pt x="815217" y="108258"/>
                    <a:pt x="828642" y="108198"/>
                  </a:cubicBezTo>
                  <a:cubicBezTo>
                    <a:pt x="829500" y="108194"/>
                    <a:pt x="830357" y="108145"/>
                    <a:pt x="831209" y="108051"/>
                  </a:cubicBezTo>
                  <a:cubicBezTo>
                    <a:pt x="840220" y="108440"/>
                    <a:pt x="848933" y="104797"/>
                    <a:pt x="854965" y="98120"/>
                  </a:cubicBezTo>
                  <a:lnTo>
                    <a:pt x="854965" y="106590"/>
                  </a:lnTo>
                  <a:lnTo>
                    <a:pt x="876520" y="106590"/>
                  </a:lnTo>
                  <a:lnTo>
                    <a:pt x="876520" y="61215"/>
                  </a:lnTo>
                  <a:cubicBezTo>
                    <a:pt x="877155" y="52095"/>
                    <a:pt x="874091" y="43103"/>
                    <a:pt x="868014" y="36251"/>
                  </a:cubicBezTo>
                  <a:cubicBezTo>
                    <a:pt x="860698" y="29919"/>
                    <a:pt x="851143" y="26763"/>
                    <a:pt x="841477" y="27487"/>
                  </a:cubicBezTo>
                  <a:moveTo>
                    <a:pt x="855412" y="79027"/>
                  </a:moveTo>
                  <a:cubicBezTo>
                    <a:pt x="855412" y="87061"/>
                    <a:pt x="848364" y="92752"/>
                    <a:pt x="837962" y="92752"/>
                  </a:cubicBezTo>
                  <a:cubicBezTo>
                    <a:pt x="830781" y="92752"/>
                    <a:pt x="825789" y="89252"/>
                    <a:pt x="825789" y="83267"/>
                  </a:cubicBezTo>
                  <a:lnTo>
                    <a:pt x="825789" y="82973"/>
                  </a:lnTo>
                  <a:cubicBezTo>
                    <a:pt x="825789" y="75964"/>
                    <a:pt x="831657" y="72170"/>
                    <a:pt x="841182" y="72170"/>
                  </a:cubicBezTo>
                  <a:cubicBezTo>
                    <a:pt x="846076" y="72131"/>
                    <a:pt x="850923" y="73127"/>
                    <a:pt x="855403" y="750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D106E9A6-08EB-D1DF-52EF-4FB3E69FF5AF}"/>
                </a:ext>
              </a:extLst>
            </p:cNvPr>
            <p:cNvSpPr/>
            <p:nvPr/>
          </p:nvSpPr>
          <p:spPr>
            <a:xfrm>
              <a:off x="6168599" y="3682035"/>
              <a:ext cx="50091" cy="99574"/>
            </a:xfrm>
            <a:custGeom>
              <a:avLst/>
              <a:gdLst>
                <a:gd name="connsiteX0" fmla="*/ 31671 w 50091"/>
                <a:gd name="connsiteY0" fmla="*/ 0 h 99574"/>
                <a:gd name="connsiteX1" fmla="*/ 9382 w 50091"/>
                <a:gd name="connsiteY1" fmla="*/ 0 h 99574"/>
                <a:gd name="connsiteX2" fmla="*/ 9382 w 50091"/>
                <a:gd name="connsiteY2" fmla="*/ 20003 h 99574"/>
                <a:gd name="connsiteX3" fmla="*/ 0 w 50091"/>
                <a:gd name="connsiteY3" fmla="*/ 20003 h 99574"/>
                <a:gd name="connsiteX4" fmla="*/ 0 w 50091"/>
                <a:gd name="connsiteY4" fmla="*/ 38973 h 99574"/>
                <a:gd name="connsiteX5" fmla="*/ 9382 w 50091"/>
                <a:gd name="connsiteY5" fmla="*/ 38973 h 99574"/>
                <a:gd name="connsiteX6" fmla="*/ 9382 w 50091"/>
                <a:gd name="connsiteY6" fmla="*/ 76059 h 99574"/>
                <a:gd name="connsiteX7" fmla="*/ 32242 w 50091"/>
                <a:gd name="connsiteY7" fmla="*/ 99562 h 99574"/>
                <a:gd name="connsiteX8" fmla="*/ 49844 w 50091"/>
                <a:gd name="connsiteY8" fmla="*/ 95038 h 99574"/>
                <a:gd name="connsiteX9" fmla="*/ 49844 w 50091"/>
                <a:gd name="connsiteY9" fmla="*/ 77225 h 99574"/>
                <a:gd name="connsiteX10" fmla="*/ 38852 w 50091"/>
                <a:gd name="connsiteY10" fmla="*/ 79995 h 99574"/>
                <a:gd name="connsiteX11" fmla="*/ 31671 w 50091"/>
                <a:gd name="connsiteY11" fmla="*/ 72407 h 99574"/>
                <a:gd name="connsiteX12" fmla="*/ 31671 w 50091"/>
                <a:gd name="connsiteY12" fmla="*/ 38973 h 99574"/>
                <a:gd name="connsiteX13" fmla="*/ 50092 w 50091"/>
                <a:gd name="connsiteY13" fmla="*/ 38973 h 99574"/>
                <a:gd name="connsiteX14" fmla="*/ 50092 w 50091"/>
                <a:gd name="connsiteY14" fmla="*/ 20003 h 99574"/>
                <a:gd name="connsiteX15" fmla="*/ 31623 w 50091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091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20" y="99733"/>
                    <a:pt x="44521" y="98165"/>
                    <a:pt x="49844" y="95038"/>
                  </a:cubicBezTo>
                  <a:lnTo>
                    <a:pt x="49844" y="77225"/>
                  </a:lnTo>
                  <a:cubicBezTo>
                    <a:pt x="46475" y="79060"/>
                    <a:pt x="42693" y="80013"/>
                    <a:pt x="38852" y="79995"/>
                  </a:cubicBezTo>
                  <a:cubicBezTo>
                    <a:pt x="33861" y="79995"/>
                    <a:pt x="31671" y="77510"/>
                    <a:pt x="31671" y="72407"/>
                  </a:cubicBezTo>
                  <a:lnTo>
                    <a:pt x="31671" y="38973"/>
                  </a:lnTo>
                  <a:lnTo>
                    <a:pt x="50092" y="38973"/>
                  </a:lnTo>
                  <a:lnTo>
                    <a:pt x="50092" y="20003"/>
                  </a:lnTo>
                  <a:lnTo>
                    <a:pt x="31623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5BE078F8-08EE-556E-6EB4-2BA6210590AF}"/>
                </a:ext>
              </a:extLst>
            </p:cNvPr>
            <p:cNvSpPr/>
            <p:nvPr/>
          </p:nvSpPr>
          <p:spPr>
            <a:xfrm>
              <a:off x="6275336" y="3676603"/>
              <a:ext cx="81238" cy="105128"/>
            </a:xfrm>
            <a:custGeom>
              <a:avLst/>
              <a:gdLst>
                <a:gd name="connsiteX0" fmla="*/ 48673 w 81238"/>
                <a:gd name="connsiteY0" fmla="*/ 42499 h 105128"/>
                <a:gd name="connsiteX1" fmla="*/ 26537 w 81238"/>
                <a:gd name="connsiteY1" fmla="*/ 29059 h 105128"/>
                <a:gd name="connsiteX2" fmla="*/ 26537 w 81238"/>
                <a:gd name="connsiteY2" fmla="*/ 28775 h 105128"/>
                <a:gd name="connsiteX3" fmla="*/ 39729 w 81238"/>
                <a:gd name="connsiteY3" fmla="*/ 19869 h 105128"/>
                <a:gd name="connsiteX4" fmla="*/ 66399 w 81238"/>
                <a:gd name="connsiteY4" fmla="*/ 29941 h 105128"/>
                <a:gd name="connsiteX5" fmla="*/ 78124 w 81238"/>
                <a:gd name="connsiteY5" fmla="*/ 13002 h 105128"/>
                <a:gd name="connsiteX6" fmla="*/ 40024 w 81238"/>
                <a:gd name="connsiteY6" fmla="*/ 7 h 105128"/>
                <a:gd name="connsiteX7" fmla="*/ 4096 w 81238"/>
                <a:gd name="connsiteY7" fmla="*/ 30814 h 105128"/>
                <a:gd name="connsiteX8" fmla="*/ 4096 w 81238"/>
                <a:gd name="connsiteY8" fmla="*/ 31108 h 105128"/>
                <a:gd name="connsiteX9" fmla="*/ 38119 w 81238"/>
                <a:gd name="connsiteY9" fmla="*/ 62361 h 105128"/>
                <a:gd name="connsiteX10" fmla="*/ 58798 w 81238"/>
                <a:gd name="connsiteY10" fmla="*/ 75355 h 105128"/>
                <a:gd name="connsiteX11" fmla="*/ 58798 w 81238"/>
                <a:gd name="connsiteY11" fmla="*/ 75639 h 105128"/>
                <a:gd name="connsiteX12" fmla="*/ 43986 w 81238"/>
                <a:gd name="connsiteY12" fmla="*/ 85276 h 105128"/>
                <a:gd name="connsiteX13" fmla="*/ 13335 w 81238"/>
                <a:gd name="connsiteY13" fmla="*/ 72870 h 105128"/>
                <a:gd name="connsiteX14" fmla="*/ 0 w 81238"/>
                <a:gd name="connsiteY14" fmla="*/ 88785 h 105128"/>
                <a:gd name="connsiteX15" fmla="*/ 43558 w 81238"/>
                <a:gd name="connsiteY15" fmla="*/ 105128 h 105128"/>
                <a:gd name="connsiteX16" fmla="*/ 81239 w 81238"/>
                <a:gd name="connsiteY16" fmla="*/ 73448 h 105128"/>
                <a:gd name="connsiteX17" fmla="*/ 81239 w 81238"/>
                <a:gd name="connsiteY17" fmla="*/ 73154 h 105128"/>
                <a:gd name="connsiteX18" fmla="*/ 48682 w 81238"/>
                <a:gd name="connsiteY18" fmla="*/ 42499 h 105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1238" h="105128">
                  <a:moveTo>
                    <a:pt x="48673" y="42499"/>
                  </a:moveTo>
                  <a:cubicBezTo>
                    <a:pt x="30928" y="37966"/>
                    <a:pt x="26537" y="35784"/>
                    <a:pt x="26537" y="29059"/>
                  </a:cubicBezTo>
                  <a:lnTo>
                    <a:pt x="26537" y="28775"/>
                  </a:lnTo>
                  <a:cubicBezTo>
                    <a:pt x="26537" y="23805"/>
                    <a:pt x="31070" y="19869"/>
                    <a:pt x="39729" y="19869"/>
                  </a:cubicBezTo>
                  <a:cubicBezTo>
                    <a:pt x="49436" y="20469"/>
                    <a:pt x="58733" y="23981"/>
                    <a:pt x="66399" y="29941"/>
                  </a:cubicBezTo>
                  <a:lnTo>
                    <a:pt x="78124" y="13002"/>
                  </a:lnTo>
                  <a:cubicBezTo>
                    <a:pt x="67330" y="4386"/>
                    <a:pt x="53856" y="-210"/>
                    <a:pt x="40024" y="7"/>
                  </a:cubicBezTo>
                  <a:cubicBezTo>
                    <a:pt x="19069" y="7"/>
                    <a:pt x="4096" y="12271"/>
                    <a:pt x="4096" y="30814"/>
                  </a:cubicBezTo>
                  <a:lnTo>
                    <a:pt x="4096" y="31108"/>
                  </a:lnTo>
                  <a:cubicBezTo>
                    <a:pt x="4096" y="51406"/>
                    <a:pt x="17431" y="57096"/>
                    <a:pt x="38119" y="62361"/>
                  </a:cubicBezTo>
                  <a:cubicBezTo>
                    <a:pt x="55264" y="66733"/>
                    <a:pt x="58798" y="69654"/>
                    <a:pt x="58798" y="75355"/>
                  </a:cubicBezTo>
                  <a:lnTo>
                    <a:pt x="58798" y="75639"/>
                  </a:lnTo>
                  <a:cubicBezTo>
                    <a:pt x="58798" y="81624"/>
                    <a:pt x="53226" y="85276"/>
                    <a:pt x="43986" y="85276"/>
                  </a:cubicBezTo>
                  <a:cubicBezTo>
                    <a:pt x="32599" y="84967"/>
                    <a:pt x="21710" y="80559"/>
                    <a:pt x="13335" y="72870"/>
                  </a:cubicBezTo>
                  <a:lnTo>
                    <a:pt x="0" y="88785"/>
                  </a:lnTo>
                  <a:cubicBezTo>
                    <a:pt x="12012" y="99372"/>
                    <a:pt x="27516" y="105189"/>
                    <a:pt x="43558" y="105128"/>
                  </a:cubicBezTo>
                  <a:cubicBezTo>
                    <a:pt x="65694" y="105128"/>
                    <a:pt x="81239" y="93746"/>
                    <a:pt x="81239" y="73448"/>
                  </a:cubicBezTo>
                  <a:lnTo>
                    <a:pt x="81239" y="73154"/>
                  </a:lnTo>
                  <a:cubicBezTo>
                    <a:pt x="81239" y="55342"/>
                    <a:pt x="69513" y="47896"/>
                    <a:pt x="48682" y="42499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BE49319F-DA70-C8D4-B324-BA9E03B1377C}"/>
                </a:ext>
              </a:extLst>
            </p:cNvPr>
            <p:cNvSpPr/>
            <p:nvPr/>
          </p:nvSpPr>
          <p:spPr>
            <a:xfrm>
              <a:off x="6369753" y="3700492"/>
              <a:ext cx="73079" cy="81573"/>
            </a:xfrm>
            <a:custGeom>
              <a:avLst/>
              <a:gdLst>
                <a:gd name="connsiteX0" fmla="*/ 42009 w 73079"/>
                <a:gd name="connsiteY0" fmla="*/ 62421 h 81573"/>
                <a:gd name="connsiteX1" fmla="*/ 22004 w 73079"/>
                <a:gd name="connsiteY1" fmla="*/ 42222 h 81573"/>
                <a:gd name="connsiteX2" fmla="*/ 22064 w 73079"/>
                <a:gd name="connsiteY2" fmla="*/ 40805 h 81573"/>
                <a:gd name="connsiteX3" fmla="*/ 22064 w 73079"/>
                <a:gd name="connsiteY3" fmla="*/ 40520 h 81573"/>
                <a:gd name="connsiteX4" fmla="*/ 40739 w 73079"/>
                <a:gd name="connsiteY4" fmla="*/ 19220 h 81573"/>
                <a:gd name="connsiteX5" fmla="*/ 41114 w 73079"/>
                <a:gd name="connsiteY5" fmla="*/ 19198 h 81573"/>
                <a:gd name="connsiteX6" fmla="*/ 59002 w 73079"/>
                <a:gd name="connsiteY6" fmla="*/ 27810 h 81573"/>
                <a:gd name="connsiteX7" fmla="*/ 72642 w 73079"/>
                <a:gd name="connsiteY7" fmla="*/ 13213 h 81573"/>
                <a:gd name="connsiteX8" fmla="*/ 41209 w 73079"/>
                <a:gd name="connsiteY8" fmla="*/ 67 h 81573"/>
                <a:gd name="connsiteX9" fmla="*/ 9 w 73079"/>
                <a:gd name="connsiteY9" fmla="*/ 39378 h 81573"/>
                <a:gd name="connsiteX10" fmla="*/ 4 w 73079"/>
                <a:gd name="connsiteY10" fmla="*/ 40805 h 81573"/>
                <a:gd name="connsiteX11" fmla="*/ 4 w 73079"/>
                <a:gd name="connsiteY11" fmla="*/ 41099 h 81573"/>
                <a:gd name="connsiteX12" fmla="*/ 39655 w 73079"/>
                <a:gd name="connsiteY12" fmla="*/ 81547 h 81573"/>
                <a:gd name="connsiteX13" fmla="*/ 40962 w 73079"/>
                <a:gd name="connsiteY13" fmla="*/ 81542 h 81573"/>
                <a:gd name="connsiteX14" fmla="*/ 73080 w 73079"/>
                <a:gd name="connsiteY14" fmla="*/ 67239 h 81573"/>
                <a:gd name="connsiteX15" fmla="*/ 60031 w 73079"/>
                <a:gd name="connsiteY15" fmla="*/ 54102 h 81573"/>
                <a:gd name="connsiteX16" fmla="*/ 41990 w 73079"/>
                <a:gd name="connsiteY16" fmla="*/ 62421 h 81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3079" h="81573">
                  <a:moveTo>
                    <a:pt x="42009" y="62421"/>
                  </a:moveTo>
                  <a:cubicBezTo>
                    <a:pt x="30884" y="62344"/>
                    <a:pt x="21927" y="53301"/>
                    <a:pt x="22004" y="42222"/>
                  </a:cubicBezTo>
                  <a:cubicBezTo>
                    <a:pt x="22007" y="41749"/>
                    <a:pt x="22027" y="41276"/>
                    <a:pt x="22064" y="40805"/>
                  </a:cubicBezTo>
                  <a:lnTo>
                    <a:pt x="22064" y="40520"/>
                  </a:lnTo>
                  <a:cubicBezTo>
                    <a:pt x="21314" y="29503"/>
                    <a:pt x="29675" y="19967"/>
                    <a:pt x="40739" y="19220"/>
                  </a:cubicBezTo>
                  <a:cubicBezTo>
                    <a:pt x="40864" y="19212"/>
                    <a:pt x="40989" y="19204"/>
                    <a:pt x="41114" y="19198"/>
                  </a:cubicBezTo>
                  <a:cubicBezTo>
                    <a:pt x="48080" y="19218"/>
                    <a:pt x="54661" y="22386"/>
                    <a:pt x="59002" y="27810"/>
                  </a:cubicBezTo>
                  <a:lnTo>
                    <a:pt x="72642" y="13213"/>
                  </a:lnTo>
                  <a:cubicBezTo>
                    <a:pt x="64776" y="4218"/>
                    <a:pt x="53166" y="-637"/>
                    <a:pt x="41209" y="67"/>
                  </a:cubicBezTo>
                  <a:cubicBezTo>
                    <a:pt x="18931" y="-406"/>
                    <a:pt x="485" y="17194"/>
                    <a:pt x="9" y="39378"/>
                  </a:cubicBezTo>
                  <a:cubicBezTo>
                    <a:pt x="-1" y="39854"/>
                    <a:pt x="-3" y="40329"/>
                    <a:pt x="4" y="40805"/>
                  </a:cubicBezTo>
                  <a:lnTo>
                    <a:pt x="4" y="41099"/>
                  </a:lnTo>
                  <a:cubicBezTo>
                    <a:pt x="-264" y="63171"/>
                    <a:pt x="17489" y="81281"/>
                    <a:pt x="39655" y="81547"/>
                  </a:cubicBezTo>
                  <a:cubicBezTo>
                    <a:pt x="40090" y="81553"/>
                    <a:pt x="40526" y="81551"/>
                    <a:pt x="40962" y="81542"/>
                  </a:cubicBezTo>
                  <a:cubicBezTo>
                    <a:pt x="53324" y="82036"/>
                    <a:pt x="65208" y="76744"/>
                    <a:pt x="73080" y="67239"/>
                  </a:cubicBezTo>
                  <a:lnTo>
                    <a:pt x="60031" y="54102"/>
                  </a:lnTo>
                  <a:cubicBezTo>
                    <a:pt x="55435" y="59245"/>
                    <a:pt x="48902" y="62258"/>
                    <a:pt x="41990" y="62421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29B8EF5A-2AB5-8D29-F7CA-786810030E72}"/>
                </a:ext>
              </a:extLst>
            </p:cNvPr>
            <p:cNvSpPr/>
            <p:nvPr/>
          </p:nvSpPr>
          <p:spPr>
            <a:xfrm>
              <a:off x="6450882" y="3700534"/>
              <a:ext cx="85048" cy="81617"/>
            </a:xfrm>
            <a:custGeom>
              <a:avLst/>
              <a:gdLst>
                <a:gd name="connsiteX0" fmla="*/ 42681 w 85048"/>
                <a:gd name="connsiteY0" fmla="*/ 25 h 81617"/>
                <a:gd name="connsiteX1" fmla="*/ 24 w 85048"/>
                <a:gd name="connsiteY1" fmla="*/ 39655 h 81617"/>
                <a:gd name="connsiteX2" fmla="*/ 0 w 85048"/>
                <a:gd name="connsiteY2" fmla="*/ 40762 h 81617"/>
                <a:gd name="connsiteX3" fmla="*/ 0 w 85048"/>
                <a:gd name="connsiteY3" fmla="*/ 41056 h 81617"/>
                <a:gd name="connsiteX4" fmla="*/ 44344 w 85048"/>
                <a:gd name="connsiteY4" fmla="*/ 81578 h 81617"/>
                <a:gd name="connsiteX5" fmla="*/ 85049 w 85048"/>
                <a:gd name="connsiteY5" fmla="*/ 40762 h 81617"/>
                <a:gd name="connsiteX6" fmla="*/ 85049 w 85048"/>
                <a:gd name="connsiteY6" fmla="*/ 40478 h 81617"/>
                <a:gd name="connsiteX7" fmla="*/ 43986 w 85048"/>
                <a:gd name="connsiteY7" fmla="*/ 7 h 81617"/>
                <a:gd name="connsiteX8" fmla="*/ 42681 w 85048"/>
                <a:gd name="connsiteY8" fmla="*/ 35 h 81617"/>
                <a:gd name="connsiteX9" fmla="*/ 63056 w 85048"/>
                <a:gd name="connsiteY9" fmla="*/ 41066 h 81617"/>
                <a:gd name="connsiteX10" fmla="*/ 44239 w 85048"/>
                <a:gd name="connsiteY10" fmla="*/ 62349 h 81617"/>
                <a:gd name="connsiteX11" fmla="*/ 42681 w 85048"/>
                <a:gd name="connsiteY11" fmla="*/ 62388 h 81617"/>
                <a:gd name="connsiteX12" fmla="*/ 21987 w 85048"/>
                <a:gd name="connsiteY12" fmla="*/ 41396 h 81617"/>
                <a:gd name="connsiteX13" fmla="*/ 22003 w 85048"/>
                <a:gd name="connsiteY13" fmla="*/ 40772 h 81617"/>
                <a:gd name="connsiteX14" fmla="*/ 22003 w 85048"/>
                <a:gd name="connsiteY14" fmla="*/ 40487 h 81617"/>
                <a:gd name="connsiteX15" fmla="*/ 40820 w 85048"/>
                <a:gd name="connsiteY15" fmla="*/ 19204 h 81617"/>
                <a:gd name="connsiteX16" fmla="*/ 42386 w 85048"/>
                <a:gd name="connsiteY16" fmla="*/ 19166 h 81617"/>
                <a:gd name="connsiteX17" fmla="*/ 63080 w 85048"/>
                <a:gd name="connsiteY17" fmla="*/ 40139 h 81617"/>
                <a:gd name="connsiteX18" fmla="*/ 63065 w 85048"/>
                <a:gd name="connsiteY18" fmla="*/ 40772 h 81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5048" h="81617">
                  <a:moveTo>
                    <a:pt x="42681" y="25"/>
                  </a:moveTo>
                  <a:cubicBezTo>
                    <a:pt x="19912" y="-761"/>
                    <a:pt x="813" y="16982"/>
                    <a:pt x="24" y="39655"/>
                  </a:cubicBezTo>
                  <a:cubicBezTo>
                    <a:pt x="11" y="40024"/>
                    <a:pt x="3" y="40393"/>
                    <a:pt x="0" y="40762"/>
                  </a:cubicBezTo>
                  <a:lnTo>
                    <a:pt x="0" y="41056"/>
                  </a:lnTo>
                  <a:cubicBezTo>
                    <a:pt x="1008" y="64440"/>
                    <a:pt x="20862" y="82582"/>
                    <a:pt x="44344" y="81578"/>
                  </a:cubicBezTo>
                  <a:cubicBezTo>
                    <a:pt x="66527" y="80630"/>
                    <a:pt x="84250" y="62858"/>
                    <a:pt x="85049" y="40762"/>
                  </a:cubicBezTo>
                  <a:lnTo>
                    <a:pt x="85049" y="40478"/>
                  </a:lnTo>
                  <a:cubicBezTo>
                    <a:pt x="84933" y="18011"/>
                    <a:pt x="66548" y="-108"/>
                    <a:pt x="43986" y="7"/>
                  </a:cubicBezTo>
                  <a:cubicBezTo>
                    <a:pt x="43551" y="10"/>
                    <a:pt x="43116" y="19"/>
                    <a:pt x="42681" y="35"/>
                  </a:cubicBezTo>
                  <a:moveTo>
                    <a:pt x="63056" y="41066"/>
                  </a:moveTo>
                  <a:cubicBezTo>
                    <a:pt x="63761" y="52117"/>
                    <a:pt x="55337" y="61646"/>
                    <a:pt x="44239" y="62349"/>
                  </a:cubicBezTo>
                  <a:cubicBezTo>
                    <a:pt x="43720" y="62382"/>
                    <a:pt x="43201" y="62395"/>
                    <a:pt x="42681" y="62388"/>
                  </a:cubicBezTo>
                  <a:cubicBezTo>
                    <a:pt x="31146" y="62281"/>
                    <a:pt x="21881" y="52883"/>
                    <a:pt x="21987" y="41396"/>
                  </a:cubicBezTo>
                  <a:cubicBezTo>
                    <a:pt x="21989" y="41188"/>
                    <a:pt x="21994" y="40980"/>
                    <a:pt x="22003" y="40772"/>
                  </a:cubicBezTo>
                  <a:lnTo>
                    <a:pt x="22003" y="40487"/>
                  </a:lnTo>
                  <a:cubicBezTo>
                    <a:pt x="21297" y="29436"/>
                    <a:pt x="29721" y="19907"/>
                    <a:pt x="40820" y="19204"/>
                  </a:cubicBezTo>
                  <a:cubicBezTo>
                    <a:pt x="41341" y="19171"/>
                    <a:pt x="41864" y="19158"/>
                    <a:pt x="42386" y="19166"/>
                  </a:cubicBezTo>
                  <a:cubicBezTo>
                    <a:pt x="53917" y="19267"/>
                    <a:pt x="63182" y="28657"/>
                    <a:pt x="63080" y="40139"/>
                  </a:cubicBezTo>
                  <a:cubicBezTo>
                    <a:pt x="63078" y="40350"/>
                    <a:pt x="63073" y="40561"/>
                    <a:pt x="63065" y="4077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0109A7D8-DD36-06F8-164A-209100D0B985}"/>
                </a:ext>
              </a:extLst>
            </p:cNvPr>
            <p:cNvSpPr/>
            <p:nvPr/>
          </p:nvSpPr>
          <p:spPr>
            <a:xfrm>
              <a:off x="6545332" y="3682035"/>
              <a:ext cx="50158" cy="99574"/>
            </a:xfrm>
            <a:custGeom>
              <a:avLst/>
              <a:gdLst>
                <a:gd name="connsiteX0" fmla="*/ 31671 w 50158"/>
                <a:gd name="connsiteY0" fmla="*/ 0 h 99574"/>
                <a:gd name="connsiteX1" fmla="*/ 9382 w 50158"/>
                <a:gd name="connsiteY1" fmla="*/ 0 h 99574"/>
                <a:gd name="connsiteX2" fmla="*/ 9382 w 50158"/>
                <a:gd name="connsiteY2" fmla="*/ 20003 h 99574"/>
                <a:gd name="connsiteX3" fmla="*/ 0 w 50158"/>
                <a:gd name="connsiteY3" fmla="*/ 20003 h 99574"/>
                <a:gd name="connsiteX4" fmla="*/ 0 w 50158"/>
                <a:gd name="connsiteY4" fmla="*/ 38973 h 99574"/>
                <a:gd name="connsiteX5" fmla="*/ 9382 w 50158"/>
                <a:gd name="connsiteY5" fmla="*/ 38973 h 99574"/>
                <a:gd name="connsiteX6" fmla="*/ 9382 w 50158"/>
                <a:gd name="connsiteY6" fmla="*/ 76059 h 99574"/>
                <a:gd name="connsiteX7" fmla="*/ 32242 w 50158"/>
                <a:gd name="connsiteY7" fmla="*/ 99562 h 99574"/>
                <a:gd name="connsiteX8" fmla="*/ 49835 w 50158"/>
                <a:gd name="connsiteY8" fmla="*/ 95038 h 99574"/>
                <a:gd name="connsiteX9" fmla="*/ 49835 w 50158"/>
                <a:gd name="connsiteY9" fmla="*/ 77225 h 99574"/>
                <a:gd name="connsiteX10" fmla="*/ 38843 w 50158"/>
                <a:gd name="connsiteY10" fmla="*/ 79995 h 99574"/>
                <a:gd name="connsiteX11" fmla="*/ 31661 w 50158"/>
                <a:gd name="connsiteY11" fmla="*/ 72407 h 99574"/>
                <a:gd name="connsiteX12" fmla="*/ 31661 w 50158"/>
                <a:gd name="connsiteY12" fmla="*/ 38973 h 99574"/>
                <a:gd name="connsiteX13" fmla="*/ 50159 w 50158"/>
                <a:gd name="connsiteY13" fmla="*/ 38973 h 99574"/>
                <a:gd name="connsiteX14" fmla="*/ 50159 w 50158"/>
                <a:gd name="connsiteY14" fmla="*/ 20003 h 99574"/>
                <a:gd name="connsiteX15" fmla="*/ 31690 w 50158"/>
                <a:gd name="connsiteY15" fmla="*/ 20003 h 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0158" h="99574">
                  <a:moveTo>
                    <a:pt x="31671" y="0"/>
                  </a:moveTo>
                  <a:lnTo>
                    <a:pt x="9382" y="0"/>
                  </a:lnTo>
                  <a:lnTo>
                    <a:pt x="9382" y="20003"/>
                  </a:lnTo>
                  <a:lnTo>
                    <a:pt x="0" y="20003"/>
                  </a:lnTo>
                  <a:lnTo>
                    <a:pt x="0" y="38973"/>
                  </a:lnTo>
                  <a:lnTo>
                    <a:pt x="9382" y="38973"/>
                  </a:lnTo>
                  <a:lnTo>
                    <a:pt x="9382" y="76059"/>
                  </a:lnTo>
                  <a:cubicBezTo>
                    <a:pt x="9382" y="94165"/>
                    <a:pt x="18621" y="99562"/>
                    <a:pt x="32242" y="99562"/>
                  </a:cubicBezTo>
                  <a:cubicBezTo>
                    <a:pt x="38417" y="99734"/>
                    <a:pt x="44515" y="98165"/>
                    <a:pt x="49835" y="95038"/>
                  </a:cubicBezTo>
                  <a:lnTo>
                    <a:pt x="49835" y="77225"/>
                  </a:lnTo>
                  <a:cubicBezTo>
                    <a:pt x="46465" y="79060"/>
                    <a:pt x="42683" y="80013"/>
                    <a:pt x="38843" y="79995"/>
                  </a:cubicBezTo>
                  <a:cubicBezTo>
                    <a:pt x="33861" y="79995"/>
                    <a:pt x="31661" y="77510"/>
                    <a:pt x="31661" y="72407"/>
                  </a:cubicBezTo>
                  <a:lnTo>
                    <a:pt x="31661" y="38973"/>
                  </a:lnTo>
                  <a:lnTo>
                    <a:pt x="50159" y="38973"/>
                  </a:lnTo>
                  <a:lnTo>
                    <a:pt x="50159" y="20003"/>
                  </a:lnTo>
                  <a:lnTo>
                    <a:pt x="31690" y="2000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26140E76-BBF9-BC0B-AB67-2272015DC2E6}"/>
                </a:ext>
              </a:extLst>
            </p:cNvPr>
            <p:cNvSpPr/>
            <p:nvPr/>
          </p:nvSpPr>
          <p:spPr>
            <a:xfrm>
              <a:off x="6613950" y="3673689"/>
              <a:ext cx="22288" cy="106590"/>
            </a:xfrm>
            <a:custGeom>
              <a:avLst/>
              <a:gdLst>
                <a:gd name="connsiteX0" fmla="*/ 0 w 22288"/>
                <a:gd name="connsiteY0" fmla="*/ 0 h 106590"/>
                <a:gd name="connsiteX1" fmla="*/ 22288 w 22288"/>
                <a:gd name="connsiteY1" fmla="*/ 0 h 106590"/>
                <a:gd name="connsiteX2" fmla="*/ 22288 w 22288"/>
                <a:gd name="connsiteY2" fmla="*/ 106590 h 106590"/>
                <a:gd name="connsiteX3" fmla="*/ 0 w 22288"/>
                <a:gd name="connsiteY3" fmla="*/ 106590 h 106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88" h="106590">
                  <a:moveTo>
                    <a:pt x="0" y="0"/>
                  </a:moveTo>
                  <a:lnTo>
                    <a:pt x="22288" y="0"/>
                  </a:lnTo>
                  <a:lnTo>
                    <a:pt x="22288" y="106590"/>
                  </a:lnTo>
                  <a:lnTo>
                    <a:pt x="0" y="10659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C59A154D-94DF-A068-4296-89B5045B2FBC}"/>
                </a:ext>
              </a:extLst>
            </p:cNvPr>
            <p:cNvSpPr/>
            <p:nvPr/>
          </p:nvSpPr>
          <p:spPr>
            <a:xfrm>
              <a:off x="6652564" y="3701073"/>
              <a:ext cx="72376" cy="80812"/>
            </a:xfrm>
            <a:custGeom>
              <a:avLst/>
              <a:gdLst>
                <a:gd name="connsiteX0" fmla="*/ 37224 w 72376"/>
                <a:gd name="connsiteY0" fmla="*/ 65 h 80812"/>
                <a:gd name="connsiteX1" fmla="*/ 6744 w 72376"/>
                <a:gd name="connsiteY1" fmla="*/ 6344 h 80812"/>
                <a:gd name="connsiteX2" fmla="*/ 12325 w 72376"/>
                <a:gd name="connsiteY2" fmla="*/ 23283 h 80812"/>
                <a:gd name="connsiteX3" fmla="*/ 34023 w 72376"/>
                <a:gd name="connsiteY3" fmla="*/ 19053 h 80812"/>
                <a:gd name="connsiteX4" fmla="*/ 50883 w 72376"/>
                <a:gd name="connsiteY4" fmla="*/ 33356 h 80812"/>
                <a:gd name="connsiteX5" fmla="*/ 50883 w 72376"/>
                <a:gd name="connsiteY5" fmla="*/ 34675 h 80812"/>
                <a:gd name="connsiteX6" fmla="*/ 31680 w 72376"/>
                <a:gd name="connsiteY6" fmla="*/ 31469 h 80812"/>
                <a:gd name="connsiteX7" fmla="*/ 0 w 72376"/>
                <a:gd name="connsiteY7" fmla="*/ 56433 h 80812"/>
                <a:gd name="connsiteX8" fmla="*/ 0 w 72376"/>
                <a:gd name="connsiteY8" fmla="*/ 56717 h 80812"/>
                <a:gd name="connsiteX9" fmla="*/ 24437 w 72376"/>
                <a:gd name="connsiteY9" fmla="*/ 80812 h 80812"/>
                <a:gd name="connsiteX10" fmla="*/ 26984 w 72376"/>
                <a:gd name="connsiteY10" fmla="*/ 80667 h 80812"/>
                <a:gd name="connsiteX11" fmla="*/ 50740 w 72376"/>
                <a:gd name="connsiteY11" fmla="*/ 70736 h 80812"/>
                <a:gd name="connsiteX12" fmla="*/ 50740 w 72376"/>
                <a:gd name="connsiteY12" fmla="*/ 79206 h 80812"/>
                <a:gd name="connsiteX13" fmla="*/ 72295 w 72376"/>
                <a:gd name="connsiteY13" fmla="*/ 79206 h 80812"/>
                <a:gd name="connsiteX14" fmla="*/ 72295 w 72376"/>
                <a:gd name="connsiteY14" fmla="*/ 33830 h 80812"/>
                <a:gd name="connsiteX15" fmla="*/ 63789 w 72376"/>
                <a:gd name="connsiteY15" fmla="*/ 8866 h 80812"/>
                <a:gd name="connsiteX16" fmla="*/ 37252 w 72376"/>
                <a:gd name="connsiteY16" fmla="*/ 102 h 80812"/>
                <a:gd name="connsiteX17" fmla="*/ 51178 w 72376"/>
                <a:gd name="connsiteY17" fmla="*/ 51643 h 80812"/>
                <a:gd name="connsiteX18" fmla="*/ 33728 w 72376"/>
                <a:gd name="connsiteY18" fmla="*/ 65368 h 80812"/>
                <a:gd name="connsiteX19" fmla="*/ 21555 w 72376"/>
                <a:gd name="connsiteY19" fmla="*/ 55883 h 80812"/>
                <a:gd name="connsiteX20" fmla="*/ 21555 w 72376"/>
                <a:gd name="connsiteY20" fmla="*/ 55589 h 80812"/>
                <a:gd name="connsiteX21" fmla="*/ 36947 w 72376"/>
                <a:gd name="connsiteY21" fmla="*/ 44785 h 80812"/>
                <a:gd name="connsiteX22" fmla="*/ 51168 w 72376"/>
                <a:gd name="connsiteY22" fmla="*/ 47707 h 80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2376" h="80812">
                  <a:moveTo>
                    <a:pt x="37224" y="65"/>
                  </a:moveTo>
                  <a:cubicBezTo>
                    <a:pt x="26717" y="-167"/>
                    <a:pt x="16295" y="1980"/>
                    <a:pt x="6744" y="6344"/>
                  </a:cubicBezTo>
                  <a:lnTo>
                    <a:pt x="12325" y="23283"/>
                  </a:lnTo>
                  <a:cubicBezTo>
                    <a:pt x="19217" y="20496"/>
                    <a:pt x="26585" y="19060"/>
                    <a:pt x="34023" y="19053"/>
                  </a:cubicBezTo>
                  <a:cubicBezTo>
                    <a:pt x="45167" y="19053"/>
                    <a:pt x="50883" y="24165"/>
                    <a:pt x="50883" y="33356"/>
                  </a:cubicBezTo>
                  <a:lnTo>
                    <a:pt x="50883" y="34675"/>
                  </a:lnTo>
                  <a:cubicBezTo>
                    <a:pt x="44719" y="32497"/>
                    <a:pt x="38220" y="31412"/>
                    <a:pt x="31680" y="31469"/>
                  </a:cubicBezTo>
                  <a:cubicBezTo>
                    <a:pt x="13059" y="31469"/>
                    <a:pt x="0" y="39351"/>
                    <a:pt x="0" y="56433"/>
                  </a:cubicBezTo>
                  <a:lnTo>
                    <a:pt x="0" y="56717"/>
                  </a:lnTo>
                  <a:cubicBezTo>
                    <a:pt x="66" y="70091"/>
                    <a:pt x="11007" y="80878"/>
                    <a:pt x="24437" y="80812"/>
                  </a:cubicBezTo>
                  <a:cubicBezTo>
                    <a:pt x="25288" y="80808"/>
                    <a:pt x="26138" y="80759"/>
                    <a:pt x="26984" y="80667"/>
                  </a:cubicBezTo>
                  <a:cubicBezTo>
                    <a:pt x="35995" y="81055"/>
                    <a:pt x="44708" y="77413"/>
                    <a:pt x="50740" y="70736"/>
                  </a:cubicBezTo>
                  <a:lnTo>
                    <a:pt x="50740" y="79206"/>
                  </a:lnTo>
                  <a:lnTo>
                    <a:pt x="72295" y="79206"/>
                  </a:lnTo>
                  <a:lnTo>
                    <a:pt x="72295" y="33830"/>
                  </a:lnTo>
                  <a:cubicBezTo>
                    <a:pt x="72930" y="24711"/>
                    <a:pt x="69866" y="15719"/>
                    <a:pt x="63789" y="8866"/>
                  </a:cubicBezTo>
                  <a:cubicBezTo>
                    <a:pt x="56474" y="2532"/>
                    <a:pt x="46918" y="-624"/>
                    <a:pt x="37252" y="102"/>
                  </a:cubicBezTo>
                  <a:moveTo>
                    <a:pt x="51178" y="51643"/>
                  </a:moveTo>
                  <a:cubicBezTo>
                    <a:pt x="51178" y="59677"/>
                    <a:pt x="44129" y="65368"/>
                    <a:pt x="33728" y="65368"/>
                  </a:cubicBezTo>
                  <a:cubicBezTo>
                    <a:pt x="26546" y="65368"/>
                    <a:pt x="21555" y="61868"/>
                    <a:pt x="21555" y="55883"/>
                  </a:cubicBezTo>
                  <a:lnTo>
                    <a:pt x="21555" y="55589"/>
                  </a:lnTo>
                  <a:cubicBezTo>
                    <a:pt x="21555" y="48579"/>
                    <a:pt x="27422" y="44785"/>
                    <a:pt x="36947" y="44785"/>
                  </a:cubicBezTo>
                  <a:cubicBezTo>
                    <a:pt x="41842" y="44746"/>
                    <a:pt x="46689" y="45741"/>
                    <a:pt x="51168" y="4770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1AA69AD4-11B7-1DCE-EB8B-40BFAF8BD399}"/>
                </a:ext>
              </a:extLst>
            </p:cNvPr>
            <p:cNvSpPr/>
            <p:nvPr/>
          </p:nvSpPr>
          <p:spPr>
            <a:xfrm>
              <a:off x="6744957" y="3700512"/>
              <a:ext cx="71999" cy="79814"/>
            </a:xfrm>
            <a:custGeom>
              <a:avLst/>
              <a:gdLst>
                <a:gd name="connsiteX0" fmla="*/ 45310 w 71999"/>
                <a:gd name="connsiteY0" fmla="*/ 47 h 79814"/>
                <a:gd name="connsiteX1" fmla="*/ 22288 w 71999"/>
                <a:gd name="connsiteY1" fmla="*/ 12605 h 79814"/>
                <a:gd name="connsiteX2" fmla="*/ 22288 w 71999"/>
                <a:gd name="connsiteY2" fmla="*/ 1556 h 79814"/>
                <a:gd name="connsiteX3" fmla="*/ 0 w 71999"/>
                <a:gd name="connsiteY3" fmla="*/ 1556 h 79814"/>
                <a:gd name="connsiteX4" fmla="*/ 0 w 71999"/>
                <a:gd name="connsiteY4" fmla="*/ 79815 h 79814"/>
                <a:gd name="connsiteX5" fmla="*/ 22288 w 71999"/>
                <a:gd name="connsiteY5" fmla="*/ 79815 h 79814"/>
                <a:gd name="connsiteX6" fmla="*/ 22288 w 71999"/>
                <a:gd name="connsiteY6" fmla="*/ 36185 h 79814"/>
                <a:gd name="connsiteX7" fmla="*/ 36224 w 71999"/>
                <a:gd name="connsiteY7" fmla="*/ 20279 h 79814"/>
                <a:gd name="connsiteX8" fmla="*/ 49711 w 71999"/>
                <a:gd name="connsiteY8" fmla="*/ 36185 h 79814"/>
                <a:gd name="connsiteX9" fmla="*/ 49711 w 71999"/>
                <a:gd name="connsiteY9" fmla="*/ 79815 h 79814"/>
                <a:gd name="connsiteX10" fmla="*/ 71999 w 71999"/>
                <a:gd name="connsiteY10" fmla="*/ 79815 h 79814"/>
                <a:gd name="connsiteX11" fmla="*/ 71999 w 71999"/>
                <a:gd name="connsiteY11" fmla="*/ 29061 h 79814"/>
                <a:gd name="connsiteX12" fmla="*/ 45330 w 71999"/>
                <a:gd name="connsiteY12" fmla="*/ 0 h 79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1999" h="79814">
                  <a:moveTo>
                    <a:pt x="45310" y="47"/>
                  </a:moveTo>
                  <a:cubicBezTo>
                    <a:pt x="36011" y="137"/>
                    <a:pt x="27371" y="4850"/>
                    <a:pt x="22288" y="12605"/>
                  </a:cubicBezTo>
                  <a:lnTo>
                    <a:pt x="22288" y="1556"/>
                  </a:lnTo>
                  <a:lnTo>
                    <a:pt x="0" y="1556"/>
                  </a:lnTo>
                  <a:lnTo>
                    <a:pt x="0" y="79815"/>
                  </a:lnTo>
                  <a:lnTo>
                    <a:pt x="22288" y="79815"/>
                  </a:lnTo>
                  <a:lnTo>
                    <a:pt x="22288" y="36185"/>
                  </a:lnTo>
                  <a:cubicBezTo>
                    <a:pt x="22288" y="25675"/>
                    <a:pt x="27718" y="20279"/>
                    <a:pt x="36224" y="20279"/>
                  </a:cubicBezTo>
                  <a:cubicBezTo>
                    <a:pt x="44729" y="20279"/>
                    <a:pt x="49711" y="25675"/>
                    <a:pt x="49711" y="36185"/>
                  </a:cubicBezTo>
                  <a:lnTo>
                    <a:pt x="49711" y="79815"/>
                  </a:lnTo>
                  <a:lnTo>
                    <a:pt x="71999" y="79815"/>
                  </a:lnTo>
                  <a:lnTo>
                    <a:pt x="71999" y="29061"/>
                  </a:lnTo>
                  <a:cubicBezTo>
                    <a:pt x="71999" y="11097"/>
                    <a:pt x="62179" y="0"/>
                    <a:pt x="45330" y="0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A539DE41-A652-2C15-8651-1BA8B20FF106}"/>
                </a:ext>
              </a:extLst>
            </p:cNvPr>
            <p:cNvSpPr/>
            <p:nvPr/>
          </p:nvSpPr>
          <p:spPr>
            <a:xfrm>
              <a:off x="6833520" y="3673689"/>
              <a:ext cx="82562" cy="108046"/>
            </a:xfrm>
            <a:custGeom>
              <a:avLst/>
              <a:gdLst>
                <a:gd name="connsiteX0" fmla="*/ 60274 w 82562"/>
                <a:gd name="connsiteY0" fmla="*/ 38546 h 108046"/>
                <a:gd name="connsiteX1" fmla="*/ 35785 w 82562"/>
                <a:gd name="connsiteY1" fmla="*/ 26870 h 108046"/>
                <a:gd name="connsiteX2" fmla="*/ 0 w 82562"/>
                <a:gd name="connsiteY2" fmla="*/ 67314 h 108046"/>
                <a:gd name="connsiteX3" fmla="*/ 0 w 82562"/>
                <a:gd name="connsiteY3" fmla="*/ 67598 h 108046"/>
                <a:gd name="connsiteX4" fmla="*/ 35785 w 82562"/>
                <a:gd name="connsiteY4" fmla="*/ 108042 h 108046"/>
                <a:gd name="connsiteX5" fmla="*/ 60274 w 82562"/>
                <a:gd name="connsiteY5" fmla="*/ 95341 h 108046"/>
                <a:gd name="connsiteX6" fmla="*/ 60274 w 82562"/>
                <a:gd name="connsiteY6" fmla="*/ 106581 h 108046"/>
                <a:gd name="connsiteX7" fmla="*/ 82563 w 82562"/>
                <a:gd name="connsiteY7" fmla="*/ 106581 h 108046"/>
                <a:gd name="connsiteX8" fmla="*/ 82563 w 82562"/>
                <a:gd name="connsiteY8" fmla="*/ 0 h 108046"/>
                <a:gd name="connsiteX9" fmla="*/ 60274 w 82562"/>
                <a:gd name="connsiteY9" fmla="*/ 0 h 108046"/>
                <a:gd name="connsiteX10" fmla="*/ 60560 w 82562"/>
                <a:gd name="connsiteY10" fmla="*/ 67598 h 108046"/>
                <a:gd name="connsiteX11" fmla="*/ 43886 w 82562"/>
                <a:gd name="connsiteY11" fmla="*/ 89095 h 108046"/>
                <a:gd name="connsiteX12" fmla="*/ 22298 w 82562"/>
                <a:gd name="connsiteY12" fmla="*/ 72492 h 108046"/>
                <a:gd name="connsiteX13" fmla="*/ 22298 w 82562"/>
                <a:gd name="connsiteY13" fmla="*/ 67598 h 108046"/>
                <a:gd name="connsiteX14" fmla="*/ 22298 w 82562"/>
                <a:gd name="connsiteY14" fmla="*/ 67314 h 108046"/>
                <a:gd name="connsiteX15" fmla="*/ 38972 w 82562"/>
                <a:gd name="connsiteY15" fmla="*/ 45817 h 108046"/>
                <a:gd name="connsiteX16" fmla="*/ 60560 w 82562"/>
                <a:gd name="connsiteY16" fmla="*/ 62420 h 108046"/>
                <a:gd name="connsiteX17" fmla="*/ 60560 w 82562"/>
                <a:gd name="connsiteY17" fmla="*/ 67314 h 108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82562" h="108046">
                  <a:moveTo>
                    <a:pt x="60274" y="38546"/>
                  </a:moveTo>
                  <a:cubicBezTo>
                    <a:pt x="54430" y="31011"/>
                    <a:pt x="45345" y="26679"/>
                    <a:pt x="35785" y="26870"/>
                  </a:cubicBezTo>
                  <a:cubicBezTo>
                    <a:pt x="17164" y="26870"/>
                    <a:pt x="0" y="41174"/>
                    <a:pt x="0" y="67314"/>
                  </a:cubicBezTo>
                  <a:lnTo>
                    <a:pt x="0" y="67598"/>
                  </a:lnTo>
                  <a:cubicBezTo>
                    <a:pt x="0" y="93729"/>
                    <a:pt x="17450" y="108042"/>
                    <a:pt x="35785" y="108042"/>
                  </a:cubicBezTo>
                  <a:cubicBezTo>
                    <a:pt x="45585" y="108225"/>
                    <a:pt x="54808" y="103442"/>
                    <a:pt x="60274" y="95341"/>
                  </a:cubicBezTo>
                  <a:lnTo>
                    <a:pt x="60274" y="106581"/>
                  </a:lnTo>
                  <a:lnTo>
                    <a:pt x="82563" y="106581"/>
                  </a:lnTo>
                  <a:lnTo>
                    <a:pt x="82563" y="0"/>
                  </a:lnTo>
                  <a:lnTo>
                    <a:pt x="60274" y="0"/>
                  </a:lnTo>
                  <a:close/>
                  <a:moveTo>
                    <a:pt x="60560" y="67598"/>
                  </a:moveTo>
                  <a:cubicBezTo>
                    <a:pt x="61917" y="78119"/>
                    <a:pt x="54452" y="87744"/>
                    <a:pt x="43886" y="89095"/>
                  </a:cubicBezTo>
                  <a:cubicBezTo>
                    <a:pt x="33320" y="90447"/>
                    <a:pt x="23655" y="83013"/>
                    <a:pt x="22298" y="72492"/>
                  </a:cubicBezTo>
                  <a:cubicBezTo>
                    <a:pt x="22088" y="70868"/>
                    <a:pt x="22088" y="69223"/>
                    <a:pt x="22298" y="67598"/>
                  </a:cubicBezTo>
                  <a:lnTo>
                    <a:pt x="22298" y="67314"/>
                  </a:lnTo>
                  <a:cubicBezTo>
                    <a:pt x="20941" y="56793"/>
                    <a:pt x="28406" y="47168"/>
                    <a:pt x="38972" y="45817"/>
                  </a:cubicBezTo>
                  <a:cubicBezTo>
                    <a:pt x="49538" y="44465"/>
                    <a:pt x="59203" y="51899"/>
                    <a:pt x="60560" y="62420"/>
                  </a:cubicBezTo>
                  <a:cubicBezTo>
                    <a:pt x="60770" y="64044"/>
                    <a:pt x="60770" y="65689"/>
                    <a:pt x="60560" y="6731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01979205-EBBD-3EF4-C06F-900500412268}"/>
                </a:ext>
              </a:extLst>
            </p:cNvPr>
            <p:cNvSpPr/>
            <p:nvPr/>
          </p:nvSpPr>
          <p:spPr>
            <a:xfrm>
              <a:off x="5275935" y="3208596"/>
              <a:ext cx="572395" cy="377530"/>
            </a:xfrm>
            <a:custGeom>
              <a:avLst/>
              <a:gdLst>
                <a:gd name="connsiteX0" fmla="*/ 512559 w 572395"/>
                <a:gd name="connsiteY0" fmla="*/ 298625 h 377530"/>
                <a:gd name="connsiteX1" fmla="*/ 382972 w 572395"/>
                <a:gd name="connsiteY1" fmla="*/ 221561 h 377530"/>
                <a:gd name="connsiteX2" fmla="*/ 355930 w 572395"/>
                <a:gd name="connsiteY2" fmla="*/ 200694 h 377530"/>
                <a:gd name="connsiteX3" fmla="*/ 363055 w 572395"/>
                <a:gd name="connsiteY3" fmla="*/ 201292 h 377530"/>
                <a:gd name="connsiteX4" fmla="*/ 348596 w 572395"/>
                <a:gd name="connsiteY4" fmla="*/ 194653 h 377530"/>
                <a:gd name="connsiteX5" fmla="*/ 353587 w 572395"/>
                <a:gd name="connsiteY5" fmla="*/ 192955 h 377530"/>
                <a:gd name="connsiteX6" fmla="*/ 342767 w 572395"/>
                <a:gd name="connsiteY6" fmla="*/ 189284 h 377530"/>
                <a:gd name="connsiteX7" fmla="*/ 348167 w 572395"/>
                <a:gd name="connsiteY7" fmla="*/ 186277 h 377530"/>
                <a:gd name="connsiteX8" fmla="*/ 332737 w 572395"/>
                <a:gd name="connsiteY8" fmla="*/ 183432 h 377530"/>
                <a:gd name="connsiteX9" fmla="*/ 345119 w 572395"/>
                <a:gd name="connsiteY9" fmla="*/ 181023 h 377530"/>
                <a:gd name="connsiteX10" fmla="*/ 323536 w 572395"/>
                <a:gd name="connsiteY10" fmla="*/ 178623 h 377530"/>
                <a:gd name="connsiteX11" fmla="*/ 336099 w 572395"/>
                <a:gd name="connsiteY11" fmla="*/ 174772 h 377530"/>
                <a:gd name="connsiteX12" fmla="*/ 320640 w 572395"/>
                <a:gd name="connsiteY12" fmla="*/ 171405 h 377530"/>
                <a:gd name="connsiteX13" fmla="*/ 328689 w 572395"/>
                <a:gd name="connsiteY13" fmla="*/ 165800 h 377530"/>
                <a:gd name="connsiteX14" fmla="*/ 314201 w 572395"/>
                <a:gd name="connsiteY14" fmla="*/ 169025 h 377530"/>
                <a:gd name="connsiteX15" fmla="*/ 315154 w 572395"/>
                <a:gd name="connsiteY15" fmla="*/ 154892 h 377530"/>
                <a:gd name="connsiteX16" fmla="*/ 304362 w 572395"/>
                <a:gd name="connsiteY16" fmla="*/ 167886 h 377530"/>
                <a:gd name="connsiteX17" fmla="*/ 308229 w 572395"/>
                <a:gd name="connsiteY17" fmla="*/ 158591 h 377530"/>
                <a:gd name="connsiteX18" fmla="*/ 295847 w 572395"/>
                <a:gd name="connsiteY18" fmla="*/ 164813 h 377530"/>
                <a:gd name="connsiteX19" fmla="*/ 292989 w 572395"/>
                <a:gd name="connsiteY19" fmla="*/ 163561 h 377530"/>
                <a:gd name="connsiteX20" fmla="*/ 291741 w 572395"/>
                <a:gd name="connsiteY20" fmla="*/ 160479 h 377530"/>
                <a:gd name="connsiteX21" fmla="*/ 290789 w 572395"/>
                <a:gd name="connsiteY21" fmla="*/ 152891 h 377530"/>
                <a:gd name="connsiteX22" fmla="*/ 289055 w 572395"/>
                <a:gd name="connsiteY22" fmla="*/ 137905 h 377530"/>
                <a:gd name="connsiteX23" fmla="*/ 292789 w 572395"/>
                <a:gd name="connsiteY23" fmla="*/ 122729 h 377530"/>
                <a:gd name="connsiteX24" fmla="*/ 301362 w 572395"/>
                <a:gd name="connsiteY24" fmla="*/ 116697 h 377530"/>
                <a:gd name="connsiteX25" fmla="*/ 308753 w 572395"/>
                <a:gd name="connsiteY25" fmla="*/ 106520 h 377530"/>
                <a:gd name="connsiteX26" fmla="*/ 329013 w 572395"/>
                <a:gd name="connsiteY26" fmla="*/ 62890 h 377530"/>
                <a:gd name="connsiteX27" fmla="*/ 343129 w 572395"/>
                <a:gd name="connsiteY27" fmla="*/ 50645 h 377530"/>
                <a:gd name="connsiteX28" fmla="*/ 361064 w 572395"/>
                <a:gd name="connsiteY28" fmla="*/ 45362 h 377530"/>
                <a:gd name="connsiteX29" fmla="*/ 369865 w 572395"/>
                <a:gd name="connsiteY29" fmla="*/ 44366 h 377530"/>
                <a:gd name="connsiteX30" fmla="*/ 374837 w 572395"/>
                <a:gd name="connsiteY30" fmla="*/ 41065 h 377530"/>
                <a:gd name="connsiteX31" fmla="*/ 377647 w 572395"/>
                <a:gd name="connsiteY31" fmla="*/ 39946 h 377530"/>
                <a:gd name="connsiteX32" fmla="*/ 380067 w 572395"/>
                <a:gd name="connsiteY32" fmla="*/ 32434 h 377530"/>
                <a:gd name="connsiteX33" fmla="*/ 376923 w 572395"/>
                <a:gd name="connsiteY33" fmla="*/ 29958 h 377530"/>
                <a:gd name="connsiteX34" fmla="*/ 362312 w 572395"/>
                <a:gd name="connsiteY34" fmla="*/ 16765 h 377530"/>
                <a:gd name="connsiteX35" fmla="*/ 356283 w 572395"/>
                <a:gd name="connsiteY35" fmla="*/ 11529 h 377530"/>
                <a:gd name="connsiteX36" fmla="*/ 347253 w 572395"/>
                <a:gd name="connsiteY36" fmla="*/ 5222 h 377530"/>
                <a:gd name="connsiteX37" fmla="*/ 337433 w 572395"/>
                <a:gd name="connsiteY37" fmla="*/ 91 h 377530"/>
                <a:gd name="connsiteX38" fmla="*/ 324231 w 572395"/>
                <a:gd name="connsiteY38" fmla="*/ 5706 h 377530"/>
                <a:gd name="connsiteX39" fmla="*/ 304905 w 572395"/>
                <a:gd name="connsiteY39" fmla="*/ 4899 h 377530"/>
                <a:gd name="connsiteX40" fmla="*/ 280911 w 572395"/>
                <a:gd name="connsiteY40" fmla="*/ 16281 h 377530"/>
                <a:gd name="connsiteX41" fmla="*/ 264643 w 572395"/>
                <a:gd name="connsiteY41" fmla="*/ 18368 h 377530"/>
                <a:gd name="connsiteX42" fmla="*/ 243869 w 572395"/>
                <a:gd name="connsiteY42" fmla="*/ 24647 h 377530"/>
                <a:gd name="connsiteX43" fmla="*/ 207159 w 572395"/>
                <a:gd name="connsiteY43" fmla="*/ 26610 h 377530"/>
                <a:gd name="connsiteX44" fmla="*/ 172622 w 572395"/>
                <a:gd name="connsiteY44" fmla="*/ 23822 h 377530"/>
                <a:gd name="connsiteX45" fmla="*/ 140484 w 572395"/>
                <a:gd name="connsiteY45" fmla="*/ 20929 h 377530"/>
                <a:gd name="connsiteX46" fmla="*/ 114214 w 572395"/>
                <a:gd name="connsiteY46" fmla="*/ 32642 h 377530"/>
                <a:gd name="connsiteX47" fmla="*/ 109376 w 572395"/>
                <a:gd name="connsiteY47" fmla="*/ 85406 h 377530"/>
                <a:gd name="connsiteX48" fmla="*/ 108928 w 572395"/>
                <a:gd name="connsiteY48" fmla="*/ 105097 h 377530"/>
                <a:gd name="connsiteX49" fmla="*/ 109452 w 572395"/>
                <a:gd name="connsiteY49" fmla="*/ 115407 h 377530"/>
                <a:gd name="connsiteX50" fmla="*/ 113957 w 572395"/>
                <a:gd name="connsiteY50" fmla="*/ 109469 h 377530"/>
                <a:gd name="connsiteX51" fmla="*/ 112833 w 572395"/>
                <a:gd name="connsiteY51" fmla="*/ 117494 h 377530"/>
                <a:gd name="connsiteX52" fmla="*/ 116643 w 572395"/>
                <a:gd name="connsiteY52" fmla="*/ 114126 h 377530"/>
                <a:gd name="connsiteX53" fmla="*/ 116643 w 572395"/>
                <a:gd name="connsiteY53" fmla="*/ 114620 h 377530"/>
                <a:gd name="connsiteX54" fmla="*/ 115481 w 572395"/>
                <a:gd name="connsiteY54" fmla="*/ 130990 h 377530"/>
                <a:gd name="connsiteX55" fmla="*/ 113824 w 572395"/>
                <a:gd name="connsiteY55" fmla="*/ 143397 h 377530"/>
                <a:gd name="connsiteX56" fmla="*/ 112233 w 572395"/>
                <a:gd name="connsiteY56" fmla="*/ 150728 h 377530"/>
                <a:gd name="connsiteX57" fmla="*/ 103556 w 572395"/>
                <a:gd name="connsiteY57" fmla="*/ 153422 h 377530"/>
                <a:gd name="connsiteX58" fmla="*/ 107928 w 572395"/>
                <a:gd name="connsiteY58" fmla="*/ 143624 h 377530"/>
                <a:gd name="connsiteX59" fmla="*/ 95688 w 572395"/>
                <a:gd name="connsiteY59" fmla="*/ 154532 h 377530"/>
                <a:gd name="connsiteX60" fmla="*/ 96498 w 572395"/>
                <a:gd name="connsiteY60" fmla="*/ 143624 h 377530"/>
                <a:gd name="connsiteX61" fmla="*/ 87801 w 572395"/>
                <a:gd name="connsiteY61" fmla="*/ 157102 h 377530"/>
                <a:gd name="connsiteX62" fmla="*/ 72981 w 572395"/>
                <a:gd name="connsiteY62" fmla="*/ 152445 h 377530"/>
                <a:gd name="connsiteX63" fmla="*/ 80715 w 572395"/>
                <a:gd name="connsiteY63" fmla="*/ 160469 h 377530"/>
                <a:gd name="connsiteX64" fmla="*/ 67037 w 572395"/>
                <a:gd name="connsiteY64" fmla="*/ 160232 h 377530"/>
                <a:gd name="connsiteX65" fmla="*/ 73943 w 572395"/>
                <a:gd name="connsiteY65" fmla="*/ 164529 h 377530"/>
                <a:gd name="connsiteX66" fmla="*/ 61427 w 572395"/>
                <a:gd name="connsiteY66" fmla="*/ 167109 h 377530"/>
                <a:gd name="connsiteX67" fmla="*/ 66885 w 572395"/>
                <a:gd name="connsiteY67" fmla="*/ 168749 h 377530"/>
                <a:gd name="connsiteX68" fmla="*/ 0 w 572395"/>
                <a:gd name="connsiteY68" fmla="*/ 220489 h 377530"/>
                <a:gd name="connsiteX69" fmla="*/ 243754 w 572395"/>
                <a:gd name="connsiteY69" fmla="*/ 377520 h 377530"/>
                <a:gd name="connsiteX70" fmla="*/ 389153 w 572395"/>
                <a:gd name="connsiteY70" fmla="*/ 336830 h 377530"/>
                <a:gd name="connsiteX71" fmla="*/ 508778 w 572395"/>
                <a:gd name="connsiteY71" fmla="*/ 377169 h 377530"/>
                <a:gd name="connsiteX72" fmla="*/ 572395 w 572395"/>
                <a:gd name="connsiteY72" fmla="*/ 355875 h 377530"/>
                <a:gd name="connsiteX73" fmla="*/ 572395 w 572395"/>
                <a:gd name="connsiteY73" fmla="*/ 266177 h 377530"/>
                <a:gd name="connsiteX74" fmla="*/ 512550 w 572395"/>
                <a:gd name="connsiteY74" fmla="*/ 298625 h 377530"/>
                <a:gd name="connsiteX75" fmla="*/ 188500 w 572395"/>
                <a:gd name="connsiteY75" fmla="*/ 66740 h 377530"/>
                <a:gd name="connsiteX76" fmla="*/ 226428 w 572395"/>
                <a:gd name="connsiteY76" fmla="*/ 66977 h 377530"/>
                <a:gd name="connsiteX77" fmla="*/ 245631 w 572395"/>
                <a:gd name="connsiteY77" fmla="*/ 64692 h 377530"/>
                <a:gd name="connsiteX78" fmla="*/ 257232 w 572395"/>
                <a:gd name="connsiteY78" fmla="*/ 54742 h 377530"/>
                <a:gd name="connsiteX79" fmla="*/ 279816 w 572395"/>
                <a:gd name="connsiteY79" fmla="*/ 58308 h 377530"/>
                <a:gd name="connsiteX80" fmla="*/ 284417 w 572395"/>
                <a:gd name="connsiteY80" fmla="*/ 62463 h 377530"/>
                <a:gd name="connsiteX81" fmla="*/ 294065 w 572395"/>
                <a:gd name="connsiteY81" fmla="*/ 71426 h 377530"/>
                <a:gd name="connsiteX82" fmla="*/ 292618 w 572395"/>
                <a:gd name="connsiteY82" fmla="*/ 77800 h 377530"/>
                <a:gd name="connsiteX83" fmla="*/ 289836 w 572395"/>
                <a:gd name="connsiteY83" fmla="*/ 80209 h 377530"/>
                <a:gd name="connsiteX84" fmla="*/ 285731 w 572395"/>
                <a:gd name="connsiteY84" fmla="*/ 78881 h 377530"/>
                <a:gd name="connsiteX85" fmla="*/ 278482 w 572395"/>
                <a:gd name="connsiteY85" fmla="*/ 79251 h 377530"/>
                <a:gd name="connsiteX86" fmla="*/ 269672 w 572395"/>
                <a:gd name="connsiteY86" fmla="*/ 103665 h 377530"/>
                <a:gd name="connsiteX87" fmla="*/ 266871 w 572395"/>
                <a:gd name="connsiteY87" fmla="*/ 113453 h 377530"/>
                <a:gd name="connsiteX88" fmla="*/ 273539 w 572395"/>
                <a:gd name="connsiteY88" fmla="*/ 117247 h 377530"/>
                <a:gd name="connsiteX89" fmla="*/ 275958 w 572395"/>
                <a:gd name="connsiteY89" fmla="*/ 127595 h 377530"/>
                <a:gd name="connsiteX90" fmla="*/ 278816 w 572395"/>
                <a:gd name="connsiteY90" fmla="*/ 139622 h 377530"/>
                <a:gd name="connsiteX91" fmla="*/ 278654 w 572395"/>
                <a:gd name="connsiteY91" fmla="*/ 154133 h 377530"/>
                <a:gd name="connsiteX92" fmla="*/ 275072 w 572395"/>
                <a:gd name="connsiteY92" fmla="*/ 155736 h 377530"/>
                <a:gd name="connsiteX93" fmla="*/ 269872 w 572395"/>
                <a:gd name="connsiteY93" fmla="*/ 146356 h 377530"/>
                <a:gd name="connsiteX94" fmla="*/ 268672 w 572395"/>
                <a:gd name="connsiteY94" fmla="*/ 153090 h 377530"/>
                <a:gd name="connsiteX95" fmla="*/ 261423 w 572395"/>
                <a:gd name="connsiteY95" fmla="*/ 144430 h 377530"/>
                <a:gd name="connsiteX96" fmla="*/ 261309 w 572395"/>
                <a:gd name="connsiteY96" fmla="*/ 151165 h 377530"/>
                <a:gd name="connsiteX97" fmla="*/ 253937 w 572395"/>
                <a:gd name="connsiteY97" fmla="*/ 143311 h 377530"/>
                <a:gd name="connsiteX98" fmla="*/ 254289 w 572395"/>
                <a:gd name="connsiteY98" fmla="*/ 149438 h 377530"/>
                <a:gd name="connsiteX99" fmla="*/ 245555 w 572395"/>
                <a:gd name="connsiteY99" fmla="*/ 147172 h 377530"/>
                <a:gd name="connsiteX100" fmla="*/ 247660 w 572395"/>
                <a:gd name="connsiteY100" fmla="*/ 141870 h 377530"/>
                <a:gd name="connsiteX101" fmla="*/ 238477 w 572395"/>
                <a:gd name="connsiteY101" fmla="*/ 145237 h 377530"/>
                <a:gd name="connsiteX102" fmla="*/ 242668 w 572395"/>
                <a:gd name="connsiteY102" fmla="*/ 138180 h 377530"/>
                <a:gd name="connsiteX103" fmla="*/ 231724 w 572395"/>
                <a:gd name="connsiteY103" fmla="*/ 144117 h 377530"/>
                <a:gd name="connsiteX104" fmla="*/ 234020 w 572395"/>
                <a:gd name="connsiteY104" fmla="*/ 136615 h 377530"/>
                <a:gd name="connsiteX105" fmla="*/ 227771 w 572395"/>
                <a:gd name="connsiteY105" fmla="*/ 138512 h 377530"/>
                <a:gd name="connsiteX106" fmla="*/ 224914 w 572395"/>
                <a:gd name="connsiteY106" fmla="*/ 117987 h 377530"/>
                <a:gd name="connsiteX107" fmla="*/ 232801 w 572395"/>
                <a:gd name="connsiteY107" fmla="*/ 116166 h 377530"/>
                <a:gd name="connsiteX108" fmla="*/ 256003 w 572395"/>
                <a:gd name="connsiteY108" fmla="*/ 108445 h 377530"/>
                <a:gd name="connsiteX109" fmla="*/ 259299 w 572395"/>
                <a:gd name="connsiteY109" fmla="*/ 100990 h 377530"/>
                <a:gd name="connsiteX110" fmla="*/ 255489 w 572395"/>
                <a:gd name="connsiteY110" fmla="*/ 102128 h 377530"/>
                <a:gd name="connsiteX111" fmla="*/ 243773 w 572395"/>
                <a:gd name="connsiteY111" fmla="*/ 96722 h 377530"/>
                <a:gd name="connsiteX112" fmla="*/ 239678 w 572395"/>
                <a:gd name="connsiteY112" fmla="*/ 91031 h 377530"/>
                <a:gd name="connsiteX113" fmla="*/ 246345 w 572395"/>
                <a:gd name="connsiteY113" fmla="*/ 78843 h 377530"/>
                <a:gd name="connsiteX114" fmla="*/ 230476 w 572395"/>
                <a:gd name="connsiteY114" fmla="*/ 86839 h 377530"/>
                <a:gd name="connsiteX115" fmla="*/ 214046 w 572395"/>
                <a:gd name="connsiteY115" fmla="*/ 85037 h 377530"/>
                <a:gd name="connsiteX116" fmla="*/ 187242 w 572395"/>
                <a:gd name="connsiteY116" fmla="*/ 83083 h 377530"/>
                <a:gd name="connsiteX117" fmla="*/ 154781 w 572395"/>
                <a:gd name="connsiteY117" fmla="*/ 81186 h 377530"/>
                <a:gd name="connsiteX118" fmla="*/ 188433 w 572395"/>
                <a:gd name="connsiteY118" fmla="*/ 66759 h 377530"/>
                <a:gd name="connsiteX119" fmla="*/ 208436 w 572395"/>
                <a:gd name="connsiteY119" fmla="*/ 140817 h 377530"/>
                <a:gd name="connsiteX120" fmla="*/ 207064 w 572395"/>
                <a:gd name="connsiteY120" fmla="*/ 133608 h 377530"/>
                <a:gd name="connsiteX121" fmla="*/ 201711 w 572395"/>
                <a:gd name="connsiteY121" fmla="*/ 140513 h 377530"/>
                <a:gd name="connsiteX122" fmla="*/ 195996 w 572395"/>
                <a:gd name="connsiteY122" fmla="*/ 140219 h 377530"/>
                <a:gd name="connsiteX123" fmla="*/ 202711 w 572395"/>
                <a:gd name="connsiteY123" fmla="*/ 122331 h 377530"/>
                <a:gd name="connsiteX124" fmla="*/ 211169 w 572395"/>
                <a:gd name="connsiteY124" fmla="*/ 120529 h 377530"/>
                <a:gd name="connsiteX125" fmla="*/ 219466 w 572395"/>
                <a:gd name="connsiteY125" fmla="*/ 135780 h 377530"/>
                <a:gd name="connsiteX126" fmla="*/ 222942 w 572395"/>
                <a:gd name="connsiteY126" fmla="*/ 140902 h 377530"/>
                <a:gd name="connsiteX127" fmla="*/ 219475 w 572395"/>
                <a:gd name="connsiteY127" fmla="*/ 142031 h 377530"/>
                <a:gd name="connsiteX128" fmla="*/ 215932 w 572395"/>
                <a:gd name="connsiteY128" fmla="*/ 136577 h 377530"/>
                <a:gd name="connsiteX129" fmla="*/ 214798 w 572395"/>
                <a:gd name="connsiteY129" fmla="*/ 141187 h 377530"/>
                <a:gd name="connsiteX130" fmla="*/ 214684 w 572395"/>
                <a:gd name="connsiteY130" fmla="*/ 133248 h 377530"/>
                <a:gd name="connsiteX131" fmla="*/ 208445 w 572395"/>
                <a:gd name="connsiteY131" fmla="*/ 140836 h 377530"/>
                <a:gd name="connsiteX132" fmla="*/ 153067 w 572395"/>
                <a:gd name="connsiteY132" fmla="*/ 123697 h 377530"/>
                <a:gd name="connsiteX133" fmla="*/ 189795 w 572395"/>
                <a:gd name="connsiteY133" fmla="*/ 124645 h 377530"/>
                <a:gd name="connsiteX134" fmla="*/ 190157 w 572395"/>
                <a:gd name="connsiteY134" fmla="*/ 139441 h 377530"/>
                <a:gd name="connsiteX135" fmla="*/ 190157 w 572395"/>
                <a:gd name="connsiteY135" fmla="*/ 140067 h 377530"/>
                <a:gd name="connsiteX136" fmla="*/ 184166 w 572395"/>
                <a:gd name="connsiteY136" fmla="*/ 139954 h 377530"/>
                <a:gd name="connsiteX137" fmla="*/ 187300 w 572395"/>
                <a:gd name="connsiteY137" fmla="*/ 136406 h 377530"/>
                <a:gd name="connsiteX138" fmla="*/ 178841 w 572395"/>
                <a:gd name="connsiteY138" fmla="*/ 139688 h 377530"/>
                <a:gd name="connsiteX139" fmla="*/ 181861 w 572395"/>
                <a:gd name="connsiteY139" fmla="*/ 133191 h 377530"/>
                <a:gd name="connsiteX140" fmla="*/ 173164 w 572395"/>
                <a:gd name="connsiteY140" fmla="*/ 139925 h 377530"/>
                <a:gd name="connsiteX141" fmla="*/ 175822 w 572395"/>
                <a:gd name="connsiteY141" fmla="*/ 132944 h 377530"/>
                <a:gd name="connsiteX142" fmla="*/ 167973 w 572395"/>
                <a:gd name="connsiteY142" fmla="*/ 140162 h 377530"/>
                <a:gd name="connsiteX143" fmla="*/ 168783 w 572395"/>
                <a:gd name="connsiteY143" fmla="*/ 133713 h 377530"/>
                <a:gd name="connsiteX144" fmla="*/ 164230 w 572395"/>
                <a:gd name="connsiteY144" fmla="*/ 139935 h 377530"/>
                <a:gd name="connsiteX145" fmla="*/ 156982 w 572395"/>
                <a:gd name="connsiteY145" fmla="*/ 137649 h 377530"/>
                <a:gd name="connsiteX146" fmla="*/ 159610 w 572395"/>
                <a:gd name="connsiteY146" fmla="*/ 141291 h 377530"/>
                <a:gd name="connsiteX147" fmla="*/ 156334 w 572395"/>
                <a:gd name="connsiteY147" fmla="*/ 141708 h 377530"/>
                <a:gd name="connsiteX148" fmla="*/ 156334 w 572395"/>
                <a:gd name="connsiteY148" fmla="*/ 141651 h 377530"/>
                <a:gd name="connsiteX149" fmla="*/ 153124 w 572395"/>
                <a:gd name="connsiteY149" fmla="*/ 123763 h 377530"/>
                <a:gd name="connsiteX150" fmla="*/ 130159 w 572395"/>
                <a:gd name="connsiteY150" fmla="*/ 128240 h 377530"/>
                <a:gd name="connsiteX151" fmla="*/ 136246 w 572395"/>
                <a:gd name="connsiteY151" fmla="*/ 120159 h 377530"/>
                <a:gd name="connsiteX152" fmla="*/ 136817 w 572395"/>
                <a:gd name="connsiteY152" fmla="*/ 119969 h 377530"/>
                <a:gd name="connsiteX153" fmla="*/ 138208 w 572395"/>
                <a:gd name="connsiteY153" fmla="*/ 128505 h 377530"/>
                <a:gd name="connsiteX154" fmla="*/ 146047 w 572395"/>
                <a:gd name="connsiteY154" fmla="*/ 143197 h 377530"/>
                <a:gd name="connsiteX155" fmla="*/ 141094 w 572395"/>
                <a:gd name="connsiteY155" fmla="*/ 144004 h 377530"/>
                <a:gd name="connsiteX156" fmla="*/ 142723 w 572395"/>
                <a:gd name="connsiteY156" fmla="*/ 140371 h 377530"/>
                <a:gd name="connsiteX157" fmla="*/ 135150 w 572395"/>
                <a:gd name="connsiteY157" fmla="*/ 145028 h 377530"/>
                <a:gd name="connsiteX158" fmla="*/ 138694 w 572395"/>
                <a:gd name="connsiteY158" fmla="*/ 138294 h 377530"/>
                <a:gd name="connsiteX159" fmla="*/ 129035 w 572395"/>
                <a:gd name="connsiteY159" fmla="*/ 145995 h 377530"/>
                <a:gd name="connsiteX160" fmla="*/ 131769 w 572395"/>
                <a:gd name="connsiteY160" fmla="*/ 137981 h 377530"/>
                <a:gd name="connsiteX161" fmla="*/ 123901 w 572395"/>
                <a:gd name="connsiteY161" fmla="*/ 146109 h 377530"/>
                <a:gd name="connsiteX162" fmla="*/ 125616 w 572395"/>
                <a:gd name="connsiteY162" fmla="*/ 139214 h 377530"/>
                <a:gd name="connsiteX163" fmla="*/ 130159 w 572395"/>
                <a:gd name="connsiteY163" fmla="*/ 128278 h 377530"/>
                <a:gd name="connsiteX164" fmla="*/ 113881 w 572395"/>
                <a:gd name="connsiteY164" fmla="*/ 82485 h 377530"/>
                <a:gd name="connsiteX165" fmla="*/ 115119 w 572395"/>
                <a:gd name="connsiteY165" fmla="*/ 48843 h 377530"/>
                <a:gd name="connsiteX166" fmla="*/ 115814 w 572395"/>
                <a:gd name="connsiteY166" fmla="*/ 66940 h 377530"/>
                <a:gd name="connsiteX167" fmla="*/ 123063 w 572395"/>
                <a:gd name="connsiteY167" fmla="*/ 91866 h 377530"/>
                <a:gd name="connsiteX168" fmla="*/ 119796 w 572395"/>
                <a:gd name="connsiteY168" fmla="*/ 107620 h 377530"/>
                <a:gd name="connsiteX169" fmla="*/ 119243 w 572395"/>
                <a:gd name="connsiteY169" fmla="*/ 108768 h 377530"/>
                <a:gd name="connsiteX170" fmla="*/ 119682 w 572395"/>
                <a:gd name="connsiteY170" fmla="*/ 100411 h 377530"/>
                <a:gd name="connsiteX171" fmla="*/ 113881 w 572395"/>
                <a:gd name="connsiteY171" fmla="*/ 82485 h 377530"/>
                <a:gd name="connsiteX172" fmla="*/ 244545 w 572395"/>
                <a:gd name="connsiteY172" fmla="*/ 298464 h 377530"/>
                <a:gd name="connsiteX173" fmla="*/ 114329 w 572395"/>
                <a:gd name="connsiteY173" fmla="*/ 236509 h 377530"/>
                <a:gd name="connsiteX174" fmla="*/ 188566 w 572395"/>
                <a:gd name="connsiteY174" fmla="*/ 220489 h 377530"/>
                <a:gd name="connsiteX175" fmla="*/ 320097 w 572395"/>
                <a:gd name="connsiteY175" fmla="*/ 282434 h 377530"/>
                <a:gd name="connsiteX176" fmla="*/ 244535 w 572395"/>
                <a:gd name="connsiteY176" fmla="*/ 298464 h 377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</a:cxnLst>
              <a:rect l="l" t="t" r="r" b="b"/>
              <a:pathLst>
                <a:path w="572395" h="377530">
                  <a:moveTo>
                    <a:pt x="512559" y="298625"/>
                  </a:moveTo>
                  <a:cubicBezTo>
                    <a:pt x="474545" y="298625"/>
                    <a:pt x="436483" y="265096"/>
                    <a:pt x="382972" y="221561"/>
                  </a:cubicBezTo>
                  <a:cubicBezTo>
                    <a:pt x="374158" y="214352"/>
                    <a:pt x="365141" y="207394"/>
                    <a:pt x="355930" y="200694"/>
                  </a:cubicBezTo>
                  <a:cubicBezTo>
                    <a:pt x="358316" y="200726"/>
                    <a:pt x="360697" y="200925"/>
                    <a:pt x="363055" y="201292"/>
                  </a:cubicBezTo>
                  <a:cubicBezTo>
                    <a:pt x="359023" y="197669"/>
                    <a:pt x="353980" y="195354"/>
                    <a:pt x="348596" y="194653"/>
                  </a:cubicBezTo>
                  <a:cubicBezTo>
                    <a:pt x="350135" y="193774"/>
                    <a:pt x="351830" y="193198"/>
                    <a:pt x="353587" y="192955"/>
                  </a:cubicBezTo>
                  <a:cubicBezTo>
                    <a:pt x="350492" y="190564"/>
                    <a:pt x="346684" y="189272"/>
                    <a:pt x="342767" y="189284"/>
                  </a:cubicBezTo>
                  <a:cubicBezTo>
                    <a:pt x="344164" y="187690"/>
                    <a:pt x="346072" y="186628"/>
                    <a:pt x="348167" y="186277"/>
                  </a:cubicBezTo>
                  <a:cubicBezTo>
                    <a:pt x="343255" y="184349"/>
                    <a:pt x="338016" y="183383"/>
                    <a:pt x="332737" y="183432"/>
                  </a:cubicBezTo>
                  <a:cubicBezTo>
                    <a:pt x="334175" y="180947"/>
                    <a:pt x="341957" y="180406"/>
                    <a:pt x="345119" y="181023"/>
                  </a:cubicBezTo>
                  <a:cubicBezTo>
                    <a:pt x="338467" y="177603"/>
                    <a:pt x="330781" y="176748"/>
                    <a:pt x="323536" y="178623"/>
                  </a:cubicBezTo>
                  <a:cubicBezTo>
                    <a:pt x="326891" y="175458"/>
                    <a:pt x="331537" y="174034"/>
                    <a:pt x="336099" y="174772"/>
                  </a:cubicBezTo>
                  <a:cubicBezTo>
                    <a:pt x="331665" y="171504"/>
                    <a:pt x="326040" y="170279"/>
                    <a:pt x="320640" y="171405"/>
                  </a:cubicBezTo>
                  <a:cubicBezTo>
                    <a:pt x="322729" y="168808"/>
                    <a:pt x="325522" y="166863"/>
                    <a:pt x="328689" y="165800"/>
                  </a:cubicBezTo>
                  <a:cubicBezTo>
                    <a:pt x="323659" y="165595"/>
                    <a:pt x="318664" y="166707"/>
                    <a:pt x="314201" y="169025"/>
                  </a:cubicBezTo>
                  <a:cubicBezTo>
                    <a:pt x="317564" y="161437"/>
                    <a:pt x="316716" y="157017"/>
                    <a:pt x="315154" y="154892"/>
                  </a:cubicBezTo>
                  <a:cubicBezTo>
                    <a:pt x="314692" y="161066"/>
                    <a:pt x="310365" y="166276"/>
                    <a:pt x="304362" y="167886"/>
                  </a:cubicBezTo>
                  <a:cubicBezTo>
                    <a:pt x="303702" y="164300"/>
                    <a:pt x="305216" y="160662"/>
                    <a:pt x="308229" y="158591"/>
                  </a:cubicBezTo>
                  <a:cubicBezTo>
                    <a:pt x="303441" y="158965"/>
                    <a:pt x="298993" y="161200"/>
                    <a:pt x="295847" y="164813"/>
                  </a:cubicBezTo>
                  <a:cubicBezTo>
                    <a:pt x="294894" y="164377"/>
                    <a:pt x="293942" y="163979"/>
                    <a:pt x="292989" y="163561"/>
                  </a:cubicBezTo>
                  <a:cubicBezTo>
                    <a:pt x="292463" y="162581"/>
                    <a:pt x="292045" y="161548"/>
                    <a:pt x="291741" y="160479"/>
                  </a:cubicBezTo>
                  <a:cubicBezTo>
                    <a:pt x="290981" y="158024"/>
                    <a:pt x="290659" y="155456"/>
                    <a:pt x="290789" y="152891"/>
                  </a:cubicBezTo>
                  <a:cubicBezTo>
                    <a:pt x="289749" y="147959"/>
                    <a:pt x="289168" y="142943"/>
                    <a:pt x="289055" y="137905"/>
                  </a:cubicBezTo>
                  <a:cubicBezTo>
                    <a:pt x="289550" y="132442"/>
                    <a:pt x="292246" y="126523"/>
                    <a:pt x="292789" y="122729"/>
                  </a:cubicBezTo>
                  <a:cubicBezTo>
                    <a:pt x="295855" y="121030"/>
                    <a:pt x="298729" y="119008"/>
                    <a:pt x="301362" y="116697"/>
                  </a:cubicBezTo>
                  <a:cubicBezTo>
                    <a:pt x="304269" y="113647"/>
                    <a:pt x="306755" y="110224"/>
                    <a:pt x="308753" y="106520"/>
                  </a:cubicBezTo>
                  <a:cubicBezTo>
                    <a:pt x="310753" y="102887"/>
                    <a:pt x="316316" y="77752"/>
                    <a:pt x="329013" y="62890"/>
                  </a:cubicBezTo>
                  <a:cubicBezTo>
                    <a:pt x="332889" y="58346"/>
                    <a:pt x="337909" y="50161"/>
                    <a:pt x="343129" y="50645"/>
                  </a:cubicBezTo>
                  <a:cubicBezTo>
                    <a:pt x="349564" y="51213"/>
                    <a:pt x="355975" y="49325"/>
                    <a:pt x="361064" y="45362"/>
                  </a:cubicBezTo>
                  <a:cubicBezTo>
                    <a:pt x="363903" y="44456"/>
                    <a:pt x="366894" y="44117"/>
                    <a:pt x="369865" y="44366"/>
                  </a:cubicBezTo>
                  <a:cubicBezTo>
                    <a:pt x="372111" y="44629"/>
                    <a:pt x="374217" y="43231"/>
                    <a:pt x="374837" y="41065"/>
                  </a:cubicBezTo>
                  <a:cubicBezTo>
                    <a:pt x="375909" y="41232"/>
                    <a:pt x="376987" y="40803"/>
                    <a:pt x="377647" y="39946"/>
                  </a:cubicBezTo>
                  <a:cubicBezTo>
                    <a:pt x="379647" y="36512"/>
                    <a:pt x="381029" y="34777"/>
                    <a:pt x="380067" y="32434"/>
                  </a:cubicBezTo>
                  <a:cubicBezTo>
                    <a:pt x="379638" y="31372"/>
                    <a:pt x="377885" y="30708"/>
                    <a:pt x="376923" y="29958"/>
                  </a:cubicBezTo>
                  <a:cubicBezTo>
                    <a:pt x="372339" y="25256"/>
                    <a:pt x="367459" y="20849"/>
                    <a:pt x="362312" y="16765"/>
                  </a:cubicBezTo>
                  <a:cubicBezTo>
                    <a:pt x="360138" y="15217"/>
                    <a:pt x="358119" y="13463"/>
                    <a:pt x="356283" y="11529"/>
                  </a:cubicBezTo>
                  <a:cubicBezTo>
                    <a:pt x="353604" y="8992"/>
                    <a:pt x="350561" y="6866"/>
                    <a:pt x="347253" y="5222"/>
                  </a:cubicBezTo>
                  <a:cubicBezTo>
                    <a:pt x="344986" y="4093"/>
                    <a:pt x="343386" y="-716"/>
                    <a:pt x="337433" y="91"/>
                  </a:cubicBezTo>
                  <a:cubicBezTo>
                    <a:pt x="333223" y="660"/>
                    <a:pt x="331203" y="5544"/>
                    <a:pt x="324231" y="5706"/>
                  </a:cubicBezTo>
                  <a:cubicBezTo>
                    <a:pt x="317814" y="5017"/>
                    <a:pt x="311358" y="4747"/>
                    <a:pt x="304905" y="4899"/>
                  </a:cubicBezTo>
                  <a:cubicBezTo>
                    <a:pt x="296384" y="7487"/>
                    <a:pt x="288298" y="11323"/>
                    <a:pt x="280911" y="16281"/>
                  </a:cubicBezTo>
                  <a:cubicBezTo>
                    <a:pt x="275445" y="16587"/>
                    <a:pt x="270008" y="17284"/>
                    <a:pt x="264643" y="18368"/>
                  </a:cubicBezTo>
                  <a:cubicBezTo>
                    <a:pt x="257842" y="20847"/>
                    <a:pt x="250906" y="22944"/>
                    <a:pt x="243869" y="24647"/>
                  </a:cubicBezTo>
                  <a:cubicBezTo>
                    <a:pt x="238001" y="25387"/>
                    <a:pt x="224819" y="26221"/>
                    <a:pt x="207159" y="26610"/>
                  </a:cubicBezTo>
                  <a:cubicBezTo>
                    <a:pt x="195594" y="26519"/>
                    <a:pt x="184051" y="25587"/>
                    <a:pt x="172622" y="23822"/>
                  </a:cubicBezTo>
                  <a:cubicBezTo>
                    <a:pt x="168888" y="23347"/>
                    <a:pt x="151581" y="21925"/>
                    <a:pt x="140484" y="20929"/>
                  </a:cubicBezTo>
                  <a:cubicBezTo>
                    <a:pt x="130220" y="19654"/>
                    <a:pt x="120095" y="24168"/>
                    <a:pt x="114214" y="32642"/>
                  </a:cubicBezTo>
                  <a:cubicBezTo>
                    <a:pt x="101651" y="51252"/>
                    <a:pt x="108280" y="72659"/>
                    <a:pt x="109376" y="85406"/>
                  </a:cubicBezTo>
                  <a:cubicBezTo>
                    <a:pt x="109833" y="90642"/>
                    <a:pt x="103661" y="95555"/>
                    <a:pt x="108928" y="105097"/>
                  </a:cubicBezTo>
                  <a:cubicBezTo>
                    <a:pt x="110757" y="108250"/>
                    <a:pt x="110952" y="112086"/>
                    <a:pt x="109452" y="115407"/>
                  </a:cubicBezTo>
                  <a:cubicBezTo>
                    <a:pt x="111778" y="114208"/>
                    <a:pt x="113435" y="112025"/>
                    <a:pt x="113957" y="109469"/>
                  </a:cubicBezTo>
                  <a:cubicBezTo>
                    <a:pt x="115091" y="111556"/>
                    <a:pt x="113395" y="116450"/>
                    <a:pt x="112833" y="117494"/>
                  </a:cubicBezTo>
                  <a:cubicBezTo>
                    <a:pt x="114289" y="116598"/>
                    <a:pt x="115578" y="115459"/>
                    <a:pt x="116643" y="114126"/>
                  </a:cubicBezTo>
                  <a:lnTo>
                    <a:pt x="116643" y="114620"/>
                  </a:lnTo>
                  <a:cubicBezTo>
                    <a:pt x="116668" y="120098"/>
                    <a:pt x="116279" y="125570"/>
                    <a:pt x="115481" y="130990"/>
                  </a:cubicBezTo>
                  <a:cubicBezTo>
                    <a:pt x="115033" y="134111"/>
                    <a:pt x="114529" y="139233"/>
                    <a:pt x="113824" y="143397"/>
                  </a:cubicBezTo>
                  <a:cubicBezTo>
                    <a:pt x="113418" y="145866"/>
                    <a:pt x="112887" y="148313"/>
                    <a:pt x="112233" y="150728"/>
                  </a:cubicBezTo>
                  <a:cubicBezTo>
                    <a:pt x="109376" y="151573"/>
                    <a:pt x="106518" y="152455"/>
                    <a:pt x="103556" y="153422"/>
                  </a:cubicBezTo>
                  <a:cubicBezTo>
                    <a:pt x="104043" y="149807"/>
                    <a:pt x="105560" y="146407"/>
                    <a:pt x="107928" y="143624"/>
                  </a:cubicBezTo>
                  <a:cubicBezTo>
                    <a:pt x="102632" y="145625"/>
                    <a:pt x="98270" y="149512"/>
                    <a:pt x="95688" y="154532"/>
                  </a:cubicBezTo>
                  <a:cubicBezTo>
                    <a:pt x="94893" y="150894"/>
                    <a:pt x="95175" y="147106"/>
                    <a:pt x="96498" y="143624"/>
                  </a:cubicBezTo>
                  <a:cubicBezTo>
                    <a:pt x="91697" y="146572"/>
                    <a:pt x="88499" y="151529"/>
                    <a:pt x="87801" y="157102"/>
                  </a:cubicBezTo>
                  <a:cubicBezTo>
                    <a:pt x="83586" y="153823"/>
                    <a:pt x="78323" y="152169"/>
                    <a:pt x="72981" y="152445"/>
                  </a:cubicBezTo>
                  <a:cubicBezTo>
                    <a:pt x="80477" y="156059"/>
                    <a:pt x="80715" y="160469"/>
                    <a:pt x="80715" y="160469"/>
                  </a:cubicBezTo>
                  <a:cubicBezTo>
                    <a:pt x="76481" y="158122"/>
                    <a:pt x="71350" y="158033"/>
                    <a:pt x="67037" y="160232"/>
                  </a:cubicBezTo>
                  <a:cubicBezTo>
                    <a:pt x="69979" y="160217"/>
                    <a:pt x="72667" y="161889"/>
                    <a:pt x="73943" y="164529"/>
                  </a:cubicBezTo>
                  <a:cubicBezTo>
                    <a:pt x="69593" y="163463"/>
                    <a:pt x="64993" y="164411"/>
                    <a:pt x="61427" y="167109"/>
                  </a:cubicBezTo>
                  <a:cubicBezTo>
                    <a:pt x="63411" y="166597"/>
                    <a:pt x="65516" y="167230"/>
                    <a:pt x="66885" y="168749"/>
                  </a:cubicBezTo>
                  <a:cubicBezTo>
                    <a:pt x="41506" y="181632"/>
                    <a:pt x="18811" y="199189"/>
                    <a:pt x="0" y="220489"/>
                  </a:cubicBezTo>
                  <a:cubicBezTo>
                    <a:pt x="35709" y="318619"/>
                    <a:pt x="123958" y="377520"/>
                    <a:pt x="243754" y="377520"/>
                  </a:cubicBezTo>
                  <a:cubicBezTo>
                    <a:pt x="295118" y="377983"/>
                    <a:pt x="345552" y="363869"/>
                    <a:pt x="389153" y="336830"/>
                  </a:cubicBezTo>
                  <a:cubicBezTo>
                    <a:pt x="423773" y="362473"/>
                    <a:pt x="465634" y="376589"/>
                    <a:pt x="508778" y="377169"/>
                  </a:cubicBezTo>
                  <a:cubicBezTo>
                    <a:pt x="531941" y="378454"/>
                    <a:pt x="554715" y="370831"/>
                    <a:pt x="572395" y="355875"/>
                  </a:cubicBezTo>
                  <a:lnTo>
                    <a:pt x="572395" y="266177"/>
                  </a:lnTo>
                  <a:cubicBezTo>
                    <a:pt x="558727" y="279893"/>
                    <a:pt x="544439" y="298625"/>
                    <a:pt x="512550" y="298625"/>
                  </a:cubicBezTo>
                  <a:moveTo>
                    <a:pt x="188500" y="66740"/>
                  </a:moveTo>
                  <a:cubicBezTo>
                    <a:pt x="193453" y="66854"/>
                    <a:pt x="223209" y="67461"/>
                    <a:pt x="226428" y="66977"/>
                  </a:cubicBezTo>
                  <a:cubicBezTo>
                    <a:pt x="235668" y="65593"/>
                    <a:pt x="243011" y="65858"/>
                    <a:pt x="245631" y="64692"/>
                  </a:cubicBezTo>
                  <a:cubicBezTo>
                    <a:pt x="247393" y="63904"/>
                    <a:pt x="252155" y="57938"/>
                    <a:pt x="257232" y="54742"/>
                  </a:cubicBezTo>
                  <a:cubicBezTo>
                    <a:pt x="261614" y="51973"/>
                    <a:pt x="275215" y="48036"/>
                    <a:pt x="279816" y="58308"/>
                  </a:cubicBezTo>
                  <a:cubicBezTo>
                    <a:pt x="281835" y="60044"/>
                    <a:pt x="283626" y="61894"/>
                    <a:pt x="284417" y="62463"/>
                  </a:cubicBezTo>
                  <a:cubicBezTo>
                    <a:pt x="287560" y="64872"/>
                    <a:pt x="293942" y="69946"/>
                    <a:pt x="294065" y="71426"/>
                  </a:cubicBezTo>
                  <a:cubicBezTo>
                    <a:pt x="294208" y="72649"/>
                    <a:pt x="295427" y="76083"/>
                    <a:pt x="292618" y="77800"/>
                  </a:cubicBezTo>
                  <a:cubicBezTo>
                    <a:pt x="291875" y="78255"/>
                    <a:pt x="292503" y="79602"/>
                    <a:pt x="289836" y="80209"/>
                  </a:cubicBezTo>
                  <a:cubicBezTo>
                    <a:pt x="288325" y="80583"/>
                    <a:pt x="286733" y="80068"/>
                    <a:pt x="285731" y="78881"/>
                  </a:cubicBezTo>
                  <a:cubicBezTo>
                    <a:pt x="285731" y="78881"/>
                    <a:pt x="279930" y="79365"/>
                    <a:pt x="278482" y="79251"/>
                  </a:cubicBezTo>
                  <a:cubicBezTo>
                    <a:pt x="280140" y="87588"/>
                    <a:pt x="271291" y="98581"/>
                    <a:pt x="269672" y="103665"/>
                  </a:cubicBezTo>
                  <a:cubicBezTo>
                    <a:pt x="269265" y="107055"/>
                    <a:pt x="268319" y="110358"/>
                    <a:pt x="266871" y="113453"/>
                  </a:cubicBezTo>
                  <a:cubicBezTo>
                    <a:pt x="270567" y="115350"/>
                    <a:pt x="273539" y="117247"/>
                    <a:pt x="273539" y="117247"/>
                  </a:cubicBezTo>
                  <a:cubicBezTo>
                    <a:pt x="273539" y="117247"/>
                    <a:pt x="275149" y="122777"/>
                    <a:pt x="275958" y="127595"/>
                  </a:cubicBezTo>
                  <a:cubicBezTo>
                    <a:pt x="276768" y="132413"/>
                    <a:pt x="278521" y="135325"/>
                    <a:pt x="278816" y="139622"/>
                  </a:cubicBezTo>
                  <a:cubicBezTo>
                    <a:pt x="279314" y="144449"/>
                    <a:pt x="279260" y="149318"/>
                    <a:pt x="278654" y="154133"/>
                  </a:cubicBezTo>
                  <a:cubicBezTo>
                    <a:pt x="277335" y="154329"/>
                    <a:pt x="276095" y="154884"/>
                    <a:pt x="275072" y="155736"/>
                  </a:cubicBezTo>
                  <a:cubicBezTo>
                    <a:pt x="274221" y="152199"/>
                    <a:pt x="272424" y="148958"/>
                    <a:pt x="269872" y="146356"/>
                  </a:cubicBezTo>
                  <a:cubicBezTo>
                    <a:pt x="270520" y="151478"/>
                    <a:pt x="268672" y="153090"/>
                    <a:pt x="268672" y="153090"/>
                  </a:cubicBezTo>
                  <a:cubicBezTo>
                    <a:pt x="267248" y="149506"/>
                    <a:pt x="264707" y="146471"/>
                    <a:pt x="261423" y="144430"/>
                  </a:cubicBezTo>
                  <a:cubicBezTo>
                    <a:pt x="262335" y="146592"/>
                    <a:pt x="262294" y="149035"/>
                    <a:pt x="261309" y="151165"/>
                  </a:cubicBezTo>
                  <a:cubicBezTo>
                    <a:pt x="259614" y="147929"/>
                    <a:pt x="257065" y="145214"/>
                    <a:pt x="253937" y="143311"/>
                  </a:cubicBezTo>
                  <a:cubicBezTo>
                    <a:pt x="254581" y="145290"/>
                    <a:pt x="254702" y="147400"/>
                    <a:pt x="254289" y="149438"/>
                  </a:cubicBezTo>
                  <a:cubicBezTo>
                    <a:pt x="251412" y="148635"/>
                    <a:pt x="248501" y="147880"/>
                    <a:pt x="245555" y="147172"/>
                  </a:cubicBezTo>
                  <a:cubicBezTo>
                    <a:pt x="245156" y="145147"/>
                    <a:pt x="245978" y="143076"/>
                    <a:pt x="247660" y="141870"/>
                  </a:cubicBezTo>
                  <a:cubicBezTo>
                    <a:pt x="244300" y="141900"/>
                    <a:pt x="241055" y="143090"/>
                    <a:pt x="238477" y="145237"/>
                  </a:cubicBezTo>
                  <a:cubicBezTo>
                    <a:pt x="238679" y="142358"/>
                    <a:pt x="240232" y="139743"/>
                    <a:pt x="242668" y="138180"/>
                  </a:cubicBezTo>
                  <a:cubicBezTo>
                    <a:pt x="238243" y="138176"/>
                    <a:pt x="234120" y="140413"/>
                    <a:pt x="231724" y="144117"/>
                  </a:cubicBezTo>
                  <a:cubicBezTo>
                    <a:pt x="231493" y="141416"/>
                    <a:pt x="232315" y="138729"/>
                    <a:pt x="234020" y="136615"/>
                  </a:cubicBezTo>
                  <a:cubicBezTo>
                    <a:pt x="231872" y="137010"/>
                    <a:pt x="229776" y="137647"/>
                    <a:pt x="227771" y="138512"/>
                  </a:cubicBezTo>
                  <a:cubicBezTo>
                    <a:pt x="225821" y="131845"/>
                    <a:pt x="224858" y="124931"/>
                    <a:pt x="224914" y="117987"/>
                  </a:cubicBezTo>
                  <a:cubicBezTo>
                    <a:pt x="226409" y="117152"/>
                    <a:pt x="226276" y="117370"/>
                    <a:pt x="232801" y="116166"/>
                  </a:cubicBezTo>
                  <a:cubicBezTo>
                    <a:pt x="236449" y="115492"/>
                    <a:pt x="248993" y="117114"/>
                    <a:pt x="256003" y="108445"/>
                  </a:cubicBezTo>
                  <a:cubicBezTo>
                    <a:pt x="258861" y="107497"/>
                    <a:pt x="258699" y="103039"/>
                    <a:pt x="259299" y="100990"/>
                  </a:cubicBezTo>
                  <a:cubicBezTo>
                    <a:pt x="259794" y="99330"/>
                    <a:pt x="256489" y="101113"/>
                    <a:pt x="255489" y="102128"/>
                  </a:cubicBezTo>
                  <a:cubicBezTo>
                    <a:pt x="251080" y="101705"/>
                    <a:pt x="246948" y="99798"/>
                    <a:pt x="243773" y="96722"/>
                  </a:cubicBezTo>
                  <a:cubicBezTo>
                    <a:pt x="241116" y="92871"/>
                    <a:pt x="240268" y="92605"/>
                    <a:pt x="239678" y="91031"/>
                  </a:cubicBezTo>
                  <a:cubicBezTo>
                    <a:pt x="243807" y="88334"/>
                    <a:pt x="246309" y="83760"/>
                    <a:pt x="246345" y="78843"/>
                  </a:cubicBezTo>
                  <a:cubicBezTo>
                    <a:pt x="240832" y="81043"/>
                    <a:pt x="235522" y="83718"/>
                    <a:pt x="230476" y="86839"/>
                  </a:cubicBezTo>
                  <a:cubicBezTo>
                    <a:pt x="229029" y="86241"/>
                    <a:pt x="218818" y="85890"/>
                    <a:pt x="214046" y="85037"/>
                  </a:cubicBezTo>
                  <a:cubicBezTo>
                    <a:pt x="205218" y="83353"/>
                    <a:pt x="196223" y="82697"/>
                    <a:pt x="187242" y="83083"/>
                  </a:cubicBezTo>
                  <a:cubicBezTo>
                    <a:pt x="178670" y="83083"/>
                    <a:pt x="167316" y="80598"/>
                    <a:pt x="154781" y="81186"/>
                  </a:cubicBezTo>
                  <a:cubicBezTo>
                    <a:pt x="162244" y="70290"/>
                    <a:pt x="175356" y="64669"/>
                    <a:pt x="188433" y="66759"/>
                  </a:cubicBezTo>
                  <a:moveTo>
                    <a:pt x="208436" y="140817"/>
                  </a:moveTo>
                  <a:cubicBezTo>
                    <a:pt x="207008" y="138702"/>
                    <a:pt x="206513" y="136097"/>
                    <a:pt x="207064" y="133608"/>
                  </a:cubicBezTo>
                  <a:cubicBezTo>
                    <a:pt x="204715" y="135416"/>
                    <a:pt x="202872" y="137793"/>
                    <a:pt x="201711" y="140513"/>
                  </a:cubicBezTo>
                  <a:cubicBezTo>
                    <a:pt x="199806" y="140390"/>
                    <a:pt x="197901" y="140305"/>
                    <a:pt x="195996" y="140219"/>
                  </a:cubicBezTo>
                  <a:cubicBezTo>
                    <a:pt x="197661" y="134058"/>
                    <a:pt x="199910" y="128069"/>
                    <a:pt x="202711" y="122331"/>
                  </a:cubicBezTo>
                  <a:cubicBezTo>
                    <a:pt x="205574" y="121952"/>
                    <a:pt x="208402" y="121349"/>
                    <a:pt x="211169" y="120529"/>
                  </a:cubicBezTo>
                  <a:cubicBezTo>
                    <a:pt x="211169" y="120529"/>
                    <a:pt x="218342" y="133532"/>
                    <a:pt x="219466" y="135780"/>
                  </a:cubicBezTo>
                  <a:cubicBezTo>
                    <a:pt x="220504" y="137857"/>
                    <a:pt x="222047" y="138749"/>
                    <a:pt x="222942" y="140902"/>
                  </a:cubicBezTo>
                  <a:cubicBezTo>
                    <a:pt x="221037" y="141945"/>
                    <a:pt x="219885" y="142609"/>
                    <a:pt x="219475" y="142031"/>
                  </a:cubicBezTo>
                  <a:cubicBezTo>
                    <a:pt x="219135" y="139791"/>
                    <a:pt x="217844" y="137804"/>
                    <a:pt x="215932" y="136577"/>
                  </a:cubicBezTo>
                  <a:cubicBezTo>
                    <a:pt x="215944" y="138183"/>
                    <a:pt x="215555" y="139768"/>
                    <a:pt x="214798" y="141187"/>
                  </a:cubicBezTo>
                  <a:cubicBezTo>
                    <a:pt x="214798" y="141187"/>
                    <a:pt x="212503" y="135894"/>
                    <a:pt x="214684" y="133248"/>
                  </a:cubicBezTo>
                  <a:cubicBezTo>
                    <a:pt x="211527" y="134666"/>
                    <a:pt x="209218" y="137474"/>
                    <a:pt x="208445" y="140836"/>
                  </a:cubicBezTo>
                  <a:moveTo>
                    <a:pt x="153067" y="123697"/>
                  </a:moveTo>
                  <a:cubicBezTo>
                    <a:pt x="164919" y="127772"/>
                    <a:pt x="177746" y="128103"/>
                    <a:pt x="189795" y="124645"/>
                  </a:cubicBezTo>
                  <a:cubicBezTo>
                    <a:pt x="189468" y="129578"/>
                    <a:pt x="189589" y="134530"/>
                    <a:pt x="190157" y="139441"/>
                  </a:cubicBezTo>
                  <a:lnTo>
                    <a:pt x="190157" y="140067"/>
                  </a:lnTo>
                  <a:cubicBezTo>
                    <a:pt x="188166" y="140011"/>
                    <a:pt x="186185" y="139954"/>
                    <a:pt x="184166" y="139954"/>
                  </a:cubicBezTo>
                  <a:cubicBezTo>
                    <a:pt x="184306" y="138210"/>
                    <a:pt x="185581" y="136767"/>
                    <a:pt x="187300" y="136406"/>
                  </a:cubicBezTo>
                  <a:cubicBezTo>
                    <a:pt x="184113" y="136069"/>
                    <a:pt x="180959" y="137292"/>
                    <a:pt x="178841" y="139688"/>
                  </a:cubicBezTo>
                  <a:cubicBezTo>
                    <a:pt x="179047" y="137236"/>
                    <a:pt x="180116" y="134934"/>
                    <a:pt x="181861" y="133191"/>
                  </a:cubicBezTo>
                  <a:cubicBezTo>
                    <a:pt x="178097" y="134029"/>
                    <a:pt x="174907" y="136499"/>
                    <a:pt x="173164" y="139925"/>
                  </a:cubicBezTo>
                  <a:cubicBezTo>
                    <a:pt x="173164" y="139925"/>
                    <a:pt x="173050" y="134870"/>
                    <a:pt x="175822" y="132944"/>
                  </a:cubicBezTo>
                  <a:cubicBezTo>
                    <a:pt x="172034" y="133656"/>
                    <a:pt x="168986" y="136458"/>
                    <a:pt x="167973" y="140162"/>
                  </a:cubicBezTo>
                  <a:cubicBezTo>
                    <a:pt x="167973" y="140162"/>
                    <a:pt x="167021" y="135629"/>
                    <a:pt x="168783" y="133713"/>
                  </a:cubicBezTo>
                  <a:cubicBezTo>
                    <a:pt x="166050" y="134556"/>
                    <a:pt x="164199" y="137086"/>
                    <a:pt x="164230" y="139935"/>
                  </a:cubicBezTo>
                  <a:cubicBezTo>
                    <a:pt x="162266" y="138153"/>
                    <a:pt x="159617" y="137318"/>
                    <a:pt x="156982" y="137649"/>
                  </a:cubicBezTo>
                  <a:cubicBezTo>
                    <a:pt x="158191" y="138047"/>
                    <a:pt x="159020" y="139470"/>
                    <a:pt x="159610" y="141291"/>
                  </a:cubicBezTo>
                  <a:cubicBezTo>
                    <a:pt x="158553" y="141405"/>
                    <a:pt x="157420" y="141566"/>
                    <a:pt x="156334" y="141708"/>
                  </a:cubicBezTo>
                  <a:lnTo>
                    <a:pt x="156334" y="141651"/>
                  </a:lnTo>
                  <a:cubicBezTo>
                    <a:pt x="153591" y="136109"/>
                    <a:pt x="152479" y="129908"/>
                    <a:pt x="153124" y="123763"/>
                  </a:cubicBezTo>
                  <a:moveTo>
                    <a:pt x="130159" y="128240"/>
                  </a:moveTo>
                  <a:cubicBezTo>
                    <a:pt x="131754" y="125247"/>
                    <a:pt x="133807" y="122521"/>
                    <a:pt x="136246" y="120159"/>
                  </a:cubicBezTo>
                  <a:cubicBezTo>
                    <a:pt x="136432" y="120083"/>
                    <a:pt x="136623" y="120020"/>
                    <a:pt x="136817" y="119969"/>
                  </a:cubicBezTo>
                  <a:cubicBezTo>
                    <a:pt x="136019" y="122881"/>
                    <a:pt x="136526" y="125994"/>
                    <a:pt x="138208" y="128505"/>
                  </a:cubicBezTo>
                  <a:cubicBezTo>
                    <a:pt x="139379" y="130649"/>
                    <a:pt x="143027" y="137393"/>
                    <a:pt x="146047" y="143197"/>
                  </a:cubicBezTo>
                  <a:cubicBezTo>
                    <a:pt x="144389" y="143463"/>
                    <a:pt x="142780" y="143691"/>
                    <a:pt x="141094" y="144004"/>
                  </a:cubicBezTo>
                  <a:cubicBezTo>
                    <a:pt x="141443" y="142715"/>
                    <a:pt x="141992" y="141490"/>
                    <a:pt x="142723" y="140371"/>
                  </a:cubicBezTo>
                  <a:cubicBezTo>
                    <a:pt x="139559" y="140515"/>
                    <a:pt x="136696" y="142276"/>
                    <a:pt x="135150" y="145028"/>
                  </a:cubicBezTo>
                  <a:cubicBezTo>
                    <a:pt x="135153" y="142341"/>
                    <a:pt x="136476" y="139825"/>
                    <a:pt x="138694" y="138294"/>
                  </a:cubicBezTo>
                  <a:cubicBezTo>
                    <a:pt x="134763" y="139825"/>
                    <a:pt x="131395" y="142511"/>
                    <a:pt x="129035" y="145995"/>
                  </a:cubicBezTo>
                  <a:cubicBezTo>
                    <a:pt x="129117" y="143111"/>
                    <a:pt x="130070" y="140318"/>
                    <a:pt x="131769" y="137981"/>
                  </a:cubicBezTo>
                  <a:cubicBezTo>
                    <a:pt x="128543" y="140040"/>
                    <a:pt x="125849" y="142824"/>
                    <a:pt x="123901" y="146109"/>
                  </a:cubicBezTo>
                  <a:cubicBezTo>
                    <a:pt x="124387" y="143672"/>
                    <a:pt x="125035" y="141234"/>
                    <a:pt x="125616" y="139214"/>
                  </a:cubicBezTo>
                  <a:cubicBezTo>
                    <a:pt x="126733" y="135417"/>
                    <a:pt x="128256" y="131751"/>
                    <a:pt x="130159" y="128278"/>
                  </a:cubicBezTo>
                  <a:moveTo>
                    <a:pt x="113881" y="82485"/>
                  </a:moveTo>
                  <a:cubicBezTo>
                    <a:pt x="111613" y="71332"/>
                    <a:pt x="112037" y="59801"/>
                    <a:pt x="115119" y="48843"/>
                  </a:cubicBezTo>
                  <a:cubicBezTo>
                    <a:pt x="114701" y="54882"/>
                    <a:pt x="114935" y="60949"/>
                    <a:pt x="115814" y="66940"/>
                  </a:cubicBezTo>
                  <a:cubicBezTo>
                    <a:pt x="117222" y="75507"/>
                    <a:pt x="119656" y="83875"/>
                    <a:pt x="123063" y="91866"/>
                  </a:cubicBezTo>
                  <a:cubicBezTo>
                    <a:pt x="124199" y="97341"/>
                    <a:pt x="123017" y="103041"/>
                    <a:pt x="119796" y="107620"/>
                  </a:cubicBezTo>
                  <a:lnTo>
                    <a:pt x="119243" y="108768"/>
                  </a:lnTo>
                  <a:cubicBezTo>
                    <a:pt x="119851" y="106025"/>
                    <a:pt x="119999" y="103202"/>
                    <a:pt x="119682" y="100411"/>
                  </a:cubicBezTo>
                  <a:cubicBezTo>
                    <a:pt x="119243" y="95669"/>
                    <a:pt x="115957" y="91429"/>
                    <a:pt x="113881" y="82485"/>
                  </a:cubicBezTo>
                  <a:moveTo>
                    <a:pt x="244545" y="298464"/>
                  </a:moveTo>
                  <a:cubicBezTo>
                    <a:pt x="193186" y="298464"/>
                    <a:pt x="145961" y="280073"/>
                    <a:pt x="114329" y="236509"/>
                  </a:cubicBezTo>
                  <a:cubicBezTo>
                    <a:pt x="137255" y="224832"/>
                    <a:pt x="162843" y="219311"/>
                    <a:pt x="188566" y="220489"/>
                  </a:cubicBezTo>
                  <a:cubicBezTo>
                    <a:pt x="240249" y="220489"/>
                    <a:pt x="276035" y="248185"/>
                    <a:pt x="320097" y="282434"/>
                  </a:cubicBezTo>
                  <a:cubicBezTo>
                    <a:pt x="296550" y="293690"/>
                    <a:pt x="270645" y="299185"/>
                    <a:pt x="244535" y="298464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92794C5C-C66E-0FBD-F4F8-9A3AC87A9B94}"/>
                </a:ext>
              </a:extLst>
            </p:cNvPr>
            <p:cNvSpPr/>
            <p:nvPr/>
          </p:nvSpPr>
          <p:spPr>
            <a:xfrm>
              <a:off x="5257800" y="3054350"/>
              <a:ext cx="524379" cy="410436"/>
            </a:xfrm>
            <a:custGeom>
              <a:avLst/>
              <a:gdLst>
                <a:gd name="connsiteX0" fmla="*/ 260985 w 524379"/>
                <a:gd name="connsiteY0" fmla="*/ 79672 h 410436"/>
                <a:gd name="connsiteX1" fmla="*/ 430530 w 524379"/>
                <a:gd name="connsiteY1" fmla="*/ 267092 h 410436"/>
                <a:gd name="connsiteX2" fmla="*/ 412575 w 524379"/>
                <a:gd name="connsiteY2" fmla="*/ 353679 h 410436"/>
                <a:gd name="connsiteX3" fmla="*/ 485061 w 524379"/>
                <a:gd name="connsiteY3" fmla="*/ 410436 h 410436"/>
                <a:gd name="connsiteX4" fmla="*/ 524380 w 524379"/>
                <a:gd name="connsiteY4" fmla="*/ 265319 h 410436"/>
                <a:gd name="connsiteX5" fmla="*/ 262766 w 524379"/>
                <a:gd name="connsiteY5" fmla="*/ 0 h 410436"/>
                <a:gd name="connsiteX6" fmla="*/ 0 w 524379"/>
                <a:gd name="connsiteY6" fmla="*/ 268420 h 410436"/>
                <a:gd name="connsiteX7" fmla="*/ 9573 w 524379"/>
                <a:gd name="connsiteY7" fmla="*/ 347694 h 410436"/>
                <a:gd name="connsiteX8" fmla="*/ 97012 w 524379"/>
                <a:gd name="connsiteY8" fmla="*/ 290728 h 410436"/>
                <a:gd name="connsiteX9" fmla="*/ 260985 w 524379"/>
                <a:gd name="connsiteY9" fmla="*/ 79672 h 410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4379" h="410436">
                  <a:moveTo>
                    <a:pt x="260985" y="79672"/>
                  </a:moveTo>
                  <a:cubicBezTo>
                    <a:pt x="360493" y="79672"/>
                    <a:pt x="430530" y="151387"/>
                    <a:pt x="430530" y="267092"/>
                  </a:cubicBezTo>
                  <a:cubicBezTo>
                    <a:pt x="430530" y="285455"/>
                    <a:pt x="427673" y="325661"/>
                    <a:pt x="412575" y="353679"/>
                  </a:cubicBezTo>
                  <a:cubicBezTo>
                    <a:pt x="418290" y="358260"/>
                    <a:pt x="472259" y="403778"/>
                    <a:pt x="485061" y="410436"/>
                  </a:cubicBezTo>
                  <a:cubicBezTo>
                    <a:pt x="510720" y="366334"/>
                    <a:pt x="524280" y="316288"/>
                    <a:pt x="524380" y="265319"/>
                  </a:cubicBezTo>
                  <a:cubicBezTo>
                    <a:pt x="524389" y="107046"/>
                    <a:pt x="419310" y="0"/>
                    <a:pt x="262766" y="0"/>
                  </a:cubicBezTo>
                  <a:cubicBezTo>
                    <a:pt x="111119" y="0"/>
                    <a:pt x="0" y="113078"/>
                    <a:pt x="0" y="268420"/>
                  </a:cubicBezTo>
                  <a:cubicBezTo>
                    <a:pt x="434" y="295103"/>
                    <a:pt x="3642" y="321670"/>
                    <a:pt x="9573" y="347694"/>
                  </a:cubicBezTo>
                  <a:cubicBezTo>
                    <a:pt x="34518" y="322973"/>
                    <a:pt x="64273" y="303588"/>
                    <a:pt x="97012" y="290728"/>
                  </a:cubicBezTo>
                  <a:cubicBezTo>
                    <a:pt x="88316" y="188008"/>
                    <a:pt x="135950" y="79672"/>
                    <a:pt x="260985" y="79672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DBD0F045-73F2-221F-1A55-D41FB4675199}"/>
                </a:ext>
              </a:extLst>
            </p:cNvPr>
            <p:cNvSpPr/>
            <p:nvPr/>
          </p:nvSpPr>
          <p:spPr>
            <a:xfrm>
              <a:off x="6566125" y="3054957"/>
              <a:ext cx="370979" cy="531844"/>
            </a:xfrm>
            <a:custGeom>
              <a:avLst/>
              <a:gdLst>
                <a:gd name="connsiteX0" fmla="*/ 370980 w 370979"/>
                <a:gd name="connsiteY0" fmla="*/ 376936 h 531844"/>
                <a:gd name="connsiteX1" fmla="*/ 226371 w 370979"/>
                <a:gd name="connsiteY1" fmla="*/ 230320 h 531844"/>
                <a:gd name="connsiteX2" fmla="*/ 195129 w 370979"/>
                <a:gd name="connsiteY2" fmla="*/ 221783 h 531844"/>
                <a:gd name="connsiteX3" fmla="*/ 99755 w 370979"/>
                <a:gd name="connsiteY3" fmla="*/ 153037 h 531844"/>
                <a:gd name="connsiteX4" fmla="*/ 206997 w 370979"/>
                <a:gd name="connsiteY4" fmla="*/ 80564 h 531844"/>
                <a:gd name="connsiteX5" fmla="*/ 310448 w 370979"/>
                <a:gd name="connsiteY5" fmla="*/ 114026 h 531844"/>
                <a:gd name="connsiteX6" fmla="*/ 365693 w 370979"/>
                <a:gd name="connsiteY6" fmla="*/ 46532 h 531844"/>
                <a:gd name="connsiteX7" fmla="*/ 210950 w 370979"/>
                <a:gd name="connsiteY7" fmla="*/ 0 h 531844"/>
                <a:gd name="connsiteX8" fmla="*/ 5620 w 370979"/>
                <a:gd name="connsiteY8" fmla="*/ 163347 h 531844"/>
                <a:gd name="connsiteX9" fmla="*/ 159506 w 370979"/>
                <a:gd name="connsiteY9" fmla="*/ 301522 h 531844"/>
                <a:gd name="connsiteX10" fmla="*/ 276816 w 370979"/>
                <a:gd name="connsiteY10" fmla="*/ 383148 h 531844"/>
                <a:gd name="connsiteX11" fmla="*/ 167459 w 370979"/>
                <a:gd name="connsiteY11" fmla="*/ 451221 h 531844"/>
                <a:gd name="connsiteX12" fmla="*/ 55626 w 370979"/>
                <a:gd name="connsiteY12" fmla="*/ 413898 h 531844"/>
                <a:gd name="connsiteX13" fmla="*/ 0 w 370979"/>
                <a:gd name="connsiteY13" fmla="*/ 482492 h 531844"/>
                <a:gd name="connsiteX14" fmla="*/ 169802 w 370979"/>
                <a:gd name="connsiteY14" fmla="*/ 531813 h 531844"/>
                <a:gd name="connsiteX15" fmla="*/ 370970 w 370979"/>
                <a:gd name="connsiteY15" fmla="*/ 376955 h 531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70979" h="531844">
                  <a:moveTo>
                    <a:pt x="370980" y="376936"/>
                  </a:moveTo>
                  <a:cubicBezTo>
                    <a:pt x="370980" y="304851"/>
                    <a:pt x="325031" y="258233"/>
                    <a:pt x="226371" y="230320"/>
                  </a:cubicBezTo>
                  <a:cubicBezTo>
                    <a:pt x="215979" y="227396"/>
                    <a:pt x="205564" y="224551"/>
                    <a:pt x="195129" y="221783"/>
                  </a:cubicBezTo>
                  <a:cubicBezTo>
                    <a:pt x="137703" y="206418"/>
                    <a:pt x="99755" y="196260"/>
                    <a:pt x="99755" y="153037"/>
                  </a:cubicBezTo>
                  <a:cubicBezTo>
                    <a:pt x="99755" y="110356"/>
                    <a:pt x="143856" y="80564"/>
                    <a:pt x="206997" y="80564"/>
                  </a:cubicBezTo>
                  <a:cubicBezTo>
                    <a:pt x="244053" y="81240"/>
                    <a:pt x="280068" y="92889"/>
                    <a:pt x="310448" y="114026"/>
                  </a:cubicBezTo>
                  <a:cubicBezTo>
                    <a:pt x="332356" y="87279"/>
                    <a:pt x="365693" y="46532"/>
                    <a:pt x="365693" y="46532"/>
                  </a:cubicBezTo>
                  <a:cubicBezTo>
                    <a:pt x="329051" y="15811"/>
                    <a:pt x="265719" y="0"/>
                    <a:pt x="210950" y="0"/>
                  </a:cubicBezTo>
                  <a:cubicBezTo>
                    <a:pt x="82363" y="0"/>
                    <a:pt x="5620" y="61073"/>
                    <a:pt x="5620" y="163347"/>
                  </a:cubicBezTo>
                  <a:cubicBezTo>
                    <a:pt x="5620" y="232264"/>
                    <a:pt x="54521" y="276217"/>
                    <a:pt x="159506" y="301522"/>
                  </a:cubicBezTo>
                  <a:cubicBezTo>
                    <a:pt x="263481" y="326619"/>
                    <a:pt x="276816" y="358327"/>
                    <a:pt x="276816" y="383148"/>
                  </a:cubicBezTo>
                  <a:cubicBezTo>
                    <a:pt x="276816" y="414799"/>
                    <a:pt x="249526" y="451221"/>
                    <a:pt x="167459" y="451221"/>
                  </a:cubicBezTo>
                  <a:cubicBezTo>
                    <a:pt x="136303" y="451221"/>
                    <a:pt x="88487" y="435391"/>
                    <a:pt x="55626" y="413898"/>
                  </a:cubicBezTo>
                  <a:cubicBezTo>
                    <a:pt x="27051" y="448869"/>
                    <a:pt x="21708" y="455963"/>
                    <a:pt x="0" y="482492"/>
                  </a:cubicBezTo>
                  <a:cubicBezTo>
                    <a:pt x="50363" y="515496"/>
                    <a:pt x="109518" y="532678"/>
                    <a:pt x="169802" y="531813"/>
                  </a:cubicBezTo>
                  <a:cubicBezTo>
                    <a:pt x="350139" y="531813"/>
                    <a:pt x="370970" y="413253"/>
                    <a:pt x="370970" y="376955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7A2419BF-27F8-E662-BC69-7472BA256180}"/>
                </a:ext>
              </a:extLst>
            </p:cNvPr>
            <p:cNvSpPr/>
            <p:nvPr/>
          </p:nvSpPr>
          <p:spPr>
            <a:xfrm>
              <a:off x="5910129" y="3065874"/>
              <a:ext cx="548649" cy="507001"/>
            </a:xfrm>
            <a:custGeom>
              <a:avLst/>
              <a:gdLst>
                <a:gd name="connsiteX0" fmla="*/ 548650 w 548649"/>
                <a:gd name="connsiteY0" fmla="*/ 506925 h 507001"/>
                <a:gd name="connsiteX1" fmla="*/ 548650 w 548649"/>
                <a:gd name="connsiteY1" fmla="*/ 0 h 507001"/>
                <a:gd name="connsiteX2" fmla="*/ 455428 w 548649"/>
                <a:gd name="connsiteY2" fmla="*/ 180 h 507001"/>
                <a:gd name="connsiteX3" fmla="*/ 273501 w 548649"/>
                <a:gd name="connsiteY3" fmla="*/ 222665 h 507001"/>
                <a:gd name="connsiteX4" fmla="*/ 96974 w 548649"/>
                <a:gd name="connsiteY4" fmla="*/ 123 h 507001"/>
                <a:gd name="connsiteX5" fmla="*/ 0 w 548649"/>
                <a:gd name="connsiteY5" fmla="*/ 123 h 507001"/>
                <a:gd name="connsiteX6" fmla="*/ 0 w 548649"/>
                <a:gd name="connsiteY6" fmla="*/ 507001 h 507001"/>
                <a:gd name="connsiteX7" fmla="*/ 94812 w 548649"/>
                <a:gd name="connsiteY7" fmla="*/ 507001 h 507001"/>
                <a:gd name="connsiteX8" fmla="*/ 94812 w 548649"/>
                <a:gd name="connsiteY8" fmla="*/ 138345 h 507001"/>
                <a:gd name="connsiteX9" fmla="*/ 273358 w 548649"/>
                <a:gd name="connsiteY9" fmla="*/ 358393 h 507001"/>
                <a:gd name="connsiteX10" fmla="*/ 453723 w 548649"/>
                <a:gd name="connsiteY10" fmla="*/ 137966 h 507001"/>
                <a:gd name="connsiteX11" fmla="*/ 453723 w 548649"/>
                <a:gd name="connsiteY11" fmla="*/ 506925 h 507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48649" h="507001">
                  <a:moveTo>
                    <a:pt x="548650" y="506925"/>
                  </a:moveTo>
                  <a:lnTo>
                    <a:pt x="548650" y="0"/>
                  </a:lnTo>
                  <a:lnTo>
                    <a:pt x="455428" y="180"/>
                  </a:lnTo>
                  <a:lnTo>
                    <a:pt x="273501" y="222665"/>
                  </a:lnTo>
                  <a:lnTo>
                    <a:pt x="96974" y="123"/>
                  </a:lnTo>
                  <a:lnTo>
                    <a:pt x="0" y="123"/>
                  </a:lnTo>
                  <a:lnTo>
                    <a:pt x="0" y="507001"/>
                  </a:lnTo>
                  <a:lnTo>
                    <a:pt x="94812" y="507001"/>
                  </a:lnTo>
                  <a:lnTo>
                    <a:pt x="94812" y="138345"/>
                  </a:lnTo>
                  <a:lnTo>
                    <a:pt x="273358" y="358393"/>
                  </a:lnTo>
                  <a:lnTo>
                    <a:pt x="453723" y="137966"/>
                  </a:lnTo>
                  <a:lnTo>
                    <a:pt x="453723" y="5069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Arial" panose="020B0604020202020204" pitchFamily="34" charset="0"/>
              </a:endParaRP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CE577D64-DD18-E2F1-7861-D86AAF4CFA55}"/>
              </a:ext>
            </a:extLst>
          </p:cNvPr>
          <p:cNvSpPr/>
          <p:nvPr userDrawn="1"/>
        </p:nvSpPr>
        <p:spPr>
          <a:xfrm>
            <a:off x="0" y="6741092"/>
            <a:ext cx="12192000" cy="16206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E54B90-B8D1-0B8B-E70C-22070BB1C2AA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9359163" y="259740"/>
            <a:ext cx="2505459" cy="7025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A70A35-6F14-E711-C11B-CE544E21A531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383081" y="5285798"/>
            <a:ext cx="914157" cy="1345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009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kern="1200">
          <a:solidFill>
            <a:schemeClr val="accent5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5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5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5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5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5"/>
        </a:buClr>
        <a:buFont typeface="Arial" panose="020B0604020202020204" pitchFamily="34" charset="0"/>
        <a:buChar char="•"/>
        <a:defRPr sz="12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esta.org.uk/feature/precision-agriculture/" TargetMode="Externa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91021-D6C5-CB1E-289C-C668543F0B3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>
                <a:latin typeface="Courier New"/>
                <a:cs typeface="Courier New"/>
              </a:rPr>
              <a:t>LESSON 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BC290E-BAA8-179E-A5BC-1FE6D84B75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9661" y="3607146"/>
            <a:ext cx="5683908" cy="1219848"/>
          </a:xfrm>
        </p:spPr>
        <p:txBody>
          <a:bodyPr/>
          <a:lstStyle/>
          <a:p>
            <a:r>
              <a:rPr lang="en-US" sz="2400">
                <a:solidFill>
                  <a:schemeClr val="tx2"/>
                </a:solidFill>
              </a:rPr>
              <a:t>Sustainability and the Environment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26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21567-A5D4-D5F5-1A86-1CCE1B73B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>
                <a:latin typeface="Courier New"/>
                <a:cs typeface="Arial"/>
              </a:rPr>
              <a:t>Learning Intentions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21E1A1-2EF8-668C-BFB6-27C2BEC5033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28811" y="1433885"/>
            <a:ext cx="6128743" cy="4477632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None/>
            </a:pPr>
            <a:r>
              <a:rPr lang="en-GB" sz="1800" b="1">
                <a:latin typeface="Arial"/>
                <a:cs typeface="Arial"/>
              </a:rPr>
              <a:t>By the end of this presentation, we will:</a:t>
            </a:r>
            <a:endParaRPr lang="en-US"/>
          </a:p>
          <a:p>
            <a:pPr>
              <a:buFont typeface="Courier New"/>
            </a:pPr>
            <a:r>
              <a:rPr lang="en-GB" sz="1800">
                <a:latin typeface="Arial"/>
                <a:cs typeface="Arial"/>
              </a:rPr>
              <a:t>Understand what </a:t>
            </a:r>
            <a:r>
              <a:rPr lang="en-GB" sz="1800" b="1">
                <a:latin typeface="Arial"/>
                <a:cs typeface="Arial"/>
              </a:rPr>
              <a:t>sustainable food</a:t>
            </a:r>
            <a:r>
              <a:rPr lang="en-GB" sz="1800">
                <a:latin typeface="Arial"/>
                <a:cs typeface="Arial"/>
              </a:rPr>
              <a:t> means.</a:t>
            </a:r>
            <a:endParaRPr lang="en-US"/>
          </a:p>
          <a:p>
            <a:pPr>
              <a:buFont typeface="Courier New"/>
            </a:pPr>
            <a:r>
              <a:rPr lang="en-GB" sz="1800">
                <a:latin typeface="Arial"/>
                <a:cs typeface="Arial"/>
              </a:rPr>
              <a:t>Learn about </a:t>
            </a:r>
            <a:r>
              <a:rPr lang="en-GB" sz="1800" b="1">
                <a:latin typeface="Arial"/>
                <a:cs typeface="Arial"/>
              </a:rPr>
              <a:t>greenhouse gases (GHGs)</a:t>
            </a:r>
            <a:r>
              <a:rPr lang="en-GB" sz="1800">
                <a:latin typeface="Arial"/>
                <a:cs typeface="Arial"/>
              </a:rPr>
              <a:t>, including carbon dioxide, methane and nitrous oxide.</a:t>
            </a:r>
            <a:endParaRPr lang="en-GB"/>
          </a:p>
          <a:p>
            <a:pPr>
              <a:buFont typeface="Courier New"/>
            </a:pPr>
            <a:r>
              <a:rPr lang="en-GB" sz="1800">
                <a:latin typeface="Arial"/>
                <a:cs typeface="Arial"/>
              </a:rPr>
              <a:t>Explore how </a:t>
            </a:r>
            <a:r>
              <a:rPr lang="en-GB" sz="1800" b="1">
                <a:latin typeface="Arial"/>
                <a:cs typeface="Arial"/>
              </a:rPr>
              <a:t>STEM</a:t>
            </a:r>
            <a:r>
              <a:rPr lang="en-GB" sz="1800">
                <a:latin typeface="Arial"/>
                <a:cs typeface="Arial"/>
              </a:rPr>
              <a:t> can support sustainability.</a:t>
            </a:r>
            <a:endParaRPr lang="en-GB"/>
          </a:p>
          <a:p>
            <a:pPr>
              <a:buFont typeface="Courier New"/>
            </a:pPr>
            <a:r>
              <a:rPr lang="en-GB" sz="1800">
                <a:latin typeface="Arial"/>
                <a:cs typeface="Arial"/>
              </a:rPr>
              <a:t>Learn about steps </a:t>
            </a:r>
            <a:r>
              <a:rPr lang="en-GB" sz="1800" b="1">
                <a:latin typeface="Arial"/>
                <a:cs typeface="Arial"/>
              </a:rPr>
              <a:t>Scottish farmers</a:t>
            </a:r>
            <a:r>
              <a:rPr lang="en-GB" sz="1800">
                <a:latin typeface="Arial"/>
                <a:cs typeface="Arial"/>
              </a:rPr>
              <a:t> are taking to improve sustainability.</a:t>
            </a:r>
            <a:endParaRPr lang="en-GB"/>
          </a:p>
          <a:p>
            <a:pPr>
              <a:buFont typeface="Courier New"/>
            </a:pPr>
            <a:r>
              <a:rPr lang="en-GB" sz="1800">
                <a:latin typeface="Arial"/>
                <a:cs typeface="Arial"/>
              </a:rPr>
              <a:t>Understand the importance of </a:t>
            </a:r>
            <a:r>
              <a:rPr lang="en-GB" sz="1800" b="1">
                <a:latin typeface="Arial"/>
                <a:cs typeface="Arial"/>
              </a:rPr>
              <a:t>biodiversity</a:t>
            </a:r>
            <a:r>
              <a:rPr lang="en-GB" sz="1800">
                <a:latin typeface="Arial"/>
                <a:cs typeface="Arial"/>
              </a:rPr>
              <a:t>.</a:t>
            </a:r>
            <a:endParaRPr lang="en-GB"/>
          </a:p>
          <a:p>
            <a:pPr>
              <a:buFont typeface="Courier New"/>
            </a:pPr>
            <a:r>
              <a:rPr lang="en-GB" sz="1800">
                <a:latin typeface="Arial"/>
                <a:cs typeface="Arial"/>
              </a:rPr>
              <a:t>Compare </a:t>
            </a:r>
            <a:r>
              <a:rPr lang="en-GB" sz="1800" b="1">
                <a:latin typeface="Arial"/>
                <a:cs typeface="Arial"/>
              </a:rPr>
              <a:t>Scottish and global red meat production</a:t>
            </a:r>
            <a:r>
              <a:rPr lang="en-GB" sz="1800">
                <a:latin typeface="Arial"/>
                <a:cs typeface="Arial"/>
              </a:rPr>
              <a:t>.</a:t>
            </a:r>
            <a:endParaRPr lang="en-GB"/>
          </a:p>
          <a:p>
            <a:pPr>
              <a:buFont typeface="Courier New"/>
            </a:pPr>
            <a:r>
              <a:rPr lang="en-GB" sz="1800">
                <a:latin typeface="Arial"/>
                <a:cs typeface="Arial"/>
              </a:rPr>
              <a:t>Explore </a:t>
            </a:r>
            <a:r>
              <a:rPr lang="en-GB" sz="1800" b="1">
                <a:latin typeface="Arial"/>
                <a:cs typeface="Arial"/>
              </a:rPr>
              <a:t>economic and social sustainability</a:t>
            </a:r>
            <a:r>
              <a:rPr lang="en-GB" sz="1800">
                <a:latin typeface="Arial"/>
                <a:cs typeface="Arial"/>
              </a:rPr>
              <a:t>.</a:t>
            </a:r>
            <a:endParaRPr lang="en-GB"/>
          </a:p>
          <a:p>
            <a:pPr>
              <a:buFont typeface="Courier New"/>
            </a:pPr>
            <a:r>
              <a:rPr lang="en-GB" sz="1800">
                <a:latin typeface="Arial"/>
                <a:cs typeface="Arial"/>
              </a:rPr>
              <a:t>Understand how </a:t>
            </a:r>
            <a:r>
              <a:rPr lang="en-GB" sz="1800" b="1">
                <a:latin typeface="Arial"/>
                <a:cs typeface="Arial"/>
              </a:rPr>
              <a:t>individuals can make a difference</a:t>
            </a:r>
            <a:r>
              <a:rPr lang="en-GB" sz="1800">
                <a:latin typeface="Arial"/>
                <a:cs typeface="Arial"/>
              </a:rPr>
              <a:t>.</a:t>
            </a:r>
            <a:endParaRPr lang="en-GB"/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endParaRPr lang="en-GB" sz="18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8027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396EF2-8CE5-BF78-1E5A-4816AE151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>
                <a:latin typeface="Courier New"/>
                <a:cs typeface="Arial"/>
              </a:rPr>
              <a:t>What is sustainable food?</a:t>
            </a:r>
            <a:endParaRPr lang="en-GB" sz="3200" b="1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6A0B094C-442F-9DF6-15EB-35185F715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444" y="1237055"/>
            <a:ext cx="11089919" cy="4147642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None/>
              <a:defRPr/>
            </a:pPr>
            <a:r>
              <a:rPr lang="en-GB" sz="1800" dirty="0">
                <a:solidFill>
                  <a:schemeClr val="tx2"/>
                </a:solidFill>
                <a:latin typeface="Arial"/>
                <a:cs typeface="Arial"/>
              </a:rPr>
              <a:t>There is </a:t>
            </a:r>
            <a:r>
              <a:rPr lang="en-GB" sz="1800" b="1" dirty="0">
                <a:solidFill>
                  <a:schemeClr val="tx2"/>
                </a:solidFill>
                <a:latin typeface="Arial"/>
                <a:cs typeface="Arial"/>
              </a:rPr>
              <a:t>no single legal definition</a:t>
            </a:r>
            <a:r>
              <a:rPr lang="en-GB" sz="1800">
                <a:solidFill>
                  <a:schemeClr val="tx2"/>
                </a:solidFill>
                <a:latin typeface="Arial"/>
                <a:cs typeface="Arial"/>
              </a:rPr>
              <a:t> of sustainable food. Sustain, an organisation that works for better food</a:t>
            </a:r>
            <a:endParaRPr lang="en-US">
              <a:solidFill>
                <a:schemeClr val="tx2"/>
              </a:solidFill>
            </a:endParaRPr>
          </a:p>
          <a:p>
            <a:pPr>
              <a:buNone/>
              <a:defRPr/>
            </a:pPr>
            <a:r>
              <a:rPr lang="en-GB" sz="1800">
                <a:solidFill>
                  <a:schemeClr val="tx2"/>
                </a:solidFill>
                <a:latin typeface="Arial"/>
                <a:cs typeface="Arial"/>
              </a:rPr>
              <a:t>and farming, has developed a working definition.</a:t>
            </a:r>
            <a:endParaRPr lang="en-US">
              <a:solidFill>
                <a:schemeClr val="tx2"/>
              </a:solidFill>
            </a:endParaRPr>
          </a:p>
          <a:p>
            <a:pPr>
              <a:buNone/>
              <a:defRPr/>
            </a:pPr>
            <a:endParaRPr lang="en-GB" sz="1800" dirty="0">
              <a:solidFill>
                <a:schemeClr val="tx2"/>
              </a:solidFill>
              <a:latin typeface="Arial"/>
              <a:cs typeface="Arial"/>
            </a:endParaRPr>
          </a:p>
          <a:p>
            <a:pPr>
              <a:buNone/>
              <a:defRPr/>
            </a:pPr>
            <a:r>
              <a:rPr lang="en-GB" sz="1800">
                <a:solidFill>
                  <a:schemeClr val="tx2"/>
                </a:solidFill>
                <a:latin typeface="Arial"/>
                <a:cs typeface="Arial"/>
              </a:rPr>
              <a:t>Sustainable food should be produced, processed, transported and used in ways that:</a:t>
            </a:r>
            <a:endParaRPr lang="en-GB">
              <a:solidFill>
                <a:schemeClr val="tx2"/>
              </a:solidFill>
              <a:latin typeface="Arial"/>
              <a:cs typeface="Arial"/>
            </a:endParaRPr>
          </a:p>
          <a:p>
            <a:pPr>
              <a:buFont typeface="Arial"/>
            </a:pPr>
            <a:r>
              <a:rPr lang="en-GB" sz="1800" b="1">
                <a:solidFill>
                  <a:schemeClr val="tx2"/>
                </a:solidFill>
                <a:latin typeface="Arial"/>
                <a:cs typeface="Arial"/>
              </a:rPr>
              <a:t>Support people and local economies</a:t>
            </a:r>
            <a:r>
              <a:rPr lang="en-GB" sz="1800">
                <a:solidFill>
                  <a:schemeClr val="tx2"/>
                </a:solidFill>
                <a:latin typeface="Arial"/>
                <a:cs typeface="Arial"/>
              </a:rPr>
              <a:t> – provide jobs and fair livelihoods.</a:t>
            </a:r>
            <a:endParaRPr lang="en-GB"/>
          </a:p>
          <a:p>
            <a:pPr>
              <a:buFont typeface="Arial"/>
            </a:pPr>
            <a:r>
              <a:rPr lang="en-GB" sz="1800" b="1">
                <a:solidFill>
                  <a:schemeClr val="tx2"/>
                </a:solidFill>
                <a:latin typeface="Arial"/>
                <a:cs typeface="Arial"/>
              </a:rPr>
              <a:t>Protect animals and biodiversity</a:t>
            </a:r>
            <a:r>
              <a:rPr lang="en-GB" sz="1800">
                <a:solidFill>
                  <a:schemeClr val="tx2"/>
                </a:solidFill>
                <a:latin typeface="Arial"/>
                <a:cs typeface="Arial"/>
              </a:rPr>
              <a:t> – look after farmed animals, wildlife and plant life.</a:t>
            </a:r>
            <a:endParaRPr lang="en-GB"/>
          </a:p>
          <a:p>
            <a:pPr>
              <a:buFont typeface="Arial"/>
            </a:pPr>
            <a:r>
              <a:rPr lang="en-GB" sz="1800" b="1">
                <a:solidFill>
                  <a:schemeClr val="tx2"/>
                </a:solidFill>
                <a:latin typeface="Arial"/>
                <a:cs typeface="Arial"/>
              </a:rPr>
              <a:t>Protect the environment</a:t>
            </a:r>
            <a:r>
              <a:rPr lang="en-GB" sz="1800">
                <a:solidFill>
                  <a:schemeClr val="tx2"/>
                </a:solidFill>
                <a:latin typeface="Arial"/>
                <a:cs typeface="Arial"/>
              </a:rPr>
              <a:t> – reduce waste, protect natural resources and help tackle climate change.</a:t>
            </a:r>
            <a:endParaRPr lang="en-GB"/>
          </a:p>
          <a:p>
            <a:pPr>
              <a:buFont typeface="Arial"/>
            </a:pPr>
            <a:r>
              <a:rPr lang="en-GB" sz="1800" b="1">
                <a:solidFill>
                  <a:schemeClr val="tx2"/>
                </a:solidFill>
                <a:latin typeface="Arial"/>
                <a:cs typeface="Arial"/>
              </a:rPr>
              <a:t>Benefit society</a:t>
            </a:r>
            <a:r>
              <a:rPr lang="en-GB" sz="1800">
                <a:solidFill>
                  <a:schemeClr val="tx2"/>
                </a:solidFill>
                <a:latin typeface="Arial"/>
                <a:cs typeface="Arial"/>
              </a:rPr>
              <a:t> – provide good-quality, safe and healthy food, and opportunities to learn.</a:t>
            </a:r>
            <a:endParaRPr lang="en-GB"/>
          </a:p>
          <a:p>
            <a:pPr indent="0">
              <a:buNone/>
            </a:pPr>
            <a:r>
              <a:rPr lang="en-GB" sz="1800" i="1">
                <a:solidFill>
                  <a:schemeClr val="tx2"/>
                </a:solidFill>
                <a:latin typeface="Arial"/>
                <a:cs typeface="Arial"/>
              </a:rPr>
              <a:t>Source: Sustain – the alliance for better food and farming.</a:t>
            </a:r>
            <a:endParaRPr lang="en-GB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GB" sz="1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3075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2CB00E6-8182-4916-18AA-F78674D216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A6B8D9-8637-F7C6-06C5-7C22BDA6C9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>
                <a:latin typeface="Courier New"/>
                <a:cs typeface="Arial"/>
              </a:rPr>
              <a:t>What does this mean in practice?</a:t>
            </a:r>
            <a:endParaRPr lang="en-GB" sz="3200" b="1" dirty="0" err="1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6872BF17-0221-A777-EFC2-C7E98B4299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444" y="1237055"/>
            <a:ext cx="8618568" cy="4147642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None/>
              <a:defRPr/>
            </a:pPr>
            <a:r>
              <a:rPr lang="en-GB">
                <a:solidFill>
                  <a:schemeClr val="tx2"/>
                </a:solidFill>
                <a:latin typeface="Arial"/>
                <a:cs typeface="Arial"/>
              </a:rPr>
              <a:t>Sustainable food considers </a:t>
            </a:r>
            <a:r>
              <a:rPr lang="en-GB" b="1">
                <a:solidFill>
                  <a:schemeClr val="tx2"/>
                </a:solidFill>
                <a:latin typeface="Arial"/>
                <a:cs typeface="Arial"/>
              </a:rPr>
              <a:t>three main areas</a:t>
            </a:r>
            <a:r>
              <a:rPr lang="en-GB">
                <a:solidFill>
                  <a:schemeClr val="tx2"/>
                </a:solidFill>
                <a:latin typeface="Arial"/>
                <a:cs typeface="Arial"/>
              </a:rPr>
              <a:t>:</a:t>
            </a:r>
            <a:endParaRPr lang="en-GB" dirty="0">
              <a:solidFill>
                <a:schemeClr val="tx2"/>
              </a:solidFill>
              <a:latin typeface="Arial"/>
              <a:cs typeface="Arial"/>
            </a:endParaRPr>
          </a:p>
          <a:p>
            <a:pPr>
              <a:buNone/>
              <a:defRPr/>
            </a:pPr>
            <a:endParaRPr lang="en-GB" dirty="0">
              <a:solidFill>
                <a:schemeClr val="tx2"/>
              </a:solidFill>
              <a:latin typeface="Arial"/>
              <a:cs typeface="Arial"/>
            </a:endParaRPr>
          </a:p>
          <a:p>
            <a:pPr>
              <a:buFont typeface="Arial"/>
              <a:buChar char="•"/>
              <a:defRPr/>
            </a:pPr>
            <a:r>
              <a:rPr lang="en-GB" b="1">
                <a:solidFill>
                  <a:schemeClr val="tx2"/>
                </a:solidFill>
                <a:latin typeface="Arial"/>
                <a:cs typeface="Arial"/>
              </a:rPr>
              <a:t>Environmental</a:t>
            </a:r>
            <a:r>
              <a:rPr lang="en-GB">
                <a:solidFill>
                  <a:schemeClr val="tx2"/>
                </a:solidFill>
                <a:latin typeface="Arial"/>
                <a:cs typeface="Arial"/>
              </a:rPr>
              <a:t> – protecting nature, soil and water, and reducing waste and greenhouse gas emissions.</a:t>
            </a:r>
            <a:endParaRPr lang="en-GB" dirty="0">
              <a:solidFill>
                <a:schemeClr val="tx2"/>
              </a:solidFill>
              <a:latin typeface="Arial"/>
              <a:cs typeface="Arial"/>
            </a:endParaRPr>
          </a:p>
          <a:p>
            <a:pPr>
              <a:buFont typeface="Arial"/>
              <a:buChar char="•"/>
              <a:defRPr/>
            </a:pPr>
            <a:r>
              <a:rPr lang="en-GB" b="1">
                <a:solidFill>
                  <a:schemeClr val="tx2"/>
                </a:solidFill>
                <a:latin typeface="Arial"/>
                <a:cs typeface="Arial"/>
              </a:rPr>
              <a:t>Economic</a:t>
            </a:r>
            <a:r>
              <a:rPr lang="en-GB">
                <a:solidFill>
                  <a:schemeClr val="tx2"/>
                </a:solidFill>
                <a:latin typeface="Arial"/>
                <a:cs typeface="Arial"/>
              </a:rPr>
              <a:t> – supporting farmers, food producers, jobs and local businesses.</a:t>
            </a:r>
            <a:endParaRPr lang="en-GB" dirty="0">
              <a:solidFill>
                <a:schemeClr val="tx2"/>
              </a:solidFill>
              <a:latin typeface="Arial"/>
              <a:cs typeface="Arial"/>
            </a:endParaRPr>
          </a:p>
          <a:p>
            <a:pPr>
              <a:buFont typeface="Arial"/>
              <a:buChar char="•"/>
              <a:defRPr/>
            </a:pPr>
            <a:r>
              <a:rPr lang="en-GB" b="1">
                <a:solidFill>
                  <a:schemeClr val="tx2"/>
                </a:solidFill>
                <a:latin typeface="Arial"/>
                <a:cs typeface="Arial"/>
              </a:rPr>
              <a:t>Social</a:t>
            </a:r>
            <a:r>
              <a:rPr lang="en-GB">
                <a:solidFill>
                  <a:schemeClr val="tx2"/>
                </a:solidFill>
                <a:latin typeface="Arial"/>
                <a:cs typeface="Arial"/>
              </a:rPr>
              <a:t> – considering food quality, safety, animal welfare and the wellbeing of people.</a:t>
            </a:r>
            <a:endParaRPr lang="en-GB" dirty="0">
              <a:solidFill>
                <a:schemeClr val="tx2"/>
              </a:solidFill>
              <a:latin typeface="Arial"/>
              <a:cs typeface="Arial"/>
            </a:endParaRPr>
          </a:p>
          <a:p>
            <a:pPr>
              <a:buFont typeface="Arial"/>
              <a:buChar char="•"/>
              <a:defRPr/>
            </a:pPr>
            <a:endParaRPr lang="en-GB" dirty="0">
              <a:solidFill>
                <a:schemeClr val="tx2"/>
              </a:solidFill>
              <a:latin typeface="Arial"/>
              <a:cs typeface="Arial"/>
            </a:endParaRPr>
          </a:p>
          <a:p>
            <a:pPr indent="0">
              <a:buNone/>
              <a:defRPr/>
            </a:pPr>
            <a:r>
              <a:rPr lang="en-GB">
                <a:solidFill>
                  <a:schemeClr val="tx2"/>
                </a:solidFill>
                <a:latin typeface="Arial"/>
                <a:cs typeface="Arial"/>
              </a:rPr>
              <a:t>How could a farm produce food while considering all three areas?</a:t>
            </a:r>
            <a:endParaRPr lang="en-GB" dirty="0">
              <a:solidFill>
                <a:schemeClr val="tx2"/>
              </a:solidFill>
              <a:latin typeface="Arial"/>
              <a:cs typeface="Arial"/>
            </a:endParaRPr>
          </a:p>
          <a:p>
            <a:pPr>
              <a:buNone/>
              <a:defRPr/>
            </a:pPr>
            <a:endParaRPr lang="en-GB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194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80947-519A-4BE4-967E-B37640B3C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228600" indent="-228600">
              <a:spcBef>
                <a:spcPts val="1000"/>
              </a:spcBef>
            </a:pPr>
            <a:r>
              <a:rPr lang="en-GB" sz="3200" b="1">
                <a:solidFill>
                  <a:srgbClr val="595959"/>
                </a:solidFill>
                <a:latin typeface="Courier New"/>
                <a:cs typeface="Arial"/>
              </a:rPr>
              <a:t>Greenhouse Gases (GHG) From Farming</a:t>
            </a:r>
            <a:endParaRPr lang="en-US" sz="320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GB" dirty="0"/>
          </a:p>
        </p:txBody>
      </p:sp>
      <p:sp>
        <p:nvSpPr>
          <p:cNvPr id="4" name="TextBox 15">
            <a:extLst>
              <a:ext uri="{FF2B5EF4-FFF2-40B4-BE49-F238E27FC236}">
                <a16:creationId xmlns:a16="http://schemas.microsoft.com/office/drawing/2014/main" id="{1B8B67E1-93FF-BC4B-0D43-567F7F3F1B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7579" y="1418270"/>
            <a:ext cx="7061401" cy="390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000">
                <a:solidFill>
                  <a:schemeClr val="tx2"/>
                </a:solidFill>
                <a:latin typeface="Arial"/>
                <a:cs typeface="Arial"/>
              </a:rPr>
              <a:t>In livestock farming, the three gases that are emitted into the atmosphere by farming activities are:</a:t>
            </a:r>
            <a:endParaRPr lang="en-GB" sz="2000" dirty="0">
              <a:solidFill>
                <a:schemeClr val="tx2"/>
              </a:solidFill>
              <a:latin typeface="Arial"/>
              <a:cs typeface="Arial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000" dirty="0">
              <a:solidFill>
                <a:schemeClr val="tx2"/>
              </a:solidFill>
              <a:cs typeface="Arial"/>
            </a:endParaRPr>
          </a:p>
          <a:p>
            <a:r>
              <a:rPr lang="en-GB" sz="2000" dirty="0">
                <a:solidFill>
                  <a:schemeClr val="tx2"/>
                </a:solidFill>
                <a:latin typeface="Arial"/>
                <a:cs typeface="Arial"/>
              </a:rPr>
              <a:t> Carbon Dioxide CO² from burning fossil fuels – </a:t>
            </a:r>
            <a:r>
              <a:rPr lang="en-GB" sz="2000" dirty="0" err="1">
                <a:solidFill>
                  <a:schemeClr val="tx2"/>
                </a:solidFill>
                <a:latin typeface="Arial"/>
                <a:cs typeface="Arial"/>
              </a:rPr>
              <a:t>ie</a:t>
            </a:r>
            <a:r>
              <a:rPr lang="en-GB" sz="2000" dirty="0">
                <a:solidFill>
                  <a:schemeClr val="tx2"/>
                </a:solidFill>
                <a:latin typeface="Arial"/>
                <a:cs typeface="Arial"/>
              </a:rPr>
              <a:t>. Driving tractors.</a:t>
            </a:r>
          </a:p>
          <a:p>
            <a:r>
              <a:rPr lang="en-GB" sz="2000">
                <a:solidFill>
                  <a:schemeClr val="tx2"/>
                </a:solidFill>
                <a:latin typeface="Arial"/>
                <a:cs typeface="Arial"/>
              </a:rPr>
              <a:t> Methane CH⁴ from cow and sheep burps.</a:t>
            </a:r>
            <a:endParaRPr lang="en-GB" sz="2000" dirty="0">
              <a:solidFill>
                <a:schemeClr val="tx2"/>
              </a:solidFill>
              <a:latin typeface="Arial"/>
              <a:cs typeface="Arial"/>
            </a:endParaRPr>
          </a:p>
          <a:p>
            <a:r>
              <a:rPr lang="en-GB" sz="2000">
                <a:solidFill>
                  <a:schemeClr val="tx2"/>
                </a:solidFill>
                <a:latin typeface="Arial"/>
                <a:cs typeface="Arial"/>
              </a:rPr>
              <a:t> Nitrous Oxide N²0 which occurs naturally from the soil.</a:t>
            </a:r>
            <a:endParaRPr lang="en-GB" sz="2000" dirty="0">
              <a:solidFill>
                <a:schemeClr val="tx2"/>
              </a:solidFill>
              <a:latin typeface="Arial"/>
              <a:cs typeface="Arial"/>
            </a:endParaRPr>
          </a:p>
          <a:p>
            <a:pPr>
              <a:buNone/>
            </a:pPr>
            <a:endParaRPr lang="en-GB" sz="2000" dirty="0">
              <a:solidFill>
                <a:schemeClr val="tx2"/>
              </a:solidFill>
              <a:cs typeface="Arial"/>
            </a:endParaRPr>
          </a:p>
          <a:p>
            <a:pPr marL="0" indent="0">
              <a:buNone/>
            </a:pPr>
            <a:r>
              <a:rPr lang="en-GB" sz="2000">
                <a:solidFill>
                  <a:schemeClr val="tx2"/>
                </a:solidFill>
                <a:latin typeface="Arial"/>
                <a:cs typeface="Arial"/>
              </a:rPr>
              <a:t>Each of these gases is different and farmers are working to reduce their outputs to reduce their impact on the environment.</a:t>
            </a:r>
            <a:endParaRPr lang="en-GB" sz="2000" dirty="0">
              <a:solidFill>
                <a:schemeClr val="tx2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018396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3C01292D-8A65-CB1A-A03A-931FC88CE177}"/>
              </a:ext>
            </a:extLst>
          </p:cNvPr>
          <p:cNvSpPr txBox="1">
            <a:spLocks/>
          </p:cNvSpPr>
          <p:nvPr/>
        </p:nvSpPr>
        <p:spPr>
          <a:xfrm>
            <a:off x="307815" y="382324"/>
            <a:ext cx="11631937" cy="64131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>
                <a:solidFill>
                  <a:schemeClr val="bg1"/>
                </a:solidFill>
                <a:latin typeface="Courier New" panose="020B0604020202020204" pitchFamily="34" charset="0"/>
                <a:cs typeface="Arial" panose="020B0604020202020204" pitchFamily="34" charset="0"/>
              </a:rPr>
              <a:t>Greenhouse Gas (GHG) Summary</a:t>
            </a:r>
          </a:p>
        </p:txBody>
      </p:sp>
      <p:graphicFrame>
        <p:nvGraphicFramePr>
          <p:cNvPr id="10" name="Table 3">
            <a:extLst>
              <a:ext uri="{FF2B5EF4-FFF2-40B4-BE49-F238E27FC236}">
                <a16:creationId xmlns:a16="http://schemas.microsoft.com/office/drawing/2014/main" id="{B9216934-4D0B-A784-1F0E-8389A4D402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7673897"/>
              </p:ext>
            </p:extLst>
          </p:nvPr>
        </p:nvGraphicFramePr>
        <p:xfrm>
          <a:off x="550319" y="1559858"/>
          <a:ext cx="11011349" cy="3750941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153957">
                  <a:extLst>
                    <a:ext uri="{9D8B030D-6E8A-4147-A177-3AD203B41FA5}">
                      <a16:colId xmlns:a16="http://schemas.microsoft.com/office/drawing/2014/main" val="3081644724"/>
                    </a:ext>
                  </a:extLst>
                </a:gridCol>
                <a:gridCol w="2657630">
                  <a:extLst>
                    <a:ext uri="{9D8B030D-6E8A-4147-A177-3AD203B41FA5}">
                      <a16:colId xmlns:a16="http://schemas.microsoft.com/office/drawing/2014/main" val="1612009193"/>
                    </a:ext>
                  </a:extLst>
                </a:gridCol>
                <a:gridCol w="2284463">
                  <a:extLst>
                    <a:ext uri="{9D8B030D-6E8A-4147-A177-3AD203B41FA5}">
                      <a16:colId xmlns:a16="http://schemas.microsoft.com/office/drawing/2014/main" val="3573154852"/>
                    </a:ext>
                  </a:extLst>
                </a:gridCol>
                <a:gridCol w="2726145">
                  <a:extLst>
                    <a:ext uri="{9D8B030D-6E8A-4147-A177-3AD203B41FA5}">
                      <a16:colId xmlns:a16="http://schemas.microsoft.com/office/drawing/2014/main" val="3692206929"/>
                    </a:ext>
                  </a:extLst>
                </a:gridCol>
                <a:gridCol w="2189154">
                  <a:extLst>
                    <a:ext uri="{9D8B030D-6E8A-4147-A177-3AD203B41FA5}">
                      <a16:colId xmlns:a16="http://schemas.microsoft.com/office/drawing/2014/main" val="1037094477"/>
                    </a:ext>
                  </a:extLst>
                </a:gridCol>
              </a:tblGrid>
              <a:tr h="724748">
                <a:tc>
                  <a:txBody>
                    <a:bodyPr/>
                    <a:lstStyle/>
                    <a:p>
                      <a:r>
                        <a:rPr lang="en-GB" sz="18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Type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Source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Amount of farm’s emissions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Lifetime in Atmosphere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Carbon Dioxide Equivalent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9702012"/>
                  </a:ext>
                </a:extLst>
              </a:tr>
              <a:tr h="109279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Carbon Dioxide (CO2)</a:t>
                      </a:r>
                    </a:p>
                    <a:p>
                      <a:endParaRPr lang="en-GB" sz="160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Burning fossil fuels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2% to 10%, depending on farm type and activities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around 65-80% of CO2 emissions are around for 20 to 200 years (remainder &gt;1000s years)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3812815"/>
                  </a:ext>
                </a:extLst>
              </a:tr>
              <a:tr h="8406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Methane (CH4)</a:t>
                      </a:r>
                    </a:p>
                    <a:p>
                      <a:endParaRPr lang="en-GB" sz="160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Natural bi-product of livestock (cows/sheep’s burbs)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around 40%, depending on farm type.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lasts approximately 12 years in atmosphere.</a:t>
                      </a:r>
                    </a:p>
                    <a:p>
                      <a:endParaRPr lang="en-GB" sz="160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 times more potent than CO2.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5364239"/>
                  </a:ext>
                </a:extLst>
              </a:tr>
              <a:tr h="109279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Nitrous Oxide (N2O)</a:t>
                      </a:r>
                    </a:p>
                    <a:p>
                      <a:endParaRPr lang="en-GB" sz="1600">
                        <a:solidFill>
                          <a:schemeClr val="tx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Naturally occurring from soils – increased by cultivation and fertiliser application.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around 50%+, depending on farm activities.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lasts approximately 115 years in atmosphere.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>
                          <a:solidFill>
                            <a:schemeClr val="tx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310 times more potent than CO2.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1933082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DC45658C-5DA5-03A7-79D3-20679EFEC519}"/>
              </a:ext>
            </a:extLst>
          </p:cNvPr>
          <p:cNvSpPr txBox="1"/>
          <p:nvPr/>
        </p:nvSpPr>
        <p:spPr>
          <a:xfrm>
            <a:off x="307815" y="957836"/>
            <a:ext cx="91927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table below highlights the different types of GHG released due to livestock farming activity.  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14814B78-3F72-BEFD-87AA-B6876DC06EAD}"/>
              </a:ext>
            </a:extLst>
          </p:cNvPr>
          <p:cNvSpPr/>
          <p:nvPr/>
        </p:nvSpPr>
        <p:spPr>
          <a:xfrm>
            <a:off x="550319" y="5956344"/>
            <a:ext cx="10128191" cy="438093"/>
          </a:xfrm>
          <a:prstGeom prst="roundRect">
            <a:avLst>
              <a:gd name="adj" fmla="val 819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E568A466-C547-F7F4-585E-8BB42E9DC7F8}"/>
              </a:ext>
            </a:extLst>
          </p:cNvPr>
          <p:cNvSpPr txBox="1">
            <a:spLocks/>
          </p:cNvSpPr>
          <p:nvPr/>
        </p:nvSpPr>
        <p:spPr>
          <a:xfrm>
            <a:off x="550319" y="6037584"/>
            <a:ext cx="10317378" cy="4380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2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DISCUSSION POINT: Looking at the table above, which of the gases do you think is most harmful to the environment?</a:t>
            </a:r>
          </a:p>
        </p:txBody>
      </p:sp>
    </p:spTree>
    <p:extLst>
      <p:ext uri="{BB962C8B-B14F-4D97-AF65-F5344CB8AC3E}">
        <p14:creationId xmlns:p14="http://schemas.microsoft.com/office/powerpoint/2010/main" val="18403410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7DB0242F-A14F-2535-8185-59BBF2B6F8D4}"/>
              </a:ext>
            </a:extLst>
          </p:cNvPr>
          <p:cNvSpPr txBox="1">
            <a:spLocks/>
          </p:cNvSpPr>
          <p:nvPr/>
        </p:nvSpPr>
        <p:spPr>
          <a:xfrm>
            <a:off x="391160" y="471700"/>
            <a:ext cx="8194675" cy="6572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200" b="1">
                <a:solidFill>
                  <a:schemeClr val="bg1"/>
                </a:solidFill>
                <a:latin typeface="Courier New"/>
              </a:rPr>
              <a:t>STEM for Sustainability</a:t>
            </a:r>
          </a:p>
          <a:p>
            <a:endParaRPr lang="en-US" sz="3200"/>
          </a:p>
        </p:txBody>
      </p:sp>
      <p:sp>
        <p:nvSpPr>
          <p:cNvPr id="5" name="TextBox 15">
            <a:extLst>
              <a:ext uri="{FF2B5EF4-FFF2-40B4-BE49-F238E27FC236}">
                <a16:creationId xmlns:a16="http://schemas.microsoft.com/office/drawing/2014/main" id="{1FEB2FAC-BE6C-D3BF-54AF-9C88382E3A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160" y="1128925"/>
            <a:ext cx="11313160" cy="1668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</a:pPr>
            <a:r>
              <a:rPr lang="en-GB" sz="1600">
                <a:solidFill>
                  <a:schemeClr val="bg1"/>
                </a:solidFill>
              </a:rPr>
              <a:t>Farming is changing rapidly and advances in Science, Technology, Engineering and Maths (STEM subjects) are helping farmers to become more efficient and lower their impact on the environment.</a:t>
            </a:r>
          </a:p>
          <a:p>
            <a:pPr>
              <a:buNone/>
            </a:pPr>
            <a:endParaRPr lang="en-GB" sz="110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sz="1600">
                <a:solidFill>
                  <a:schemeClr val="bg1"/>
                </a:solidFill>
              </a:rPr>
              <a:t>Below are some examples of scientific, engineering and technological solutions farmers are using to reduce their farm’s carbon footprint. More information on some of these can be found at: </a:t>
            </a:r>
            <a:r>
              <a:rPr lang="en-GB" sz="1600" u="sng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https://www.nesta.org.uk/feature/precision-agriculture/</a:t>
            </a:r>
            <a:endParaRPr lang="en-GB" sz="1600">
              <a:solidFill>
                <a:schemeClr val="bg1"/>
              </a:solidFill>
            </a:endParaRPr>
          </a:p>
          <a:p>
            <a:endParaRPr lang="en-GB" sz="1100"/>
          </a:p>
        </p:txBody>
      </p:sp>
      <p:graphicFrame>
        <p:nvGraphicFramePr>
          <p:cNvPr id="6" name="Table 4">
            <a:extLst>
              <a:ext uri="{FF2B5EF4-FFF2-40B4-BE49-F238E27FC236}">
                <a16:creationId xmlns:a16="http://schemas.microsoft.com/office/drawing/2014/main" id="{425C66C4-D12C-B92D-FA34-40D3D8B147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6126263"/>
              </p:ext>
            </p:extLst>
          </p:nvPr>
        </p:nvGraphicFramePr>
        <p:xfrm>
          <a:off x="838200" y="2955491"/>
          <a:ext cx="10615863" cy="1200329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476320">
                  <a:extLst>
                    <a:ext uri="{9D8B030D-6E8A-4147-A177-3AD203B41FA5}">
                      <a16:colId xmlns:a16="http://schemas.microsoft.com/office/drawing/2014/main" val="2393909766"/>
                    </a:ext>
                  </a:extLst>
                </a:gridCol>
                <a:gridCol w="3332483">
                  <a:extLst>
                    <a:ext uri="{9D8B030D-6E8A-4147-A177-3AD203B41FA5}">
                      <a16:colId xmlns:a16="http://schemas.microsoft.com/office/drawing/2014/main" val="563248137"/>
                    </a:ext>
                  </a:extLst>
                </a:gridCol>
                <a:gridCol w="3807060">
                  <a:extLst>
                    <a:ext uri="{9D8B030D-6E8A-4147-A177-3AD203B41FA5}">
                      <a16:colId xmlns:a16="http://schemas.microsoft.com/office/drawing/2014/main" val="3412917870"/>
                    </a:ext>
                  </a:extLst>
                </a:gridCol>
              </a:tblGrid>
              <a:tr h="1200329">
                <a:tc>
                  <a:txBody>
                    <a:bodyPr/>
                    <a:lstStyle/>
                    <a:p>
                      <a:pPr defTabSz="457200">
                        <a:buClr>
                          <a:schemeClr val="bg1"/>
                        </a:buClr>
                        <a:defRPr/>
                      </a:pPr>
                      <a:r>
                        <a:rPr lang="en-GB" sz="1600">
                          <a:solidFill>
                            <a:schemeClr val="accent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Genetics</a:t>
                      </a:r>
                    </a:p>
                    <a:p>
                      <a:pPr defTabSz="457200">
                        <a:buClr>
                          <a:schemeClr val="bg1"/>
                        </a:buClr>
                        <a:defRPr/>
                      </a:pPr>
                      <a:r>
                        <a:rPr lang="en-GB" sz="1600">
                          <a:solidFill>
                            <a:schemeClr val="accent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Mapping Fields</a:t>
                      </a:r>
                    </a:p>
                    <a:p>
                      <a:pPr defTabSz="457200">
                        <a:buClr>
                          <a:schemeClr val="bg1"/>
                        </a:buClr>
                        <a:defRPr/>
                      </a:pPr>
                      <a:r>
                        <a:rPr lang="en-GB" sz="1600">
                          <a:solidFill>
                            <a:schemeClr val="accent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Soil Scanning</a:t>
                      </a:r>
                    </a:p>
                    <a:p>
                      <a:pPr defTabSz="457200">
                        <a:buClr>
                          <a:schemeClr val="bg1"/>
                        </a:buClr>
                        <a:defRPr/>
                      </a:pPr>
                      <a:r>
                        <a:rPr lang="en-GB" sz="1600">
                          <a:solidFill>
                            <a:schemeClr val="accent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Thermal Imaging</a:t>
                      </a:r>
                      <a:endParaRPr lang="en-GB" sz="1600">
                        <a:solidFill>
                          <a:schemeClr val="accent2"/>
                        </a:solidFill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defTabSz="457200">
                        <a:buClr>
                          <a:schemeClr val="bg1"/>
                        </a:buClr>
                        <a:defRPr/>
                      </a:pPr>
                      <a:r>
                        <a:rPr lang="en-GB" sz="1600">
                          <a:solidFill>
                            <a:schemeClr val="accent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Drones</a:t>
                      </a:r>
                    </a:p>
                    <a:p>
                      <a:pPr defTabSz="457200">
                        <a:buClr>
                          <a:schemeClr val="bg1"/>
                        </a:buClr>
                        <a:defRPr/>
                      </a:pPr>
                      <a:r>
                        <a:rPr lang="en-GB" sz="1600">
                          <a:solidFill>
                            <a:schemeClr val="accent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Smart Tractors – GPS</a:t>
                      </a:r>
                    </a:p>
                    <a:p>
                      <a:pPr defTabSz="457200">
                        <a:buClr>
                          <a:schemeClr val="bg1"/>
                        </a:buClr>
                        <a:defRPr/>
                      </a:pPr>
                      <a:r>
                        <a:rPr lang="en-GB" sz="1600">
                          <a:solidFill>
                            <a:schemeClr val="accent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Texting Cows</a:t>
                      </a:r>
                    </a:p>
                    <a:p>
                      <a:pPr defTabSz="457200">
                        <a:buClr>
                          <a:schemeClr val="bg1"/>
                        </a:buClr>
                        <a:defRPr/>
                      </a:pPr>
                      <a:r>
                        <a:rPr lang="en-GB" sz="1600">
                          <a:solidFill>
                            <a:schemeClr val="accent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Electronic Identification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defTabSz="457200">
                        <a:buClr>
                          <a:schemeClr val="bg1"/>
                        </a:buClr>
                        <a:defRPr/>
                      </a:pPr>
                      <a:r>
                        <a:rPr lang="en-GB" sz="1600">
                          <a:solidFill>
                            <a:schemeClr val="accent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Grass Measuring Technology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>
                          <a:solidFill>
                            <a:schemeClr val="accent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Automatic Weighing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err="1">
                          <a:solidFill>
                            <a:schemeClr val="accent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Agribots</a:t>
                      </a:r>
                      <a:endParaRPr lang="en-GB" sz="1600">
                        <a:solidFill>
                          <a:schemeClr val="accent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bg1"/>
                        </a:buClr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>
                          <a:solidFill>
                            <a:schemeClr val="accent2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Precision Farming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7312744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75759CB-34F9-B567-FB0F-60FBDC8F92A8}"/>
              </a:ext>
            </a:extLst>
          </p:cNvPr>
          <p:cNvSpPr txBox="1"/>
          <p:nvPr/>
        </p:nvSpPr>
        <p:spPr>
          <a:xfrm>
            <a:off x="838200" y="4461198"/>
            <a:ext cx="10615864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>
                <a:solidFill>
                  <a:schemeClr val="bg1"/>
                </a:solidFill>
                <a:latin typeface="Arial" panose="020B0604020202020204" pitchFamily="34" charset="0"/>
                <a:cs typeface="Arial"/>
              </a:rPr>
              <a:t>The next slide shows a short video highlighting one example of how science and technology are playing an important role in the research of red meat sustainability.  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5694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396EF2-8CE5-BF78-1E5A-4816AE151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>
                <a:latin typeface="Courier New"/>
              </a:rPr>
              <a:t>What farmers are doing…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C4B6469-A95B-B2BA-4F99-24B1DAE52E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592" y="1144208"/>
            <a:ext cx="10903888" cy="3942018"/>
          </a:xfrm>
        </p:spPr>
        <p:txBody>
          <a:bodyPr>
            <a:noAutofit/>
          </a:bodyPr>
          <a:lstStyle/>
          <a:p>
            <a:pPr marL="0" indent="0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US" altLang="en-US" sz="1800" b="1"/>
              <a:t>Steps farmers are taking to be more sustainable include:</a:t>
            </a:r>
          </a:p>
          <a:p>
            <a:pPr marL="285750" indent="-285750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en-US" sz="1800">
                <a:solidFill>
                  <a:schemeClr val="tx2"/>
                </a:solidFill>
              </a:rPr>
              <a:t>Taking action to control soil erosion. </a:t>
            </a:r>
          </a:p>
          <a:p>
            <a:pPr marL="285750" indent="-285750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en-US" sz="1800">
                <a:solidFill>
                  <a:schemeClr val="tx2"/>
                </a:solidFill>
              </a:rPr>
              <a:t>Protecting peatland and moorland from damage by avoiding ploughing, drainage and over grazing.</a:t>
            </a:r>
          </a:p>
          <a:p>
            <a:pPr marL="285750" indent="-285750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en-US" sz="1800">
                <a:solidFill>
                  <a:schemeClr val="tx2"/>
                </a:solidFill>
              </a:rPr>
              <a:t>Considering reduced cultivation to protect farm soils and reduce carbon losses.</a:t>
            </a:r>
          </a:p>
          <a:p>
            <a:pPr marL="285750" indent="-285750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en-US" sz="1800">
                <a:solidFill>
                  <a:schemeClr val="tx2"/>
                </a:solidFill>
              </a:rPr>
              <a:t>Managing existing farm woodlands and considering new planting. </a:t>
            </a:r>
          </a:p>
          <a:p>
            <a:pPr marL="285750" indent="-285750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en-US" sz="1800">
                <a:solidFill>
                  <a:schemeClr val="tx2"/>
                </a:solidFill>
              </a:rPr>
              <a:t>Creating wildlife corridors along water margins, field margins and headlands. </a:t>
            </a:r>
          </a:p>
          <a:p>
            <a:pPr marL="285750" indent="-285750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en-US" sz="1800">
                <a:solidFill>
                  <a:schemeClr val="tx2"/>
                </a:solidFill>
              </a:rPr>
              <a:t>Protecting and where necessary restoring wetlands including floodplain management.</a:t>
            </a:r>
          </a:p>
          <a:p>
            <a:pPr marL="285750" indent="-285750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en-US" sz="1800">
                <a:solidFill>
                  <a:schemeClr val="tx2"/>
                </a:solidFill>
              </a:rPr>
              <a:t>Planting trees and wildflowers.</a:t>
            </a:r>
          </a:p>
          <a:p>
            <a:pPr marL="285750" indent="-285750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altLang="en-US" sz="1800">
                <a:solidFill>
                  <a:schemeClr val="tx2"/>
                </a:solidFill>
              </a:rPr>
              <a:t>Ensuring farms are run efficiently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1800">
                <a:solidFill>
                  <a:schemeClr val="tx2"/>
                </a:solidFill>
              </a:rPr>
              <a:t>However, not all farmers are keen to make these changes. </a:t>
            </a:r>
          </a:p>
          <a:p>
            <a:pPr marL="285750" indent="-285750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endParaRPr lang="en-US" altLang="en-US" sz="1600">
              <a:solidFill>
                <a:schemeClr val="tx2"/>
              </a:solidFill>
            </a:endParaRPr>
          </a:p>
          <a:p>
            <a:endParaRPr lang="en-US" sz="1600">
              <a:solidFill>
                <a:schemeClr val="tx2"/>
              </a:solidFill>
            </a:endParaRPr>
          </a:p>
        </p:txBody>
      </p:sp>
      <p:sp>
        <p:nvSpPr>
          <p:cNvPr id="10" name="TextBox 1">
            <a:extLst>
              <a:ext uri="{FF2B5EF4-FFF2-40B4-BE49-F238E27FC236}">
                <a16:creationId xmlns:a16="http://schemas.microsoft.com/office/drawing/2014/main" id="{B39302B0-583C-624A-332C-726D36755F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0403" y="5506883"/>
            <a:ext cx="8155766" cy="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None/>
            </a:pPr>
            <a:r>
              <a:rPr lang="en-GB" sz="1400">
                <a:solidFill>
                  <a:schemeClr val="tx2"/>
                </a:solidFill>
              </a:rPr>
              <a:t>The Scottish Government, who provide financial support to farmers, are now using financial incentives to encourage reluctant farmers to take positive steps to help improve their sustainability.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4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2086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396EF2-8CE5-BF78-1E5A-4816AE151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>
                <a:latin typeface="Courier New"/>
              </a:rPr>
              <a:t>Biodiversity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C4B6469-A95B-B2BA-4F99-24B1DAE52E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592" y="1063177"/>
            <a:ext cx="10893728" cy="58999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00">
                <a:solidFill>
                  <a:schemeClr val="tx2"/>
                </a:solidFill>
              </a:rPr>
              <a:t>Biodiversity is </a:t>
            </a:r>
            <a:r>
              <a:rPr lang="en-GB" sz="1800">
                <a:solidFill>
                  <a:schemeClr val="tx2"/>
                </a:solidFill>
              </a:rPr>
              <a:t>the</a:t>
            </a:r>
            <a:r>
              <a:rPr lang="en-GB" sz="1600">
                <a:solidFill>
                  <a:schemeClr val="tx2"/>
                </a:solidFill>
              </a:rPr>
              <a:t> existence of a wide variety of plant and animal species living in their natural </a:t>
            </a:r>
            <a:r>
              <a:rPr lang="en-GB" sz="1800">
                <a:solidFill>
                  <a:schemeClr val="tx2"/>
                </a:solidFill>
              </a:rPr>
              <a:t>environment</a:t>
            </a:r>
            <a:r>
              <a:rPr lang="en-GB" sz="1600">
                <a:solidFill>
                  <a:schemeClr val="tx2"/>
                </a:solidFill>
              </a:rPr>
              <a:t> and is the basis of agriculture. 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n-US" altLang="en-US" sz="1600">
              <a:solidFill>
                <a:schemeClr val="tx2"/>
              </a:solidFill>
            </a:endParaRPr>
          </a:p>
          <a:p>
            <a:endParaRPr lang="en-US" sz="1600">
              <a:solidFill>
                <a:schemeClr val="tx2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7F9EE24-FE9B-98F2-60A8-B857A936A9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6176226"/>
              </p:ext>
            </p:extLst>
          </p:nvPr>
        </p:nvGraphicFramePr>
        <p:xfrm>
          <a:off x="594273" y="2217278"/>
          <a:ext cx="10592637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0879">
                  <a:extLst>
                    <a:ext uri="{9D8B030D-6E8A-4147-A177-3AD203B41FA5}">
                      <a16:colId xmlns:a16="http://schemas.microsoft.com/office/drawing/2014/main" val="4134466505"/>
                    </a:ext>
                  </a:extLst>
                </a:gridCol>
                <a:gridCol w="3530879">
                  <a:extLst>
                    <a:ext uri="{9D8B030D-6E8A-4147-A177-3AD203B41FA5}">
                      <a16:colId xmlns:a16="http://schemas.microsoft.com/office/drawing/2014/main" val="1084773170"/>
                    </a:ext>
                  </a:extLst>
                </a:gridCol>
                <a:gridCol w="3530879">
                  <a:extLst>
                    <a:ext uri="{9D8B030D-6E8A-4147-A177-3AD203B41FA5}">
                      <a16:colId xmlns:a16="http://schemas.microsoft.com/office/drawing/2014/main" val="277619261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en-GB" sz="1800">
                          <a:latin typeface="Arial" panose="020B0604020202020204" pitchFamily="34" charset="0"/>
                        </a:rPr>
                        <a:t>Insect pollinators</a:t>
                      </a:r>
                    </a:p>
                    <a:p>
                      <a:pPr marL="34290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en-GB" sz="1800"/>
                        <a:t>Insects </a:t>
                      </a:r>
                    </a:p>
                    <a:p>
                      <a:pPr marL="34290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en-GB" sz="1800"/>
                        <a:t>Farmland birds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en-GB" sz="1800">
                          <a:latin typeface="Arial" panose="020B0604020202020204" pitchFamily="34" charset="0"/>
                        </a:rPr>
                        <a:t>Waders </a:t>
                      </a:r>
                    </a:p>
                    <a:p>
                      <a:pPr marL="34290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en-GB" sz="1800"/>
                        <a:t>Soil Biodiversity</a:t>
                      </a:r>
                    </a:p>
                    <a:p>
                      <a:pPr marL="342900" indent="-342900">
                        <a:lnSpc>
                          <a:spcPct val="100000"/>
                        </a:lnSpc>
                        <a:spcBef>
                          <a:spcPts val="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en-GB" sz="1800"/>
                        <a:t>Wild animals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GB" sz="1800">
                          <a:latin typeface="Arial" panose="020B0604020202020204" pitchFamily="34" charset="0"/>
                        </a:rPr>
                        <a:t>Plants 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ü"/>
                      </a:pPr>
                      <a:r>
                        <a:rPr lang="en-GB"/>
                        <a:t>Woodland</a:t>
                      </a:r>
                    </a:p>
                    <a:p>
                      <a:pPr marL="285750" indent="-285750" algn="l">
                        <a:buFont typeface="Wingdings" panose="05000000000000000000" pitchFamily="2" charset="2"/>
                        <a:buChar char="ü"/>
                      </a:pPr>
                      <a:r>
                        <a:rPr lang="en-GB"/>
                        <a:t>Water biodiversity 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514275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55CE7FA-76EF-952E-32F0-8F8E71CA8CA2}"/>
              </a:ext>
            </a:extLst>
          </p:cNvPr>
          <p:cNvSpPr txBox="1"/>
          <p:nvPr/>
        </p:nvSpPr>
        <p:spPr>
          <a:xfrm>
            <a:off x="594274" y="3246923"/>
            <a:ext cx="111100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</a:rPr>
              <a:t>However, farmers need to balance this with the impact some of these measures can have on productivity, other land users and animal welfare.</a:t>
            </a:r>
          </a:p>
          <a:p>
            <a:endParaRPr lang="en-GB">
              <a:solidFill>
                <a:schemeClr val="tx2"/>
              </a:solidFill>
              <a:latin typeface="Arial" panose="020B0604020202020204" pitchFamily="34" charset="0"/>
            </a:endParaRPr>
          </a:p>
          <a:p>
            <a:r>
              <a:rPr lang="en-GB">
                <a:solidFill>
                  <a:schemeClr val="tx2"/>
                </a:solidFill>
                <a:latin typeface="Arial" panose="020B0604020202020204" pitchFamily="34" charset="0"/>
              </a:rPr>
              <a:t>Farming practices can have a </a:t>
            </a:r>
            <a:r>
              <a:rPr lang="en-GB" b="1">
                <a:solidFill>
                  <a:schemeClr val="tx2"/>
                </a:solidFill>
                <a:latin typeface="Arial" panose="020B0604020202020204" pitchFamily="34" charset="0"/>
              </a:rPr>
              <a:t>positive or negative </a:t>
            </a:r>
            <a:r>
              <a:rPr lang="en-GB">
                <a:solidFill>
                  <a:schemeClr val="tx2"/>
                </a:solidFill>
                <a:latin typeface="Arial" panose="020B0604020202020204" pitchFamily="34" charset="0"/>
              </a:rPr>
              <a:t>impact on biodiversity.  Sometimes a practice can be positive for one species, but negative for another.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>
                <a:solidFill>
                  <a:schemeClr val="tx2"/>
                </a:solidFill>
                <a:latin typeface="Arial" panose="020B0604020202020204" pitchFamily="34" charset="0"/>
              </a:rPr>
              <a:t>Farming practices that are undertaken to encourage biodiversity include:– water margins, field margins, planning and maintaining trees &amp; hedges and protecting known habitats. </a:t>
            </a:r>
          </a:p>
          <a:p>
            <a:endParaRPr lang="en-GB" sz="1600">
              <a:latin typeface="Arial" panose="020B0604020202020204" pitchFamily="34" charset="0"/>
            </a:endParaRPr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F1001A97-7C9B-6B29-9558-9C1515AC98FB}"/>
              </a:ext>
            </a:extLst>
          </p:cNvPr>
          <p:cNvSpPr txBox="1">
            <a:spLocks/>
          </p:cNvSpPr>
          <p:nvPr/>
        </p:nvSpPr>
        <p:spPr>
          <a:xfrm>
            <a:off x="556592" y="1637190"/>
            <a:ext cx="10592636" cy="6452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b="1">
                <a:latin typeface="Arial" panose="020B0604020202020204" pitchFamily="34" charset="0"/>
              </a:rPr>
              <a:t>Factors that need to be considered when thinking about biodiversity in livestock farming are the impact agriculture has on: </a:t>
            </a:r>
          </a:p>
        </p:txBody>
      </p:sp>
    </p:spTree>
    <p:extLst>
      <p:ext uri="{BB962C8B-B14F-4D97-AF65-F5344CB8AC3E}">
        <p14:creationId xmlns:p14="http://schemas.microsoft.com/office/powerpoint/2010/main" val="40858590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B1324C3D-3020-F643-CBA8-116E17F64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92" y="226562"/>
            <a:ext cx="8061891" cy="917646"/>
          </a:xfrm>
        </p:spPr>
        <p:txBody>
          <a:bodyPr>
            <a:noAutofit/>
          </a:bodyPr>
          <a:lstStyle/>
          <a:p>
            <a:r>
              <a:rPr lang="en-US" sz="3200" b="1">
                <a:latin typeface="Courier New"/>
              </a:rPr>
              <a:t>Scotland v. Global Meat Production: Scotland (and rest of UK)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B4927A3-5996-BE42-9E18-64E727E59B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592" y="1291352"/>
            <a:ext cx="11035968" cy="337091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en-US" sz="1600">
                <a:solidFill>
                  <a:schemeClr val="tx2"/>
                </a:solidFill>
                <a:latin typeface="Arial"/>
                <a:cs typeface="Arial"/>
              </a:rPr>
              <a:t>Scotland (and the rest of the UK’s) red meat production:</a:t>
            </a:r>
          </a:p>
          <a:p>
            <a:pPr marL="342900" indent="-28575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</a:pPr>
            <a:r>
              <a:rPr lang="en-US" sz="1600">
                <a:solidFill>
                  <a:schemeClr val="tx2"/>
                </a:solidFill>
                <a:latin typeface="Arial"/>
                <a:cs typeface="Arial"/>
              </a:rPr>
              <a:t>Has lower food miles</a:t>
            </a:r>
          </a:p>
          <a:p>
            <a:pPr marL="342900" indent="-28575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</a:pP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Is a natural system - most cattle graze outside on grass during the summer months and are housed in cattle sheds for the winter. Although some do graze on grass and silage outside year round. </a:t>
            </a:r>
            <a:endParaRPr lang="en-US" sz="1600">
              <a:solidFill>
                <a:schemeClr val="tx2"/>
              </a:solidFill>
              <a:latin typeface="Arial"/>
              <a:cs typeface="Arial"/>
            </a:endParaRPr>
          </a:p>
          <a:p>
            <a:pPr marL="342900" indent="-28575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</a:pPr>
            <a:r>
              <a:rPr lang="en-US" sz="1600">
                <a:solidFill>
                  <a:schemeClr val="tx2"/>
                </a:solidFill>
                <a:latin typeface="Arial"/>
                <a:cs typeface="Arial"/>
              </a:rPr>
              <a:t>Is suited to Scotland’s climate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</a:t>
            </a:r>
            <a:r>
              <a:rPr lang="en-US" sz="1600">
                <a:solidFill>
                  <a:schemeClr val="tx2"/>
                </a:solidFill>
                <a:latin typeface="Arial"/>
                <a:cs typeface="Arial"/>
              </a:rPr>
              <a:t>and landscape.</a:t>
            </a:r>
          </a:p>
          <a:p>
            <a:pPr marL="342900" indent="-28575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</a:pPr>
            <a:r>
              <a:rPr lang="en-US" sz="1600">
                <a:solidFill>
                  <a:schemeClr val="tx2"/>
                </a:solidFill>
                <a:latin typeface="Arial"/>
                <a:cs typeface="Arial"/>
              </a:rPr>
              <a:t>Has a world-class whole of life and whole of supply chain Quality Assurance Scheme –including high standards of Animal Welfare.</a:t>
            </a:r>
          </a:p>
          <a:p>
            <a:pPr marL="342900" indent="-28575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</a:pPr>
            <a:r>
              <a:rPr lang="en-US" sz="1600">
                <a:solidFill>
                  <a:schemeClr val="tx2"/>
                </a:solidFill>
                <a:latin typeface="Arial"/>
                <a:cs typeface="Arial"/>
              </a:rPr>
              <a:t>The Scottish SSPCA endorses the Scotch Beef, Scotch Lamb &amp; Prime Scottish Pork brands</a:t>
            </a:r>
          </a:p>
          <a:p>
            <a:pPr marL="342900" indent="-28575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</a:pPr>
            <a:r>
              <a:rPr lang="en-US" sz="1600">
                <a:solidFill>
                  <a:schemeClr val="tx2"/>
                </a:solidFill>
                <a:latin typeface="Arial"/>
                <a:cs typeface="Arial"/>
              </a:rPr>
              <a:t>Has high food safety standards – food is safe due to strict rules about traceability.</a:t>
            </a:r>
          </a:p>
          <a:p>
            <a:pPr marL="342900" indent="-285750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</a:pPr>
            <a:r>
              <a:rPr lang="en-US" sz="1600">
                <a:solidFill>
                  <a:schemeClr val="tx2"/>
                </a:solidFill>
                <a:latin typeface="Arial"/>
                <a:cs typeface="Arial"/>
              </a:rPr>
              <a:t>Doesn’t damage rainforests or areas of natural heritage.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57FC5E9-C046-C2EA-7758-21C5827182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88519" y="4815816"/>
            <a:ext cx="2092552" cy="1179958"/>
          </a:xfrm>
          <a:prstGeom prst="rect">
            <a:avLst/>
          </a:prstGeom>
        </p:spPr>
      </p:pic>
      <p:pic>
        <p:nvPicPr>
          <p:cNvPr id="10" name="Picture 22">
            <a:extLst>
              <a:ext uri="{FF2B5EF4-FFF2-40B4-BE49-F238E27FC236}">
                <a16:creationId xmlns:a16="http://schemas.microsoft.com/office/drawing/2014/main" id="{E830892F-BEAE-E99F-7175-66EA7F5916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839822" y="4815710"/>
            <a:ext cx="1688105" cy="117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 descr="A herd of sheep standing on top of a grass covered field&#10;&#10;Description automatically generated">
            <a:extLst>
              <a:ext uri="{FF2B5EF4-FFF2-40B4-BE49-F238E27FC236}">
                <a16:creationId xmlns:a16="http://schemas.microsoft.com/office/drawing/2014/main" id="{645EADFC-B635-D132-7BDE-911245F4E6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112736" y="4809409"/>
            <a:ext cx="1409673" cy="1181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36DD2F7A-B309-237C-9469-B2880A0FDD7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5780"/>
          <a:stretch/>
        </p:blipFill>
        <p:spPr>
          <a:xfrm>
            <a:off x="8395649" y="4816303"/>
            <a:ext cx="1802712" cy="1183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4866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74F8B7CC-D8F7-704A-689F-42C9928030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2991323"/>
              </p:ext>
            </p:extLst>
          </p:nvPr>
        </p:nvGraphicFramePr>
        <p:xfrm>
          <a:off x="1902372" y="1466584"/>
          <a:ext cx="8387256" cy="456179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702834">
                  <a:extLst>
                    <a:ext uri="{9D8B030D-6E8A-4147-A177-3AD203B41FA5}">
                      <a16:colId xmlns:a16="http://schemas.microsoft.com/office/drawing/2014/main" val="374581178"/>
                    </a:ext>
                  </a:extLst>
                </a:gridCol>
                <a:gridCol w="3204715">
                  <a:extLst>
                    <a:ext uri="{9D8B030D-6E8A-4147-A177-3AD203B41FA5}">
                      <a16:colId xmlns:a16="http://schemas.microsoft.com/office/drawing/2014/main" val="895059925"/>
                    </a:ext>
                  </a:extLst>
                </a:gridCol>
                <a:gridCol w="3479707">
                  <a:extLst>
                    <a:ext uri="{9D8B030D-6E8A-4147-A177-3AD203B41FA5}">
                      <a16:colId xmlns:a16="http://schemas.microsoft.com/office/drawing/2014/main" val="4122841555"/>
                    </a:ext>
                  </a:extLst>
                </a:gridCol>
              </a:tblGrid>
              <a:tr h="538665">
                <a:tc>
                  <a:txBody>
                    <a:bodyPr/>
                    <a:lstStyle/>
                    <a:p>
                      <a:endParaRPr lang="en-GB" sz="1600">
                        <a:latin typeface="Arial" panose="020B0604020202020204" pitchFamily="34" charset="0"/>
                      </a:endParaRPr>
                    </a:p>
                  </a:txBody>
                  <a:tcPr marL="83302" marR="83302" marT="41651" marB="416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 panose="020B0604020202020204" pitchFamily="34" charset="0"/>
                        </a:rPr>
                        <a:t>Option 1:</a:t>
                      </a:r>
                    </a:p>
                    <a:p>
                      <a:pPr algn="ctr"/>
                      <a:r>
                        <a:rPr lang="en-GB" sz="1600"/>
                        <a:t>Scotch Beef Sliced Beef Slices</a:t>
                      </a:r>
                    </a:p>
                  </a:txBody>
                  <a:tcPr marL="83302" marR="83302" marT="41651" marB="416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latin typeface="Arial" panose="020B0604020202020204" pitchFamily="34" charset="0"/>
                        </a:rPr>
                        <a:t>Option 2:</a:t>
                      </a:r>
                    </a:p>
                    <a:p>
                      <a:pPr algn="ctr"/>
                      <a:r>
                        <a:rPr lang="en-GB" sz="1600"/>
                        <a:t>Sliced Beef Slices</a:t>
                      </a:r>
                    </a:p>
                  </a:txBody>
                  <a:tcPr marL="83302" marR="83302" marT="41651" marB="41651"/>
                </a:tc>
                <a:extLst>
                  <a:ext uri="{0D108BD9-81ED-4DB2-BD59-A6C34878D82A}">
                    <a16:rowId xmlns:a16="http://schemas.microsoft.com/office/drawing/2014/main" val="3445075491"/>
                  </a:ext>
                </a:extLst>
              </a:tr>
              <a:tr h="308626"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Country of origin</a:t>
                      </a:r>
                    </a:p>
                  </a:txBody>
                  <a:tcPr marL="83302" marR="83302" marT="41651" marB="416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Scotland</a:t>
                      </a:r>
                    </a:p>
                  </a:txBody>
                  <a:tcPr marL="83302" marR="83302" marT="41651" marB="416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South America</a:t>
                      </a:r>
                    </a:p>
                  </a:txBody>
                  <a:tcPr marL="83302" marR="83302" marT="41651" marB="41651"/>
                </a:tc>
                <a:extLst>
                  <a:ext uri="{0D108BD9-81ED-4DB2-BD59-A6C34878D82A}">
                    <a16:rowId xmlns:a16="http://schemas.microsoft.com/office/drawing/2014/main" val="2878332044"/>
                  </a:ext>
                </a:extLst>
              </a:tr>
              <a:tr h="308626"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Price</a:t>
                      </a:r>
                    </a:p>
                  </a:txBody>
                  <a:tcPr marL="83302" marR="83302" marT="41651" marB="416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£1.79 (£1.79 per 100g)</a:t>
                      </a:r>
                    </a:p>
                  </a:txBody>
                  <a:tcPr marL="83302" marR="83302" marT="41651" marB="416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£1.89 (63p per 100g)</a:t>
                      </a:r>
                    </a:p>
                  </a:txBody>
                  <a:tcPr marL="83302" marR="83302" marT="41651" marB="41651"/>
                </a:tc>
                <a:extLst>
                  <a:ext uri="{0D108BD9-81ED-4DB2-BD59-A6C34878D82A}">
                    <a16:rowId xmlns:a16="http://schemas.microsoft.com/office/drawing/2014/main" val="2438274800"/>
                  </a:ext>
                </a:extLst>
              </a:tr>
              <a:tr h="308626">
                <a:tc>
                  <a:txBody>
                    <a:bodyPr/>
                    <a:lstStyle/>
                    <a:p>
                      <a:r>
                        <a:rPr lang="en-GB" sz="16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Amount</a:t>
                      </a:r>
                    </a:p>
                  </a:txBody>
                  <a:tcPr marL="83302" marR="83302" marT="41651" marB="416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100g</a:t>
                      </a:r>
                    </a:p>
                  </a:txBody>
                  <a:tcPr marL="83302" marR="83302" marT="41651" marB="4165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>
                          <a:solidFill>
                            <a:schemeClr val="tx2"/>
                          </a:solidFill>
                          <a:latin typeface="Arial" panose="020B0604020202020204" pitchFamily="34" charset="0"/>
                        </a:rPr>
                        <a:t>300g</a:t>
                      </a:r>
                    </a:p>
                  </a:txBody>
                  <a:tcPr marL="83302" marR="83302" marT="41651" marB="41651"/>
                </a:tc>
                <a:extLst>
                  <a:ext uri="{0D108BD9-81ED-4DB2-BD59-A6C34878D82A}">
                    <a16:rowId xmlns:a16="http://schemas.microsoft.com/office/drawing/2014/main" val="1630305597"/>
                  </a:ext>
                </a:extLst>
              </a:tr>
              <a:tr h="2839052">
                <a:tc>
                  <a:txBody>
                    <a:bodyPr/>
                    <a:lstStyle/>
                    <a:p>
                      <a:endParaRPr lang="en-GB" sz="1600">
                        <a:latin typeface="Arial" panose="020B0604020202020204" pitchFamily="34" charset="0"/>
                      </a:endParaRPr>
                    </a:p>
                  </a:txBody>
                  <a:tcPr marL="83302" marR="83302" marT="41651" marB="41651"/>
                </a:tc>
                <a:tc>
                  <a:txBody>
                    <a:bodyPr/>
                    <a:lstStyle/>
                    <a:p>
                      <a:endParaRPr lang="en-GB" sz="1600">
                        <a:latin typeface="Arial" panose="020B0604020202020204" pitchFamily="34" charset="0"/>
                      </a:endParaRPr>
                    </a:p>
                    <a:p>
                      <a:endParaRPr lang="en-GB" sz="1600"/>
                    </a:p>
                    <a:p>
                      <a:endParaRPr lang="en-GB" sz="1600"/>
                    </a:p>
                    <a:p>
                      <a:endParaRPr lang="en-GB" sz="1600"/>
                    </a:p>
                    <a:p>
                      <a:endParaRPr lang="en-GB" sz="1600"/>
                    </a:p>
                    <a:p>
                      <a:endParaRPr lang="en-GB" sz="1600"/>
                    </a:p>
                    <a:p>
                      <a:endParaRPr lang="en-GB" sz="1600"/>
                    </a:p>
                    <a:p>
                      <a:endParaRPr lang="en-GB" sz="1600"/>
                    </a:p>
                    <a:p>
                      <a:endParaRPr lang="en-GB" sz="1600"/>
                    </a:p>
                    <a:p>
                      <a:endParaRPr lang="en-GB" sz="1600"/>
                    </a:p>
                    <a:p>
                      <a:endParaRPr lang="en-GB" sz="1600"/>
                    </a:p>
                    <a:p>
                      <a:endParaRPr lang="en-GB" sz="1600"/>
                    </a:p>
                  </a:txBody>
                  <a:tcPr marL="83302" marR="83302" marT="41651" marB="41651"/>
                </a:tc>
                <a:tc>
                  <a:txBody>
                    <a:bodyPr/>
                    <a:lstStyle/>
                    <a:p>
                      <a:endParaRPr lang="en-GB" sz="1600">
                        <a:latin typeface="Arial" panose="020B0604020202020204" pitchFamily="34" charset="0"/>
                      </a:endParaRPr>
                    </a:p>
                  </a:txBody>
                  <a:tcPr marL="83302" marR="83302" marT="41651" marB="41651"/>
                </a:tc>
                <a:extLst>
                  <a:ext uri="{0D108BD9-81ED-4DB2-BD59-A6C34878D82A}">
                    <a16:rowId xmlns:a16="http://schemas.microsoft.com/office/drawing/2014/main" val="3060400679"/>
                  </a:ext>
                </a:extLst>
              </a:tr>
            </a:tbl>
          </a:graphicData>
        </a:graphic>
      </p:graphicFrame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F7B3378-5A69-E7FA-E99F-31863769A970}"/>
              </a:ext>
            </a:extLst>
          </p:cNvPr>
          <p:cNvSpPr/>
          <p:nvPr/>
        </p:nvSpPr>
        <p:spPr>
          <a:xfrm>
            <a:off x="219322" y="265068"/>
            <a:ext cx="10886419" cy="920635"/>
          </a:xfrm>
          <a:prstGeom prst="roundRect">
            <a:avLst>
              <a:gd name="adj" fmla="val 819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2E7CBB63-1CC7-D258-A777-2EF373791771}"/>
              </a:ext>
            </a:extLst>
          </p:cNvPr>
          <p:cNvSpPr txBox="1">
            <a:spLocks/>
          </p:cNvSpPr>
          <p:nvPr/>
        </p:nvSpPr>
        <p:spPr>
          <a:xfrm>
            <a:off x="343654" y="269076"/>
            <a:ext cx="10368233" cy="90147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2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>
                <a:solidFill>
                  <a:schemeClr val="bg1"/>
                </a:solidFill>
                <a:latin typeface="Courier New"/>
                <a:cs typeface="Arial"/>
              </a:rPr>
              <a:t>Think, Pair, Share... Looking at the table, which of the products do you think is most harmful to the environment?</a:t>
            </a:r>
            <a:endParaRPr lang="en-US" sz="1800" dirty="0">
              <a:solidFill>
                <a:schemeClr val="bg1"/>
              </a:solidFill>
              <a:latin typeface="Arial"/>
              <a:ea typeface="Calibri"/>
              <a:cs typeface="Arial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1452D2B-239C-D18B-CCA4-BF54C4C6F1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5375" y="3143090"/>
            <a:ext cx="2533905" cy="277373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A36744-1B51-63F2-2228-45A0515D16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7398" y="3143090"/>
            <a:ext cx="2076915" cy="2773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8535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B24BE6-1A7E-5C44-8199-6F8C0E7628FB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091513" y="301852"/>
            <a:ext cx="7103162" cy="65722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en-GB" sz="3500" b="1">
                <a:latin typeface="Courier New"/>
              </a:rPr>
              <a:t>Economic &amp; Social </a:t>
            </a:r>
            <a:r>
              <a:rPr lang="en-GB" sz="3200" b="1">
                <a:latin typeface="Courier New"/>
              </a:rPr>
              <a:t>Sustainability</a:t>
            </a:r>
            <a:endParaRPr lang="en-US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4000">
              <a:solidFill>
                <a:schemeClr val="bg1"/>
              </a:solidFill>
            </a:endParaRPr>
          </a:p>
        </p:txBody>
      </p:sp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5037A04A-C872-CFC7-0F38-F56B39EB2484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091513" y="1349964"/>
            <a:ext cx="10587080" cy="448069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GB" sz="2400" b="0">
                <a:latin typeface="Arial"/>
                <a:cs typeface="Arial"/>
              </a:rPr>
              <a:t>As we have learnt from Sustain’s definition, sustainability is about more </a:t>
            </a:r>
            <a:r>
              <a:rPr lang="en-GB" sz="2400">
                <a:latin typeface="Arial"/>
                <a:cs typeface="Arial"/>
              </a:rPr>
              <a:t>than</a:t>
            </a:r>
            <a:r>
              <a:rPr lang="en-GB" sz="2400" b="0">
                <a:latin typeface="Arial"/>
                <a:cs typeface="Arial"/>
              </a:rPr>
              <a:t> just environmental sustainability.</a:t>
            </a:r>
            <a:endParaRPr lang="en-US" sz="2400"/>
          </a:p>
          <a:p>
            <a:pPr marL="0" indent="0">
              <a:spcAft>
                <a:spcPts val="600"/>
              </a:spcAft>
              <a:buNone/>
            </a:pPr>
            <a:r>
              <a:rPr lang="en-GB" sz="2400" b="0">
                <a:latin typeface="Arial"/>
                <a:cs typeface="Arial"/>
              </a:rPr>
              <a:t>Economic &amp; social sustainability are also important. 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GB" sz="2400" b="0">
                <a:latin typeface="Arial"/>
                <a:cs typeface="Arial"/>
              </a:rPr>
              <a:t>The red meat Industry: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GB" sz="2400" b="0">
                <a:latin typeface="Arial"/>
                <a:cs typeface="Arial"/>
              </a:rPr>
              <a:t>supports around 40,000 jobs, many of these are in remote, fragile areas. 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GB" sz="2400" b="0">
                <a:latin typeface="Arial"/>
                <a:cs typeface="Arial"/>
              </a:rPr>
              <a:t>contributes over £4.2 billion to the Scottish economy annually. 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GB" sz="2400" b="0">
                <a:latin typeface="Arial"/>
                <a:cs typeface="Arial"/>
              </a:rPr>
              <a:t>boosts tourism and recreation.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GB" sz="2400" b="0">
                <a:latin typeface="Arial"/>
                <a:cs typeface="Arial"/>
              </a:rPr>
              <a:t>protects family farming which is a way of life for many rural families.</a:t>
            </a:r>
          </a:p>
          <a:p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2267825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C86A3-1AAF-133E-EA67-885CEE076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>
                <a:solidFill>
                  <a:schemeClr val="tx2"/>
                </a:solidFill>
                <a:latin typeface="Courier New"/>
                <a:cs typeface="Arial"/>
              </a:rPr>
              <a:t>What can you do?</a:t>
            </a:r>
            <a:endParaRPr lang="en-US">
              <a:solidFill>
                <a:schemeClr val="tx2"/>
              </a:solidFill>
            </a:endParaRPr>
          </a:p>
        </p:txBody>
      </p:sp>
      <p:sp>
        <p:nvSpPr>
          <p:cNvPr id="3" name="Text Placeholder 7">
            <a:extLst>
              <a:ext uri="{FF2B5EF4-FFF2-40B4-BE49-F238E27FC236}">
                <a16:creationId xmlns:a16="http://schemas.microsoft.com/office/drawing/2014/main" id="{87F3DB69-10E3-2E98-A6BB-1A90A1B904E3}"/>
              </a:ext>
            </a:extLst>
          </p:cNvPr>
          <p:cNvSpPr txBox="1">
            <a:spLocks/>
          </p:cNvSpPr>
          <p:nvPr/>
        </p:nvSpPr>
        <p:spPr>
          <a:xfrm>
            <a:off x="556592" y="1718790"/>
            <a:ext cx="7622208" cy="2852862"/>
          </a:xfrm>
          <a:prstGeom prst="rect">
            <a:avLst/>
          </a:prstGeom>
        </p:spPr>
        <p:txBody>
          <a:bodyPr lIns="91440" tIns="45720" rIns="91440" bIns="4572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GB" sz="1800">
                <a:latin typeface="Arial"/>
                <a:cs typeface="Arial"/>
              </a:rPr>
              <a:t>Reduce food waste &amp; food miles by eating locally produced food.</a:t>
            </a:r>
            <a:endParaRPr lang="en-GB" sz="1800"/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GB" sz="1800">
                <a:latin typeface="Arial"/>
                <a:cs typeface="Arial"/>
              </a:rPr>
              <a:t>Think about packaging – it’s creation also emits carbon.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GB" sz="1800">
                <a:latin typeface="Arial"/>
                <a:cs typeface="Arial"/>
              </a:rPr>
              <a:t>Find out where your food comes from and how it is produced.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GB" sz="1800">
                <a:latin typeface="Arial"/>
                <a:cs typeface="Arial"/>
              </a:rPr>
              <a:t>Eat foods when they are in season.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GB" sz="1800">
                <a:latin typeface="Arial"/>
                <a:cs typeface="Arial"/>
              </a:rPr>
              <a:t>Investigate if there are other ways you can reduce your own carbon footprint - food is just one factor.</a:t>
            </a:r>
          </a:p>
          <a:p>
            <a:pPr marL="342900" indent="-342900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GB" sz="1800">
                <a:latin typeface="Arial"/>
                <a:cs typeface="Arial"/>
              </a:rPr>
              <a:t>Find out what the labels mean and use them to inform your decisions.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GB" sz="1600"/>
          </a:p>
          <a:p>
            <a:endParaRPr lang="en-GB" sz="1600"/>
          </a:p>
          <a:p>
            <a:endParaRPr lang="en-GB" sz="1600"/>
          </a:p>
          <a:p>
            <a:endParaRPr lang="en-GB" sz="1600"/>
          </a:p>
          <a:p>
            <a:endParaRPr lang="en-GB" sz="1600"/>
          </a:p>
        </p:txBody>
      </p:sp>
      <p:pic>
        <p:nvPicPr>
          <p:cNvPr id="5" name="Picture 4" descr="A picture containing standing, cat, sitting, laying&#10;&#10;Description automatically generated">
            <a:extLst>
              <a:ext uri="{FF2B5EF4-FFF2-40B4-BE49-F238E27FC236}">
                <a16:creationId xmlns:a16="http://schemas.microsoft.com/office/drawing/2014/main" id="{3C4F8479-6455-738F-EB92-E7D2478F15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14778" y="1406572"/>
            <a:ext cx="3428280" cy="404485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7F426D-5BE7-5DC9-2975-FE367BE138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6297" y="4879282"/>
            <a:ext cx="5009702" cy="919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9641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C86A3-1AAF-133E-EA67-885CEE076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>
                <a:solidFill>
                  <a:schemeClr val="tx2"/>
                </a:solidFill>
                <a:latin typeface="Courier New"/>
              </a:rPr>
              <a:t>Food Waste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ACDF17-0ACA-292F-4422-0ED324734841}"/>
              </a:ext>
            </a:extLst>
          </p:cNvPr>
          <p:cNvSpPr txBox="1"/>
          <p:nvPr/>
        </p:nvSpPr>
        <p:spPr>
          <a:xfrm>
            <a:off x="391836" y="1238675"/>
            <a:ext cx="6755991" cy="378565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400">
                <a:solidFill>
                  <a:srgbClr val="686866"/>
                </a:solidFill>
                <a:ea typeface="+mn-lt"/>
                <a:cs typeface="+mn-lt"/>
              </a:rPr>
              <a:t>The </a:t>
            </a:r>
            <a:r>
              <a:rPr lang="en-GB" sz="2400" b="1">
                <a:solidFill>
                  <a:srgbClr val="686866"/>
                </a:solidFill>
                <a:ea typeface="+mn-lt"/>
                <a:cs typeface="+mn-lt"/>
              </a:rPr>
              <a:t>2025 WRAP report</a:t>
            </a:r>
            <a:r>
              <a:rPr lang="en-GB" sz="2400">
                <a:solidFill>
                  <a:srgbClr val="686866"/>
                </a:solidFill>
                <a:ea typeface="+mn-lt"/>
                <a:cs typeface="+mn-lt"/>
              </a:rPr>
              <a:t> estimates that around </a:t>
            </a:r>
            <a:r>
              <a:rPr lang="en-GB" sz="2400" b="1">
                <a:solidFill>
                  <a:srgbClr val="686866"/>
                </a:solidFill>
                <a:ea typeface="+mn-lt"/>
                <a:cs typeface="+mn-lt"/>
              </a:rPr>
              <a:t>10.2 million tonnes of food waste</a:t>
            </a:r>
            <a:r>
              <a:rPr lang="en-GB" sz="2400">
                <a:solidFill>
                  <a:srgbClr val="686866"/>
                </a:solidFill>
                <a:ea typeface="+mn-lt"/>
                <a:cs typeface="+mn-lt"/>
              </a:rPr>
              <a:t> are produced in the UK each year.</a:t>
            </a:r>
            <a:endParaRPr lang="en-US" sz="240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sz="2400">
                <a:solidFill>
                  <a:srgbClr val="686866"/>
                </a:solidFill>
                <a:ea typeface="+mn-lt"/>
                <a:cs typeface="+mn-lt"/>
              </a:rPr>
              <a:t>When food breaks down in landfill, it can release </a:t>
            </a:r>
            <a:r>
              <a:rPr lang="en-GB" sz="2400" b="1">
                <a:solidFill>
                  <a:srgbClr val="686866"/>
                </a:solidFill>
                <a:ea typeface="+mn-lt"/>
                <a:cs typeface="+mn-lt"/>
              </a:rPr>
              <a:t>methane</a:t>
            </a:r>
            <a:r>
              <a:rPr lang="en-GB" sz="2400">
                <a:solidFill>
                  <a:srgbClr val="686866"/>
                </a:solidFill>
                <a:ea typeface="+mn-lt"/>
                <a:cs typeface="+mn-lt"/>
              </a:rPr>
              <a:t>, a powerful greenhouse gas.</a:t>
            </a:r>
          </a:p>
          <a:p>
            <a:pPr marL="285750" indent="-285750">
              <a:buFont typeface="Arial"/>
              <a:buChar char="•"/>
            </a:pPr>
            <a:r>
              <a:rPr lang="en-GB" sz="2400">
                <a:solidFill>
                  <a:srgbClr val="686866"/>
                </a:solidFill>
                <a:ea typeface="+mn-lt"/>
                <a:cs typeface="+mn-lt"/>
              </a:rPr>
              <a:t>Putting food waste in a </a:t>
            </a:r>
            <a:r>
              <a:rPr lang="en-GB" sz="2400" b="1">
                <a:solidFill>
                  <a:srgbClr val="686866"/>
                </a:solidFill>
                <a:ea typeface="+mn-lt"/>
                <a:cs typeface="+mn-lt"/>
              </a:rPr>
              <a:t>separate food waste bin</a:t>
            </a:r>
            <a:r>
              <a:rPr lang="en-GB" sz="2400">
                <a:solidFill>
                  <a:srgbClr val="686866"/>
                </a:solidFill>
                <a:ea typeface="+mn-lt"/>
                <a:cs typeface="+mn-lt"/>
              </a:rPr>
              <a:t> allows it to be treated in a different way.</a:t>
            </a:r>
            <a:endParaRPr lang="en-GB" sz="240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2400">
                <a:solidFill>
                  <a:srgbClr val="686866"/>
                </a:solidFill>
                <a:ea typeface="+mn-lt"/>
                <a:cs typeface="+mn-lt"/>
              </a:rPr>
              <a:t>At an </a:t>
            </a:r>
            <a:r>
              <a:rPr lang="en-GB" sz="2400" b="1">
                <a:solidFill>
                  <a:srgbClr val="686866"/>
                </a:solidFill>
                <a:ea typeface="+mn-lt"/>
                <a:cs typeface="+mn-lt"/>
              </a:rPr>
              <a:t>anaerobic digestion facility</a:t>
            </a:r>
            <a:r>
              <a:rPr lang="en-GB" sz="2400">
                <a:solidFill>
                  <a:srgbClr val="686866"/>
                </a:solidFill>
                <a:ea typeface="+mn-lt"/>
                <a:cs typeface="+mn-lt"/>
              </a:rPr>
              <a:t>, microorganisms break down food waste and produce </a:t>
            </a:r>
            <a:r>
              <a:rPr lang="en-GB" sz="2400" b="1">
                <a:solidFill>
                  <a:srgbClr val="686866"/>
                </a:solidFill>
                <a:ea typeface="+mn-lt"/>
                <a:cs typeface="+mn-lt"/>
              </a:rPr>
              <a:t>biogas</a:t>
            </a:r>
            <a:r>
              <a:rPr lang="en-GB" sz="2400">
                <a:solidFill>
                  <a:srgbClr val="686866"/>
                </a:solidFill>
                <a:ea typeface="+mn-lt"/>
                <a:cs typeface="+mn-lt"/>
              </a:rPr>
              <a:t>, which can be used to generate electricity and heat.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40C03520-5B38-3807-D8B8-5BCF457E5293}"/>
              </a:ext>
            </a:extLst>
          </p:cNvPr>
          <p:cNvSpPr/>
          <p:nvPr/>
        </p:nvSpPr>
        <p:spPr>
          <a:xfrm>
            <a:off x="2138228" y="5824587"/>
            <a:ext cx="6727476" cy="438093"/>
          </a:xfrm>
          <a:prstGeom prst="roundRect">
            <a:avLst>
              <a:gd name="adj" fmla="val 819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5BADBD7F-5AC3-7433-5EC4-7ED365D8BCDE}"/>
              </a:ext>
            </a:extLst>
          </p:cNvPr>
          <p:cNvSpPr txBox="1">
            <a:spLocks/>
          </p:cNvSpPr>
          <p:nvPr/>
        </p:nvSpPr>
        <p:spPr>
          <a:xfrm>
            <a:off x="2138226" y="5823314"/>
            <a:ext cx="6727478" cy="43809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2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>
                <a:solidFill>
                  <a:schemeClr val="bg1"/>
                </a:solidFill>
                <a:latin typeface="Arial"/>
                <a:cs typeface="Arial"/>
              </a:rPr>
              <a:t>Think, Pair, Share... how can we reduce food waste?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CE8694C-E717-B8CC-418A-1EADE2FB8B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3"/>
          <a:stretch/>
        </p:blipFill>
        <p:spPr>
          <a:xfrm>
            <a:off x="7279296" y="1805464"/>
            <a:ext cx="4356112" cy="2659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7538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99F69F-326E-958B-D37D-2EEA342A2586}"/>
              </a:ext>
            </a:extLst>
          </p:cNvPr>
          <p:cNvSpPr txBox="1">
            <a:spLocks/>
          </p:cNvSpPr>
          <p:nvPr/>
        </p:nvSpPr>
        <p:spPr>
          <a:xfrm>
            <a:off x="838200" y="399824"/>
            <a:ext cx="10610979" cy="1200329"/>
          </a:xfrm>
          <a:prstGeom prst="rect">
            <a:avLst/>
          </a:prstGeom>
        </p:spPr>
        <p:txBody>
          <a:bodyPr lIns="91440" tIns="45720" rIns="91440" bIns="4572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200" b="1">
                <a:solidFill>
                  <a:schemeClr val="bg1"/>
                </a:solidFill>
                <a:latin typeface="Courier New"/>
                <a:cs typeface="Arial"/>
              </a:rPr>
              <a:t>Scottish Red Meat Industry - Sustainability Summary</a:t>
            </a:r>
          </a:p>
        </p:txBody>
      </p:sp>
      <p:sp>
        <p:nvSpPr>
          <p:cNvPr id="5" name="TextBox 15">
            <a:extLst>
              <a:ext uri="{FF2B5EF4-FFF2-40B4-BE49-F238E27FC236}">
                <a16:creationId xmlns:a16="http://schemas.microsoft.com/office/drawing/2014/main" id="{9B3EB96A-362C-19C2-7B86-625E8FE049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1725691"/>
            <a:ext cx="9966724" cy="3860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</a:pPr>
            <a:r>
              <a:rPr lang="en-GB" sz="1800" b="0">
                <a:solidFill>
                  <a:schemeClr val="bg1"/>
                </a:solidFill>
                <a:latin typeface="Arial"/>
                <a:cs typeface="Arial"/>
              </a:rPr>
              <a:t>Scottish red meat </a:t>
            </a:r>
            <a:r>
              <a:rPr lang="en-GB" sz="1800">
                <a:solidFill>
                  <a:schemeClr val="bg1"/>
                </a:solidFill>
                <a:latin typeface="Arial"/>
                <a:cs typeface="Arial"/>
              </a:rPr>
              <a:t>production </a:t>
            </a:r>
            <a:r>
              <a:rPr lang="en-GB" sz="1800" b="0">
                <a:solidFill>
                  <a:schemeClr val="bg1"/>
                </a:solidFill>
                <a:latin typeface="Arial"/>
                <a:cs typeface="Arial"/>
              </a:rPr>
              <a:t>can </a:t>
            </a:r>
            <a:r>
              <a:rPr lang="en-GB" sz="1800">
                <a:solidFill>
                  <a:schemeClr val="bg1"/>
                </a:solidFill>
                <a:latin typeface="Arial"/>
                <a:cs typeface="Arial"/>
              </a:rPr>
              <a:t>contribute to</a:t>
            </a:r>
            <a:r>
              <a:rPr lang="en-GB" sz="1800" b="0">
                <a:solidFill>
                  <a:schemeClr val="bg1"/>
                </a:solidFill>
                <a:latin typeface="Arial"/>
                <a:cs typeface="Arial"/>
              </a:rPr>
              <a:t>:</a:t>
            </a:r>
            <a:endParaRPr lang="en-US">
              <a:solidFill>
                <a:schemeClr val="bg1"/>
              </a:solidFill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1800" b="1">
                <a:solidFill>
                  <a:schemeClr val="bg1"/>
                </a:solidFill>
                <a:latin typeface="Arial"/>
                <a:cs typeface="Arial"/>
              </a:rPr>
              <a:t>Local economies and livelihoods</a:t>
            </a:r>
            <a:r>
              <a:rPr lang="en-GB" sz="1800">
                <a:solidFill>
                  <a:schemeClr val="bg1"/>
                </a:solidFill>
                <a:latin typeface="Arial"/>
                <a:cs typeface="Arial"/>
              </a:rPr>
              <a:t> through jobs and support for rural communities.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 sz="1800" b="1">
                <a:solidFill>
                  <a:schemeClr val="bg1"/>
                </a:solidFill>
                <a:latin typeface="Arial"/>
                <a:cs typeface="Arial"/>
              </a:rPr>
              <a:t>Nature and animal welfare</a:t>
            </a:r>
            <a:r>
              <a:rPr lang="en-GB" sz="1800" b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1800">
                <a:solidFill>
                  <a:schemeClr val="bg1"/>
                </a:solidFill>
                <a:latin typeface="Arial"/>
                <a:cs typeface="Arial"/>
              </a:rPr>
              <a:t>by protecting biodiversity and caring for </a:t>
            </a:r>
            <a:r>
              <a:rPr lang="en-GB" sz="1800" b="0">
                <a:solidFill>
                  <a:schemeClr val="bg1"/>
                </a:solidFill>
                <a:latin typeface="Arial"/>
                <a:cs typeface="Arial"/>
              </a:rPr>
              <a:t>farmed animals</a:t>
            </a:r>
            <a:r>
              <a:rPr lang="en-GB" sz="1800">
                <a:solidFill>
                  <a:schemeClr val="bg1"/>
                </a:solidFill>
                <a:latin typeface="Arial"/>
                <a:cs typeface="Arial"/>
              </a:rPr>
              <a:t>.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 sz="1800" b="1">
                <a:solidFill>
                  <a:schemeClr val="bg1"/>
                </a:solidFill>
                <a:latin typeface="Arial"/>
                <a:cs typeface="Arial"/>
              </a:rPr>
              <a:t>Responsible resource use</a:t>
            </a:r>
            <a:r>
              <a:rPr lang="en-GB" sz="1800">
                <a:solidFill>
                  <a:schemeClr val="bg1"/>
                </a:solidFill>
                <a:latin typeface="Arial"/>
                <a:cs typeface="Arial"/>
              </a:rPr>
              <a:t> by reducing waste and environmental impacts.</a:t>
            </a:r>
            <a:endParaRPr lang="en-GB"/>
          </a:p>
          <a:p>
            <a:pPr marL="285750" indent="-285750">
              <a:buFont typeface="Arial"/>
              <a:buChar char="•"/>
            </a:pPr>
            <a:r>
              <a:rPr lang="en-GB" sz="1800" b="1">
                <a:solidFill>
                  <a:schemeClr val="bg1"/>
                </a:solidFill>
                <a:latin typeface="Arial"/>
                <a:cs typeface="Arial"/>
              </a:rPr>
              <a:t>Good-quality food</a:t>
            </a:r>
            <a:r>
              <a:rPr lang="en-GB" sz="1800">
                <a:solidFill>
                  <a:schemeClr val="bg1"/>
                </a:solidFill>
                <a:latin typeface="Arial"/>
                <a:cs typeface="Arial"/>
              </a:rPr>
              <a:t> that provides </a:t>
            </a:r>
            <a:r>
              <a:rPr lang="en-GB" sz="1800" b="0">
                <a:solidFill>
                  <a:schemeClr val="bg1"/>
                </a:solidFill>
                <a:latin typeface="Arial"/>
                <a:cs typeface="Arial"/>
              </a:rPr>
              <a:t>social benefits</a:t>
            </a:r>
            <a:r>
              <a:rPr lang="en-GB" sz="1800">
                <a:solidFill>
                  <a:schemeClr val="bg1"/>
                </a:solidFill>
                <a:latin typeface="Arial"/>
                <a:cs typeface="Arial"/>
              </a:rPr>
              <a:t>.</a:t>
            </a:r>
            <a:endParaRPr lang="en-GB"/>
          </a:p>
          <a:p>
            <a:pPr>
              <a:buNone/>
            </a:pPr>
            <a:endParaRPr lang="en-GB" sz="1800" dirty="0">
              <a:solidFill>
                <a:schemeClr val="bg1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sz="1800" b="1">
                <a:solidFill>
                  <a:schemeClr val="bg1"/>
                </a:solidFill>
                <a:latin typeface="Arial"/>
                <a:cs typeface="Arial"/>
              </a:rPr>
              <a:t>There is still more to do.</a:t>
            </a:r>
            <a:r>
              <a:rPr lang="en-GB" sz="1800">
                <a:solidFill>
                  <a:schemeClr val="bg1"/>
                </a:solidFill>
                <a:latin typeface="Arial"/>
                <a:cs typeface="Arial"/>
              </a:rPr>
              <a:t> Farmers and the wider</a:t>
            </a:r>
            <a:r>
              <a:rPr lang="en-GB" sz="1800" b="0">
                <a:solidFill>
                  <a:schemeClr val="bg1"/>
                </a:solidFill>
                <a:latin typeface="Arial"/>
                <a:cs typeface="Arial"/>
              </a:rPr>
              <a:t> food</a:t>
            </a:r>
            <a:r>
              <a:rPr lang="en-GB" sz="1800">
                <a:solidFill>
                  <a:schemeClr val="bg1"/>
                </a:solidFill>
                <a:latin typeface="Arial"/>
                <a:cs typeface="Arial"/>
              </a:rPr>
              <a:t> industry need to keep improving sustainability.</a:t>
            </a:r>
            <a:endParaRPr lang="en-GB"/>
          </a:p>
          <a:p>
            <a:pPr>
              <a:buNone/>
            </a:pPr>
            <a:r>
              <a:rPr lang="en-GB" sz="1800" b="1">
                <a:solidFill>
                  <a:schemeClr val="bg1"/>
                </a:solidFill>
                <a:latin typeface="Arial"/>
                <a:cs typeface="Arial"/>
              </a:rPr>
              <a:t>Scotland’s target:</a:t>
            </a:r>
            <a:r>
              <a:rPr lang="en-GB" sz="1800">
                <a:solidFill>
                  <a:schemeClr val="bg1"/>
                </a:solidFill>
                <a:latin typeface="Arial"/>
                <a:cs typeface="Arial"/>
              </a:rPr>
              <a:t> The Scottish Government has a legally binding target to achieve </a:t>
            </a:r>
            <a:r>
              <a:rPr lang="en-GB" sz="1800" b="1">
                <a:solidFill>
                  <a:schemeClr val="bg1"/>
                </a:solidFill>
                <a:latin typeface="Arial"/>
                <a:cs typeface="Arial"/>
              </a:rPr>
              <a:t>net zero greenhouse gas emissions by 2045</a:t>
            </a:r>
            <a:r>
              <a:rPr lang="en-GB" sz="1800">
                <a:solidFill>
                  <a:schemeClr val="bg1"/>
                </a:solidFill>
                <a:latin typeface="Arial"/>
                <a:cs typeface="Arial"/>
              </a:rPr>
              <a:t>. </a:t>
            </a:r>
            <a:endParaRPr lang="en-GB"/>
          </a:p>
          <a:p>
            <a:pPr>
              <a:buNone/>
            </a:pPr>
            <a:endParaRPr lang="en-GB" sz="1800" b="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96015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3DB2B8E-2962-EFE2-0382-AFB3F2D167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257" y="229613"/>
            <a:ext cx="8309112" cy="553277"/>
          </a:xfrm>
        </p:spPr>
        <p:txBody>
          <a:bodyPr>
            <a:normAutofit/>
          </a:bodyPr>
          <a:lstStyle/>
          <a:p>
            <a:r>
              <a:rPr lang="en-US" sz="3200" b="1">
                <a:latin typeface="Courier New"/>
                <a:cs typeface="Arial"/>
              </a:rPr>
              <a:t>Key Points – Sustainable Food</a:t>
            </a:r>
            <a:endParaRPr lang="en-US" sz="3200" b="1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9A580A03-F4E3-D5B1-7CAC-441F7913E802}"/>
              </a:ext>
            </a:extLst>
          </p:cNvPr>
          <p:cNvSpPr txBox="1">
            <a:spLocks/>
          </p:cNvSpPr>
          <p:nvPr/>
        </p:nvSpPr>
        <p:spPr>
          <a:xfrm>
            <a:off x="261257" y="1248619"/>
            <a:ext cx="11660777" cy="49877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Char char="•"/>
            </a:pPr>
            <a:r>
              <a:rPr lang="en-GB" sz="2100" b="1">
                <a:ea typeface="+mn-lt"/>
                <a:cs typeface="+mn-lt"/>
              </a:rPr>
              <a:t>Sustainability is complex</a:t>
            </a:r>
            <a:r>
              <a:rPr lang="en-GB" sz="2100">
                <a:ea typeface="+mn-lt"/>
                <a:cs typeface="+mn-lt"/>
              </a:rPr>
              <a:t> – food production has environmental, economic and social impacts.</a:t>
            </a:r>
            <a:endParaRPr lang="en-GB">
              <a:ea typeface="+mn-lt"/>
              <a:cs typeface="+mn-lt"/>
            </a:endParaRPr>
          </a:p>
          <a:p>
            <a:pPr marL="342900" indent="-342900">
              <a:buChar char="•"/>
            </a:pPr>
            <a:r>
              <a:rPr lang="en-GB" sz="2100" b="1">
                <a:ea typeface="+mn-lt"/>
                <a:cs typeface="+mn-lt"/>
              </a:rPr>
              <a:t>Greenhouse gases</a:t>
            </a:r>
            <a:r>
              <a:rPr lang="en-GB" sz="2100">
                <a:ea typeface="+mn-lt"/>
                <a:cs typeface="+mn-lt"/>
              </a:rPr>
              <a:t> – livestock farming produces carbon dioxide, methane and nitrous oxide.</a:t>
            </a:r>
            <a:endParaRPr lang="en-GB">
              <a:ea typeface="+mn-lt"/>
              <a:cs typeface="+mn-lt"/>
            </a:endParaRPr>
          </a:p>
          <a:p>
            <a:pPr marL="342900" indent="-342900">
              <a:buChar char="•"/>
            </a:pPr>
            <a:r>
              <a:rPr lang="en-GB" sz="2100" b="1">
                <a:ea typeface="+mn-lt"/>
                <a:cs typeface="+mn-lt"/>
              </a:rPr>
              <a:t>Biodiversity</a:t>
            </a:r>
            <a:r>
              <a:rPr lang="en-GB" sz="2100">
                <a:ea typeface="+mn-lt"/>
                <a:cs typeface="+mn-lt"/>
              </a:rPr>
              <a:t> – farming can help or harm wildlife, pollinators, birds, plants and soil life.</a:t>
            </a:r>
            <a:endParaRPr lang="en-GB">
              <a:ea typeface="+mn-lt"/>
              <a:cs typeface="+mn-lt"/>
            </a:endParaRPr>
          </a:p>
          <a:p>
            <a:pPr marL="342900" indent="-342900">
              <a:buChar char="•"/>
            </a:pPr>
            <a:r>
              <a:rPr lang="en-GB" sz="2100" b="1">
                <a:ea typeface="+mn-lt"/>
                <a:cs typeface="+mn-lt"/>
              </a:rPr>
              <a:t>Economic and social benefits</a:t>
            </a:r>
            <a:r>
              <a:rPr lang="en-GB" sz="2100">
                <a:ea typeface="+mn-lt"/>
                <a:cs typeface="+mn-lt"/>
              </a:rPr>
              <a:t> – Scotland’s red meat sector supports around </a:t>
            </a:r>
            <a:r>
              <a:rPr lang="en-GB" sz="2100" b="1">
                <a:ea typeface="+mn-lt"/>
                <a:cs typeface="+mn-lt"/>
              </a:rPr>
              <a:t>40,000 jobs</a:t>
            </a:r>
            <a:r>
              <a:rPr lang="en-GB" sz="2100">
                <a:ea typeface="+mn-lt"/>
                <a:cs typeface="+mn-lt"/>
              </a:rPr>
              <a:t> and rural communities.</a:t>
            </a:r>
            <a:endParaRPr lang="en-GB">
              <a:ea typeface="+mn-lt"/>
              <a:cs typeface="+mn-lt"/>
            </a:endParaRPr>
          </a:p>
          <a:p>
            <a:pPr marL="342900" indent="-342900">
              <a:buChar char="•"/>
            </a:pPr>
            <a:r>
              <a:rPr lang="en-GB" sz="2100" b="1">
                <a:ea typeface="+mn-lt"/>
                <a:cs typeface="+mn-lt"/>
              </a:rPr>
              <a:t>Science and technology</a:t>
            </a:r>
            <a:r>
              <a:rPr lang="en-GB" sz="2100">
                <a:ea typeface="+mn-lt"/>
                <a:cs typeface="+mn-lt"/>
              </a:rPr>
              <a:t> – new methods can help farmers improve efficiency and reduce emissions.</a:t>
            </a:r>
            <a:endParaRPr lang="en-GB">
              <a:ea typeface="+mn-lt"/>
              <a:cs typeface="+mn-lt"/>
            </a:endParaRPr>
          </a:p>
          <a:p>
            <a:pPr marL="342900" indent="-342900">
              <a:buChar char="•"/>
            </a:pPr>
            <a:r>
              <a:rPr lang="en-GB" sz="2100" b="1">
                <a:ea typeface="+mn-lt"/>
                <a:cs typeface="+mn-lt"/>
              </a:rPr>
              <a:t>Scottish red meat production</a:t>
            </a:r>
            <a:r>
              <a:rPr lang="en-GB" sz="2100">
                <a:ea typeface="+mn-lt"/>
                <a:cs typeface="+mn-lt"/>
              </a:rPr>
              <a:t> – Scotland’s climate and grassland suit livestock farming, while quality assurance schemes support standards across the food chain.</a:t>
            </a:r>
            <a:endParaRPr lang="en-GB">
              <a:ea typeface="+mn-lt"/>
              <a:cs typeface="+mn-lt"/>
            </a:endParaRPr>
          </a:p>
          <a:p>
            <a:pPr marL="342900" indent="-342900">
              <a:buChar char="•"/>
            </a:pPr>
            <a:r>
              <a:rPr lang="en-GB" sz="2100" b="1">
                <a:ea typeface="+mn-lt"/>
                <a:cs typeface="+mn-lt"/>
              </a:rPr>
              <a:t>Individual choices matter</a:t>
            </a:r>
            <a:r>
              <a:rPr lang="en-GB" sz="2100">
                <a:ea typeface="+mn-lt"/>
                <a:cs typeface="+mn-lt"/>
              </a:rPr>
              <a:t> – reduce food waste, consider food miles, recycle where possible, choose seasonal food and find out where food comes from.</a:t>
            </a:r>
            <a:endParaRPr lang="en-GB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436842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1DD96-B5BF-25FF-5CCD-A5AF4B2F7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latin typeface="Courier New"/>
                <a:cs typeface="Arial"/>
              </a:rPr>
              <a:t>Success Criteria </a:t>
            </a:r>
            <a:endParaRPr lang="en-US" b="1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E14EBF-487B-ACEE-37A7-17DDDC9C97D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50731" y="1230040"/>
            <a:ext cx="5530807" cy="477374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000">
                <a:latin typeface="Arial"/>
                <a:cs typeface="Arial"/>
              </a:rPr>
              <a:t>I can </a:t>
            </a:r>
            <a:endParaRPr lang="en-GB" sz="2000" dirty="0">
              <a:latin typeface="Arial"/>
              <a:cs typeface="Arial"/>
            </a:endParaRPr>
          </a:p>
          <a:p>
            <a:r>
              <a:rPr lang="en-GB" sz="2000" b="1">
                <a:latin typeface="Arial"/>
                <a:cs typeface="Arial"/>
              </a:rPr>
              <a:t>Define</a:t>
            </a:r>
            <a:r>
              <a:rPr lang="en-GB" sz="2000">
                <a:latin typeface="Arial"/>
                <a:cs typeface="Arial"/>
              </a:rPr>
              <a:t> sustainable food.</a:t>
            </a:r>
            <a:endParaRPr lang="en-GB" sz="2000" dirty="0">
              <a:latin typeface="Arial"/>
              <a:cs typeface="Arial"/>
            </a:endParaRPr>
          </a:p>
          <a:p>
            <a:r>
              <a:rPr lang="en-GB" sz="2000" b="1">
                <a:latin typeface="Arial"/>
                <a:cs typeface="Arial"/>
              </a:rPr>
              <a:t>Identify</a:t>
            </a:r>
            <a:r>
              <a:rPr lang="en-GB" sz="2000">
                <a:latin typeface="Arial"/>
                <a:cs typeface="Arial"/>
              </a:rPr>
              <a:t> the three main greenhouse gases associated with livestock farming.</a:t>
            </a:r>
            <a:endParaRPr lang="en-GB" sz="2000" dirty="0">
              <a:latin typeface="Arial"/>
              <a:cs typeface="Arial"/>
            </a:endParaRPr>
          </a:p>
          <a:p>
            <a:r>
              <a:rPr lang="en-GB" sz="2000" b="1">
                <a:latin typeface="Arial"/>
                <a:cs typeface="Arial"/>
              </a:rPr>
              <a:t>Describe</a:t>
            </a:r>
            <a:r>
              <a:rPr lang="en-GB" sz="2000">
                <a:latin typeface="Arial"/>
                <a:cs typeface="Arial"/>
              </a:rPr>
              <a:t> how farming can affect biodiversity.</a:t>
            </a:r>
            <a:endParaRPr lang="en-GB" sz="2000" dirty="0">
              <a:latin typeface="Arial"/>
              <a:cs typeface="Arial"/>
            </a:endParaRPr>
          </a:p>
          <a:p>
            <a:r>
              <a:rPr lang="en-GB" sz="2000" b="1">
                <a:latin typeface="Arial"/>
                <a:cs typeface="Arial"/>
              </a:rPr>
              <a:t>Explain</a:t>
            </a:r>
            <a:r>
              <a:rPr lang="en-GB" sz="2000">
                <a:latin typeface="Arial"/>
                <a:cs typeface="Arial"/>
              </a:rPr>
              <a:t> how STEM can help farmers improve sustainability.</a:t>
            </a:r>
            <a:endParaRPr lang="en-GB" sz="2000" dirty="0">
              <a:latin typeface="Arial"/>
              <a:cs typeface="Arial"/>
            </a:endParaRPr>
          </a:p>
          <a:p>
            <a:r>
              <a:rPr lang="en-GB" sz="2000" b="1">
                <a:latin typeface="Arial"/>
                <a:cs typeface="Arial"/>
              </a:rPr>
              <a:t>Compare</a:t>
            </a:r>
            <a:r>
              <a:rPr lang="en-GB" sz="2000">
                <a:latin typeface="Arial"/>
                <a:cs typeface="Arial"/>
              </a:rPr>
              <a:t> Scottish and global red meat production.</a:t>
            </a:r>
            <a:endParaRPr lang="en-GB" sz="2000" dirty="0">
              <a:latin typeface="Arial"/>
              <a:cs typeface="Arial"/>
            </a:endParaRPr>
          </a:p>
          <a:p>
            <a:r>
              <a:rPr lang="en-GB" sz="2000" b="1">
                <a:latin typeface="Arial"/>
                <a:cs typeface="Arial"/>
              </a:rPr>
              <a:t>Describe</a:t>
            </a:r>
            <a:r>
              <a:rPr lang="en-GB" sz="2000">
                <a:latin typeface="Arial"/>
                <a:cs typeface="Arial"/>
              </a:rPr>
              <a:t> the economic and social benefits of the Scottish red meat industry.</a:t>
            </a:r>
            <a:endParaRPr lang="en-GB" sz="2000" dirty="0">
              <a:latin typeface="Arial"/>
              <a:cs typeface="Arial"/>
            </a:endParaRPr>
          </a:p>
          <a:p>
            <a:r>
              <a:rPr lang="en-GB" sz="2000" b="1">
                <a:latin typeface="Arial"/>
                <a:cs typeface="Arial"/>
              </a:rPr>
              <a:t>Identify</a:t>
            </a:r>
            <a:r>
              <a:rPr lang="en-GB" sz="2000">
                <a:latin typeface="Arial"/>
                <a:cs typeface="Arial"/>
              </a:rPr>
              <a:t> ways I can make more sustainable food choices.</a:t>
            </a:r>
            <a:endParaRPr lang="en-GB"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14394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334602E-6F38-59B3-ECFB-11CDC15EF55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06C002-097F-93CC-6D00-3C33586D692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482357"/>
      </p:ext>
    </p:extLst>
  </p:cSld>
  <p:clrMapOvr>
    <a:masterClrMapping/>
  </p:clrMapOvr>
</p:sld>
</file>

<file path=ppt/theme/theme1.xml><?xml version="1.0" encoding="utf-8"?>
<a:theme xmlns:a="http://schemas.openxmlformats.org/drawingml/2006/main" name="Field Theme">
  <a:themeElements>
    <a:clrScheme name="Custom 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B29300"/>
      </a:accent1>
      <a:accent2>
        <a:srgbClr val="DF6703"/>
      </a:accent2>
      <a:accent3>
        <a:srgbClr val="C5383F"/>
      </a:accent3>
      <a:accent4>
        <a:srgbClr val="51377B"/>
      </a:accent4>
      <a:accent5>
        <a:srgbClr val="5B9BD5"/>
      </a:accent5>
      <a:accent6>
        <a:srgbClr val="113758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Food Theme">
  <a:themeElements>
    <a:clrScheme name="Custom 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B29300"/>
      </a:accent1>
      <a:accent2>
        <a:srgbClr val="DF6703"/>
      </a:accent2>
      <a:accent3>
        <a:srgbClr val="C5383F"/>
      </a:accent3>
      <a:accent4>
        <a:srgbClr val="51377B"/>
      </a:accent4>
      <a:accent5>
        <a:srgbClr val="5B9BD5"/>
      </a:accent5>
      <a:accent6>
        <a:srgbClr val="113758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Health Theme">
  <a:themeElements>
    <a:clrScheme name="Custom 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B29300"/>
      </a:accent1>
      <a:accent2>
        <a:srgbClr val="DF6703"/>
      </a:accent2>
      <a:accent3>
        <a:srgbClr val="C5383F"/>
      </a:accent3>
      <a:accent4>
        <a:srgbClr val="51377B"/>
      </a:accent4>
      <a:accent5>
        <a:srgbClr val="5B9BD5"/>
      </a:accent5>
      <a:accent6>
        <a:srgbClr val="113758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Fork Theme">
  <a:themeElements>
    <a:clrScheme name="Custom 3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B29300"/>
      </a:accent1>
      <a:accent2>
        <a:srgbClr val="DF6703"/>
      </a:accent2>
      <a:accent3>
        <a:srgbClr val="C5383F"/>
      </a:accent3>
      <a:accent4>
        <a:srgbClr val="51377B"/>
      </a:accent4>
      <a:accent5>
        <a:srgbClr val="3B6FB0"/>
      </a:accent5>
      <a:accent6>
        <a:srgbClr val="113758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241e2fb-fa29-4e16-bace-3a97044c4b15" xsi:nil="true"/>
    <lcf76f155ced4ddcb4097134ff3c332f xmlns="7f4652a5-a989-4e82-9089-fd1e0f02c57d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B2E6EEB76CF7C43AB43BB95BAB2C1DF" ma:contentTypeVersion="16" ma:contentTypeDescription="Create a new document." ma:contentTypeScope="" ma:versionID="0c9e735518bb3dc49956db035d12a48b">
  <xsd:schema xmlns:xsd="http://www.w3.org/2001/XMLSchema" xmlns:xs="http://www.w3.org/2001/XMLSchema" xmlns:p="http://schemas.microsoft.com/office/2006/metadata/properties" xmlns:ns2="7f4652a5-a989-4e82-9089-fd1e0f02c57d" xmlns:ns3="7241e2fb-fa29-4e16-bace-3a97044c4b15" targetNamespace="http://schemas.microsoft.com/office/2006/metadata/properties" ma:root="true" ma:fieldsID="3078b6550bdf3e8c292f54a5d8e08294" ns2:_="" ns3:_="">
    <xsd:import namespace="7f4652a5-a989-4e82-9089-fd1e0f02c57d"/>
    <xsd:import namespace="7241e2fb-fa29-4e16-bace-3a97044c4b1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4652a5-a989-4e82-9089-fd1e0f02c57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078d407d-58ec-4f7b-b5e4-7051a90dd73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241e2fb-fa29-4e16-bace-3a97044c4b15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0edaf128-937e-4f08-ab50-154236b570d8}" ma:internalName="TaxCatchAll" ma:showField="CatchAllData" ma:web="7241e2fb-fa29-4e16-bace-3a97044c4b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218D1C0-41E5-4663-951B-986C3A0B04DE}">
  <ds:schemaRefs>
    <ds:schemaRef ds:uri="7241e2fb-fa29-4e16-bace-3a97044c4b15"/>
    <ds:schemaRef ds:uri="7f4652a5-a989-4e82-9089-fd1e0f02c57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D08C5A5-2650-4CD1-BCCA-F395675BF376}">
  <ds:schemaRefs>
    <ds:schemaRef ds:uri="7241e2fb-fa29-4e16-bace-3a97044c4b15"/>
    <ds:schemaRef ds:uri="7f4652a5-a989-4e82-9089-fd1e0f02c57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CC94E9BA-B261-41D6-AE2B-CF7C763B105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1697</Words>
  <Application>Microsoft Office PowerPoint</Application>
  <PresentationFormat>Widescreen</PresentationFormat>
  <Paragraphs>195</Paragraphs>
  <Slides>18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Calibri</vt:lpstr>
      <vt:lpstr>Courier New</vt:lpstr>
      <vt:lpstr>Wingdings</vt:lpstr>
      <vt:lpstr>Field Theme</vt:lpstr>
      <vt:lpstr>Food Theme</vt:lpstr>
      <vt:lpstr>Health Theme</vt:lpstr>
      <vt:lpstr>Fork Theme</vt:lpstr>
      <vt:lpstr>LESSON 2</vt:lpstr>
      <vt:lpstr>Learning Intentions</vt:lpstr>
      <vt:lpstr>What is sustainable food?</vt:lpstr>
      <vt:lpstr>What does this mean in practice?</vt:lpstr>
      <vt:lpstr>Greenhouse Gases (GHG) From Farming </vt:lpstr>
      <vt:lpstr>PowerPoint Presentation</vt:lpstr>
      <vt:lpstr>PowerPoint Presentation</vt:lpstr>
      <vt:lpstr>What farmers are doing…</vt:lpstr>
      <vt:lpstr>Biodiversity</vt:lpstr>
      <vt:lpstr>Scotland v. Global Meat Production: Scotland (and rest of UK)</vt:lpstr>
      <vt:lpstr>PowerPoint Presentation</vt:lpstr>
      <vt:lpstr>PowerPoint Presentation</vt:lpstr>
      <vt:lpstr>What can you do?</vt:lpstr>
      <vt:lpstr>Food Waste</vt:lpstr>
      <vt:lpstr>PowerPoint Presentation</vt:lpstr>
      <vt:lpstr>Key Points – Sustainable Food</vt:lpstr>
      <vt:lpstr>Success Criteria 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Fraser Mackie</dc:creator>
  <cp:lastModifiedBy>Robert Duncan</cp:lastModifiedBy>
  <cp:revision>144</cp:revision>
  <dcterms:created xsi:type="dcterms:W3CDTF">2022-08-25T15:31:51Z</dcterms:created>
  <dcterms:modified xsi:type="dcterms:W3CDTF">2026-10-27T13:55:30Z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0x0101003B2E6EEB76CF7C43AB43BB95BAB2C1DF</vt:lpwstr>
  </property>
  <property fmtid="{D5CDD505-2E9C-101B-9397-08002B2CF9AE}" pid="3" name="MediaServiceImageTags">
    <vt:lpwstr/>
  </property>
</Properties>
</file>