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6" r:id="rId4"/>
  </p:sldMasterIdLst>
  <p:notesMasterIdLst>
    <p:notesMasterId r:id="rId43"/>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D40AFDBC-D240-4629-C11C-AAAB37FAA224}" name="alyb13" initials="al" userId="S::alyb13_hotmail.com#ext#@qmscotland.onmicrosoft.com::a5255b2c-d5ea-41ee-aa9c-2b78f0da253f"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0" d="100"/>
          <a:sy n="90" d="100"/>
        </p:scale>
        <p:origin x="370"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 Duncan" userId="S::rduncan@qmscotland.co.uk::57667d01-4a19-4806-bb3c-9e5bfec60f16" providerId="AD" clId="Web-{1E41A49A-C620-324D-94A2-5C75FE372182}"/>
    <pc:docChg chg="modSld">
      <pc:chgData name="Robert Duncan" userId="S::rduncan@qmscotland.co.uk::57667d01-4a19-4806-bb3c-9e5bfec60f16" providerId="AD" clId="Web-{1E41A49A-C620-324D-94A2-5C75FE372182}" dt="2026-10-06T15:09:05.168" v="5" actId="20577"/>
      <pc:docMkLst>
        <pc:docMk/>
      </pc:docMkLst>
      <pc:sldChg chg="modSp">
        <pc:chgData name="Robert Duncan" userId="S::rduncan@qmscotland.co.uk::57667d01-4a19-4806-bb3c-9e5bfec60f16" providerId="AD" clId="Web-{1E41A49A-C620-324D-94A2-5C75FE372182}" dt="2026-10-06T15:09:05.168" v="5" actId="20577"/>
        <pc:sldMkLst>
          <pc:docMk/>
          <pc:sldMk cId="0" sldId="256"/>
        </pc:sldMkLst>
        <pc:spChg chg="mod">
          <ac:chgData name="Robert Duncan" userId="S::rduncan@qmscotland.co.uk::57667d01-4a19-4806-bb3c-9e5bfec60f16" providerId="AD" clId="Web-{1E41A49A-C620-324D-94A2-5C75FE372182}" dt="2026-10-06T15:08:50.370" v="2" actId="20577"/>
          <ac:spMkLst>
            <pc:docMk/>
            <pc:sldMk cId="0" sldId="256"/>
            <ac:spMk id="111" creationId="{00000000-0000-0000-0000-000000000000}"/>
          </ac:spMkLst>
        </pc:spChg>
        <pc:spChg chg="mod">
          <ac:chgData name="Robert Duncan" userId="S::rduncan@qmscotland.co.uk::57667d01-4a19-4806-bb3c-9e5bfec60f16" providerId="AD" clId="Web-{1E41A49A-C620-324D-94A2-5C75FE372182}" dt="2026-10-06T15:09:05.168" v="5" actId="20577"/>
          <ac:spMkLst>
            <pc:docMk/>
            <pc:sldMk cId="0" sldId="256"/>
            <ac:spMk id="112" creationId="{00000000-0000-0000-0000-000000000000}"/>
          </ac:spMkLst>
        </pc:spChg>
      </pc:sldChg>
    </pc:docChg>
  </pc:docChgLst>
  <pc:docChgLst>
    <pc:chgData name="Robert Duncan" userId="57667d01-4a19-4806-bb3c-9e5bfec60f16" providerId="ADAL" clId="{056F4538-CBB3-43BF-BF15-96C94628A6F3}"/>
    <pc:docChg chg="undo custSel modSld">
      <pc:chgData name="Robert Duncan" userId="57667d01-4a19-4806-bb3c-9e5bfec60f16" providerId="ADAL" clId="{056F4538-CBB3-43BF-BF15-96C94628A6F3}" dt="2026-10-06T15:21:56.995" v="98" actId="2711"/>
      <pc:docMkLst>
        <pc:docMk/>
      </pc:docMkLst>
      <pc:sldChg chg="modSp mod">
        <pc:chgData name="Robert Duncan" userId="57667d01-4a19-4806-bb3c-9e5bfec60f16" providerId="ADAL" clId="{056F4538-CBB3-43BF-BF15-96C94628A6F3}" dt="2026-10-06T15:09:54.584" v="0" actId="2711"/>
        <pc:sldMkLst>
          <pc:docMk/>
          <pc:sldMk cId="0" sldId="257"/>
        </pc:sldMkLst>
        <pc:spChg chg="mod">
          <ac:chgData name="Robert Duncan" userId="57667d01-4a19-4806-bb3c-9e5bfec60f16" providerId="ADAL" clId="{056F4538-CBB3-43BF-BF15-96C94628A6F3}" dt="2026-10-06T15:09:54.584" v="0" actId="2711"/>
          <ac:spMkLst>
            <pc:docMk/>
            <pc:sldMk cId="0" sldId="257"/>
            <ac:spMk id="117" creationId="{00000000-0000-0000-0000-000000000000}"/>
          </ac:spMkLst>
        </pc:spChg>
      </pc:sldChg>
      <pc:sldChg chg="modSp mod">
        <pc:chgData name="Robert Duncan" userId="57667d01-4a19-4806-bb3c-9e5bfec60f16" providerId="ADAL" clId="{056F4538-CBB3-43BF-BF15-96C94628A6F3}" dt="2026-10-06T15:10:11.908" v="2" actId="2711"/>
        <pc:sldMkLst>
          <pc:docMk/>
          <pc:sldMk cId="0" sldId="258"/>
        </pc:sldMkLst>
        <pc:spChg chg="mod">
          <ac:chgData name="Robert Duncan" userId="57667d01-4a19-4806-bb3c-9e5bfec60f16" providerId="ADAL" clId="{056F4538-CBB3-43BF-BF15-96C94628A6F3}" dt="2026-10-06T15:10:06.038" v="1" actId="2711"/>
          <ac:spMkLst>
            <pc:docMk/>
            <pc:sldMk cId="0" sldId="258"/>
            <ac:spMk id="123" creationId="{00000000-0000-0000-0000-000000000000}"/>
          </ac:spMkLst>
        </pc:spChg>
        <pc:spChg chg="mod">
          <ac:chgData name="Robert Duncan" userId="57667d01-4a19-4806-bb3c-9e5bfec60f16" providerId="ADAL" clId="{056F4538-CBB3-43BF-BF15-96C94628A6F3}" dt="2026-10-06T15:10:11.908" v="2" actId="2711"/>
          <ac:spMkLst>
            <pc:docMk/>
            <pc:sldMk cId="0" sldId="258"/>
            <ac:spMk id="125" creationId="{00000000-0000-0000-0000-000000000000}"/>
          </ac:spMkLst>
        </pc:spChg>
      </pc:sldChg>
      <pc:sldChg chg="modSp mod">
        <pc:chgData name="Robert Duncan" userId="57667d01-4a19-4806-bb3c-9e5bfec60f16" providerId="ADAL" clId="{056F4538-CBB3-43BF-BF15-96C94628A6F3}" dt="2026-10-06T15:12:17.065" v="12" actId="20577"/>
        <pc:sldMkLst>
          <pc:docMk/>
          <pc:sldMk cId="0" sldId="259"/>
        </pc:sldMkLst>
        <pc:spChg chg="mod">
          <ac:chgData name="Robert Duncan" userId="57667d01-4a19-4806-bb3c-9e5bfec60f16" providerId="ADAL" clId="{056F4538-CBB3-43BF-BF15-96C94628A6F3}" dt="2026-10-06T15:12:05.458" v="6" actId="2711"/>
          <ac:spMkLst>
            <pc:docMk/>
            <pc:sldMk cId="0" sldId="259"/>
            <ac:spMk id="132" creationId="{00000000-0000-0000-0000-000000000000}"/>
          </ac:spMkLst>
        </pc:spChg>
        <pc:spChg chg="mod">
          <ac:chgData name="Robert Duncan" userId="57667d01-4a19-4806-bb3c-9e5bfec60f16" providerId="ADAL" clId="{056F4538-CBB3-43BF-BF15-96C94628A6F3}" dt="2026-10-06T15:12:17.065" v="12" actId="20577"/>
          <ac:spMkLst>
            <pc:docMk/>
            <pc:sldMk cId="0" sldId="259"/>
            <ac:spMk id="136" creationId="{00000000-0000-0000-0000-000000000000}"/>
          </ac:spMkLst>
        </pc:spChg>
      </pc:sldChg>
      <pc:sldChg chg="modSp mod">
        <pc:chgData name="Robert Duncan" userId="57667d01-4a19-4806-bb3c-9e5bfec60f16" providerId="ADAL" clId="{056F4538-CBB3-43BF-BF15-96C94628A6F3}" dt="2026-10-06T15:12:48.012" v="20" actId="404"/>
        <pc:sldMkLst>
          <pc:docMk/>
          <pc:sldMk cId="0" sldId="260"/>
        </pc:sldMkLst>
        <pc:spChg chg="mod">
          <ac:chgData name="Robert Duncan" userId="57667d01-4a19-4806-bb3c-9e5bfec60f16" providerId="ADAL" clId="{056F4538-CBB3-43BF-BF15-96C94628A6F3}" dt="2026-10-06T15:12:48.012" v="20" actId="404"/>
          <ac:spMkLst>
            <pc:docMk/>
            <pc:sldMk cId="0" sldId="260"/>
            <ac:spMk id="144" creationId="{00000000-0000-0000-0000-000000000000}"/>
          </ac:spMkLst>
        </pc:spChg>
        <pc:spChg chg="mod">
          <ac:chgData name="Robert Duncan" userId="57667d01-4a19-4806-bb3c-9e5bfec60f16" providerId="ADAL" clId="{056F4538-CBB3-43BF-BF15-96C94628A6F3}" dt="2026-10-06T15:12:37.625" v="19" actId="2711"/>
          <ac:spMkLst>
            <pc:docMk/>
            <pc:sldMk cId="0" sldId="260"/>
            <ac:spMk id="145" creationId="{00000000-0000-0000-0000-000000000000}"/>
          </ac:spMkLst>
        </pc:spChg>
        <pc:picChg chg="mod">
          <ac:chgData name="Robert Duncan" userId="57667d01-4a19-4806-bb3c-9e5bfec60f16" providerId="ADAL" clId="{056F4538-CBB3-43BF-BF15-96C94628A6F3}" dt="2026-10-06T15:12:31.818" v="18" actId="1038"/>
          <ac:picMkLst>
            <pc:docMk/>
            <pc:sldMk cId="0" sldId="260"/>
            <ac:picMk id="143" creationId="{00000000-0000-0000-0000-000000000000}"/>
          </ac:picMkLst>
        </pc:picChg>
      </pc:sldChg>
      <pc:sldChg chg="modSp mod">
        <pc:chgData name="Robert Duncan" userId="57667d01-4a19-4806-bb3c-9e5bfec60f16" providerId="ADAL" clId="{056F4538-CBB3-43BF-BF15-96C94628A6F3}" dt="2026-10-06T15:13:14.411" v="23" actId="255"/>
        <pc:sldMkLst>
          <pc:docMk/>
          <pc:sldMk cId="0" sldId="261"/>
        </pc:sldMkLst>
        <pc:spChg chg="mod">
          <ac:chgData name="Robert Duncan" userId="57667d01-4a19-4806-bb3c-9e5bfec60f16" providerId="ADAL" clId="{056F4538-CBB3-43BF-BF15-96C94628A6F3}" dt="2026-10-06T15:13:00.098" v="21" actId="2711"/>
          <ac:spMkLst>
            <pc:docMk/>
            <pc:sldMk cId="0" sldId="261"/>
            <ac:spMk id="153" creationId="{00000000-0000-0000-0000-000000000000}"/>
          </ac:spMkLst>
        </pc:spChg>
        <pc:spChg chg="mod">
          <ac:chgData name="Robert Duncan" userId="57667d01-4a19-4806-bb3c-9e5bfec60f16" providerId="ADAL" clId="{056F4538-CBB3-43BF-BF15-96C94628A6F3}" dt="2026-10-06T15:13:14.411" v="23" actId="255"/>
          <ac:spMkLst>
            <pc:docMk/>
            <pc:sldMk cId="0" sldId="261"/>
            <ac:spMk id="154" creationId="{00000000-0000-0000-0000-000000000000}"/>
          </ac:spMkLst>
        </pc:spChg>
      </pc:sldChg>
      <pc:sldChg chg="modSp mod">
        <pc:chgData name="Robert Duncan" userId="57667d01-4a19-4806-bb3c-9e5bfec60f16" providerId="ADAL" clId="{056F4538-CBB3-43BF-BF15-96C94628A6F3}" dt="2026-10-06T15:13:30.309" v="24" actId="2711"/>
        <pc:sldMkLst>
          <pc:docMk/>
          <pc:sldMk cId="0" sldId="262"/>
        </pc:sldMkLst>
        <pc:spChg chg="mod">
          <ac:chgData name="Robert Duncan" userId="57667d01-4a19-4806-bb3c-9e5bfec60f16" providerId="ADAL" clId="{056F4538-CBB3-43BF-BF15-96C94628A6F3}" dt="2026-10-06T15:13:30.309" v="24" actId="2711"/>
          <ac:spMkLst>
            <pc:docMk/>
            <pc:sldMk cId="0" sldId="262"/>
            <ac:spMk id="170" creationId="{00000000-0000-0000-0000-000000000000}"/>
          </ac:spMkLst>
        </pc:spChg>
      </pc:sldChg>
      <pc:sldChg chg="modSp mod">
        <pc:chgData name="Robert Duncan" userId="57667d01-4a19-4806-bb3c-9e5bfec60f16" providerId="ADAL" clId="{056F4538-CBB3-43BF-BF15-96C94628A6F3}" dt="2026-10-06T15:13:49.906" v="27" actId="1076"/>
        <pc:sldMkLst>
          <pc:docMk/>
          <pc:sldMk cId="0" sldId="263"/>
        </pc:sldMkLst>
        <pc:spChg chg="mod">
          <ac:chgData name="Robert Duncan" userId="57667d01-4a19-4806-bb3c-9e5bfec60f16" providerId="ADAL" clId="{056F4538-CBB3-43BF-BF15-96C94628A6F3}" dt="2026-10-06T15:13:35.806" v="25" actId="2711"/>
          <ac:spMkLst>
            <pc:docMk/>
            <pc:sldMk cId="0" sldId="263"/>
            <ac:spMk id="176" creationId="{00000000-0000-0000-0000-000000000000}"/>
          </ac:spMkLst>
        </pc:spChg>
        <pc:spChg chg="mod">
          <ac:chgData name="Robert Duncan" userId="57667d01-4a19-4806-bb3c-9e5bfec60f16" providerId="ADAL" clId="{056F4538-CBB3-43BF-BF15-96C94628A6F3}" dt="2026-10-06T15:13:42.093" v="26" actId="255"/>
          <ac:spMkLst>
            <pc:docMk/>
            <pc:sldMk cId="0" sldId="263"/>
            <ac:spMk id="177" creationId="{00000000-0000-0000-0000-000000000000}"/>
          </ac:spMkLst>
        </pc:spChg>
        <pc:spChg chg="mod">
          <ac:chgData name="Robert Duncan" userId="57667d01-4a19-4806-bb3c-9e5bfec60f16" providerId="ADAL" clId="{056F4538-CBB3-43BF-BF15-96C94628A6F3}" dt="2026-10-06T15:13:49.906" v="27" actId="1076"/>
          <ac:spMkLst>
            <pc:docMk/>
            <pc:sldMk cId="0" sldId="263"/>
            <ac:spMk id="179" creationId="{00000000-0000-0000-0000-000000000000}"/>
          </ac:spMkLst>
        </pc:spChg>
      </pc:sldChg>
      <pc:sldChg chg="modSp mod">
        <pc:chgData name="Robert Duncan" userId="57667d01-4a19-4806-bb3c-9e5bfec60f16" providerId="ADAL" clId="{056F4538-CBB3-43BF-BF15-96C94628A6F3}" dt="2026-10-06T15:14:00.042" v="28" actId="2711"/>
        <pc:sldMkLst>
          <pc:docMk/>
          <pc:sldMk cId="0" sldId="264"/>
        </pc:sldMkLst>
        <pc:spChg chg="mod">
          <ac:chgData name="Robert Duncan" userId="57667d01-4a19-4806-bb3c-9e5bfec60f16" providerId="ADAL" clId="{056F4538-CBB3-43BF-BF15-96C94628A6F3}" dt="2026-10-06T15:14:00.042" v="28" actId="2711"/>
          <ac:spMkLst>
            <pc:docMk/>
            <pc:sldMk cId="0" sldId="264"/>
            <ac:spMk id="186" creationId="{00000000-0000-0000-0000-000000000000}"/>
          </ac:spMkLst>
        </pc:spChg>
      </pc:sldChg>
      <pc:sldChg chg="modSp mod">
        <pc:chgData name="Robert Duncan" userId="57667d01-4a19-4806-bb3c-9e5bfec60f16" providerId="ADAL" clId="{056F4538-CBB3-43BF-BF15-96C94628A6F3}" dt="2026-10-06T15:14:17.809" v="31" actId="1076"/>
        <pc:sldMkLst>
          <pc:docMk/>
          <pc:sldMk cId="0" sldId="265"/>
        </pc:sldMkLst>
        <pc:spChg chg="mod">
          <ac:chgData name="Robert Duncan" userId="57667d01-4a19-4806-bb3c-9e5bfec60f16" providerId="ADAL" clId="{056F4538-CBB3-43BF-BF15-96C94628A6F3}" dt="2026-10-06T15:14:09.622" v="29" actId="2711"/>
          <ac:spMkLst>
            <pc:docMk/>
            <pc:sldMk cId="0" sldId="265"/>
            <ac:spMk id="196" creationId="{00000000-0000-0000-0000-000000000000}"/>
          </ac:spMkLst>
        </pc:spChg>
        <pc:spChg chg="mod">
          <ac:chgData name="Robert Duncan" userId="57667d01-4a19-4806-bb3c-9e5bfec60f16" providerId="ADAL" clId="{056F4538-CBB3-43BF-BF15-96C94628A6F3}" dt="2026-10-06T15:14:17.809" v="31" actId="1076"/>
          <ac:spMkLst>
            <pc:docMk/>
            <pc:sldMk cId="0" sldId="265"/>
            <ac:spMk id="197" creationId="{00000000-0000-0000-0000-000000000000}"/>
          </ac:spMkLst>
        </pc:spChg>
      </pc:sldChg>
      <pc:sldChg chg="modSp mod">
        <pc:chgData name="Robert Duncan" userId="57667d01-4a19-4806-bb3c-9e5bfec60f16" providerId="ADAL" clId="{056F4538-CBB3-43BF-BF15-96C94628A6F3}" dt="2026-10-06T15:14:29.614" v="32" actId="2711"/>
        <pc:sldMkLst>
          <pc:docMk/>
          <pc:sldMk cId="0" sldId="266"/>
        </pc:sldMkLst>
        <pc:spChg chg="mod">
          <ac:chgData name="Robert Duncan" userId="57667d01-4a19-4806-bb3c-9e5bfec60f16" providerId="ADAL" clId="{056F4538-CBB3-43BF-BF15-96C94628A6F3}" dt="2026-10-06T15:14:29.614" v="32" actId="2711"/>
          <ac:spMkLst>
            <pc:docMk/>
            <pc:sldMk cId="0" sldId="266"/>
            <ac:spMk id="220" creationId="{00000000-0000-0000-0000-000000000000}"/>
          </ac:spMkLst>
        </pc:spChg>
      </pc:sldChg>
      <pc:sldChg chg="addSp delSp modSp mod">
        <pc:chgData name="Robert Duncan" userId="57667d01-4a19-4806-bb3c-9e5bfec60f16" providerId="ADAL" clId="{056F4538-CBB3-43BF-BF15-96C94628A6F3}" dt="2026-10-06T15:15:57.187" v="43" actId="1076"/>
        <pc:sldMkLst>
          <pc:docMk/>
          <pc:sldMk cId="0" sldId="267"/>
        </pc:sldMkLst>
        <pc:spChg chg="mod">
          <ac:chgData name="Robert Duncan" userId="57667d01-4a19-4806-bb3c-9e5bfec60f16" providerId="ADAL" clId="{056F4538-CBB3-43BF-BF15-96C94628A6F3}" dt="2026-10-06T15:14:44.152" v="34" actId="1076"/>
          <ac:spMkLst>
            <pc:docMk/>
            <pc:sldMk cId="0" sldId="267"/>
            <ac:spMk id="229" creationId="{00000000-0000-0000-0000-000000000000}"/>
          </ac:spMkLst>
        </pc:spChg>
        <pc:spChg chg="mod">
          <ac:chgData name="Robert Duncan" userId="57667d01-4a19-4806-bb3c-9e5bfec60f16" providerId="ADAL" clId="{056F4538-CBB3-43BF-BF15-96C94628A6F3}" dt="2026-10-06T15:15:00.608" v="38" actId="1076"/>
          <ac:spMkLst>
            <pc:docMk/>
            <pc:sldMk cId="0" sldId="267"/>
            <ac:spMk id="231" creationId="{00000000-0000-0000-0000-000000000000}"/>
          </ac:spMkLst>
        </pc:spChg>
        <pc:picChg chg="add mod">
          <ac:chgData name="Robert Duncan" userId="57667d01-4a19-4806-bb3c-9e5bfec60f16" providerId="ADAL" clId="{056F4538-CBB3-43BF-BF15-96C94628A6F3}" dt="2026-10-06T15:15:57.187" v="43" actId="1076"/>
          <ac:picMkLst>
            <pc:docMk/>
            <pc:sldMk cId="0" sldId="267"/>
            <ac:picMk id="3" creationId="{6838DDEB-B881-F749-9292-EB27D12FBFC0}"/>
          </ac:picMkLst>
        </pc:picChg>
      </pc:sldChg>
      <pc:sldChg chg="modSp mod">
        <pc:chgData name="Robert Duncan" userId="57667d01-4a19-4806-bb3c-9e5bfec60f16" providerId="ADAL" clId="{056F4538-CBB3-43BF-BF15-96C94628A6F3}" dt="2026-10-06T15:16:32.144" v="49" actId="20577"/>
        <pc:sldMkLst>
          <pc:docMk/>
          <pc:sldMk cId="0" sldId="268"/>
        </pc:sldMkLst>
        <pc:spChg chg="mod">
          <ac:chgData name="Robert Duncan" userId="57667d01-4a19-4806-bb3c-9e5bfec60f16" providerId="ADAL" clId="{056F4538-CBB3-43BF-BF15-96C94628A6F3}" dt="2026-10-06T15:16:03.898" v="44" actId="2711"/>
          <ac:spMkLst>
            <pc:docMk/>
            <pc:sldMk cId="0" sldId="268"/>
            <ac:spMk id="236" creationId="{00000000-0000-0000-0000-000000000000}"/>
          </ac:spMkLst>
        </pc:spChg>
        <pc:spChg chg="mod">
          <ac:chgData name="Robert Duncan" userId="57667d01-4a19-4806-bb3c-9e5bfec60f16" providerId="ADAL" clId="{056F4538-CBB3-43BF-BF15-96C94628A6F3}" dt="2026-10-06T15:16:32.144" v="49" actId="20577"/>
          <ac:spMkLst>
            <pc:docMk/>
            <pc:sldMk cId="0" sldId="268"/>
            <ac:spMk id="237" creationId="{00000000-0000-0000-0000-000000000000}"/>
          </ac:spMkLst>
        </pc:spChg>
        <pc:spChg chg="mod">
          <ac:chgData name="Robert Duncan" userId="57667d01-4a19-4806-bb3c-9e5bfec60f16" providerId="ADAL" clId="{056F4538-CBB3-43BF-BF15-96C94628A6F3}" dt="2026-10-06T15:16:28.208" v="48" actId="1076"/>
          <ac:spMkLst>
            <pc:docMk/>
            <pc:sldMk cId="0" sldId="268"/>
            <ac:spMk id="239" creationId="{00000000-0000-0000-0000-000000000000}"/>
          </ac:spMkLst>
        </pc:spChg>
      </pc:sldChg>
      <pc:sldChg chg="modSp mod">
        <pc:chgData name="Robert Duncan" userId="57667d01-4a19-4806-bb3c-9e5bfec60f16" providerId="ADAL" clId="{056F4538-CBB3-43BF-BF15-96C94628A6F3}" dt="2026-10-06T15:16:39.568" v="50" actId="2711"/>
        <pc:sldMkLst>
          <pc:docMk/>
          <pc:sldMk cId="0" sldId="269"/>
        </pc:sldMkLst>
        <pc:spChg chg="mod">
          <ac:chgData name="Robert Duncan" userId="57667d01-4a19-4806-bb3c-9e5bfec60f16" providerId="ADAL" clId="{056F4538-CBB3-43BF-BF15-96C94628A6F3}" dt="2026-10-06T15:16:39.568" v="50" actId="2711"/>
          <ac:spMkLst>
            <pc:docMk/>
            <pc:sldMk cId="0" sldId="269"/>
            <ac:spMk id="244" creationId="{00000000-0000-0000-0000-000000000000}"/>
          </ac:spMkLst>
        </pc:spChg>
      </pc:sldChg>
      <pc:sldChg chg="modSp mod">
        <pc:chgData name="Robert Duncan" userId="57667d01-4a19-4806-bb3c-9e5bfec60f16" providerId="ADAL" clId="{056F4538-CBB3-43BF-BF15-96C94628A6F3}" dt="2026-10-06T15:16:56.798" v="53" actId="2711"/>
        <pc:sldMkLst>
          <pc:docMk/>
          <pc:sldMk cId="0" sldId="270"/>
        </pc:sldMkLst>
        <pc:spChg chg="mod">
          <ac:chgData name="Robert Duncan" userId="57667d01-4a19-4806-bb3c-9e5bfec60f16" providerId="ADAL" clId="{056F4538-CBB3-43BF-BF15-96C94628A6F3}" dt="2026-10-06T15:16:56.798" v="53" actId="2711"/>
          <ac:spMkLst>
            <pc:docMk/>
            <pc:sldMk cId="0" sldId="270"/>
            <ac:spMk id="252" creationId="{00000000-0000-0000-0000-000000000000}"/>
          </ac:spMkLst>
        </pc:spChg>
        <pc:picChg chg="mod">
          <ac:chgData name="Robert Duncan" userId="57667d01-4a19-4806-bb3c-9e5bfec60f16" providerId="ADAL" clId="{056F4538-CBB3-43BF-BF15-96C94628A6F3}" dt="2026-10-06T15:16:51.788" v="52" actId="1076"/>
          <ac:picMkLst>
            <pc:docMk/>
            <pc:sldMk cId="0" sldId="270"/>
            <ac:picMk id="254" creationId="{00000000-0000-0000-0000-000000000000}"/>
          </ac:picMkLst>
        </pc:picChg>
      </pc:sldChg>
      <pc:sldChg chg="modSp mod">
        <pc:chgData name="Robert Duncan" userId="57667d01-4a19-4806-bb3c-9e5bfec60f16" providerId="ADAL" clId="{056F4538-CBB3-43BF-BF15-96C94628A6F3}" dt="2026-10-06T15:17:19.329" v="58" actId="1076"/>
        <pc:sldMkLst>
          <pc:docMk/>
          <pc:sldMk cId="0" sldId="271"/>
        </pc:sldMkLst>
        <pc:spChg chg="mod">
          <ac:chgData name="Robert Duncan" userId="57667d01-4a19-4806-bb3c-9e5bfec60f16" providerId="ADAL" clId="{056F4538-CBB3-43BF-BF15-96C94628A6F3}" dt="2026-10-06T15:17:02.842" v="54" actId="2711"/>
          <ac:spMkLst>
            <pc:docMk/>
            <pc:sldMk cId="0" sldId="271"/>
            <ac:spMk id="261" creationId="{00000000-0000-0000-0000-000000000000}"/>
          </ac:spMkLst>
        </pc:spChg>
        <pc:picChg chg="mod">
          <ac:chgData name="Robert Duncan" userId="57667d01-4a19-4806-bb3c-9e5bfec60f16" providerId="ADAL" clId="{056F4538-CBB3-43BF-BF15-96C94628A6F3}" dt="2026-10-06T15:17:19.329" v="58" actId="1076"/>
          <ac:picMkLst>
            <pc:docMk/>
            <pc:sldMk cId="0" sldId="271"/>
            <ac:picMk id="279" creationId="{00000000-0000-0000-0000-000000000000}"/>
          </ac:picMkLst>
        </pc:picChg>
      </pc:sldChg>
      <pc:sldChg chg="modSp mod">
        <pc:chgData name="Robert Duncan" userId="57667d01-4a19-4806-bb3c-9e5bfec60f16" providerId="ADAL" clId="{056F4538-CBB3-43BF-BF15-96C94628A6F3}" dt="2026-10-06T15:17:31.208" v="59" actId="2711"/>
        <pc:sldMkLst>
          <pc:docMk/>
          <pc:sldMk cId="0" sldId="272"/>
        </pc:sldMkLst>
        <pc:spChg chg="mod">
          <ac:chgData name="Robert Duncan" userId="57667d01-4a19-4806-bb3c-9e5bfec60f16" providerId="ADAL" clId="{056F4538-CBB3-43BF-BF15-96C94628A6F3}" dt="2026-10-06T15:17:31.208" v="59" actId="2711"/>
          <ac:spMkLst>
            <pc:docMk/>
            <pc:sldMk cId="0" sldId="272"/>
            <ac:spMk id="284" creationId="{00000000-0000-0000-0000-000000000000}"/>
          </ac:spMkLst>
        </pc:spChg>
      </pc:sldChg>
      <pc:sldChg chg="modSp mod">
        <pc:chgData name="Robert Duncan" userId="57667d01-4a19-4806-bb3c-9e5bfec60f16" providerId="ADAL" clId="{056F4538-CBB3-43BF-BF15-96C94628A6F3}" dt="2026-10-06T15:17:47.680" v="63" actId="20577"/>
        <pc:sldMkLst>
          <pc:docMk/>
          <pc:sldMk cId="0" sldId="273"/>
        </pc:sldMkLst>
        <pc:spChg chg="mod">
          <ac:chgData name="Robert Duncan" userId="57667d01-4a19-4806-bb3c-9e5bfec60f16" providerId="ADAL" clId="{056F4538-CBB3-43BF-BF15-96C94628A6F3}" dt="2026-10-06T15:17:47.680" v="63" actId="20577"/>
          <ac:spMkLst>
            <pc:docMk/>
            <pc:sldMk cId="0" sldId="273"/>
            <ac:spMk id="292" creationId="{00000000-0000-0000-0000-000000000000}"/>
          </ac:spMkLst>
        </pc:spChg>
      </pc:sldChg>
      <pc:sldChg chg="modSp mod">
        <pc:chgData name="Robert Duncan" userId="57667d01-4a19-4806-bb3c-9e5bfec60f16" providerId="ADAL" clId="{056F4538-CBB3-43BF-BF15-96C94628A6F3}" dt="2026-10-06T15:18:05.353" v="65" actId="20577"/>
        <pc:sldMkLst>
          <pc:docMk/>
          <pc:sldMk cId="0" sldId="274"/>
        </pc:sldMkLst>
        <pc:spChg chg="mod">
          <ac:chgData name="Robert Duncan" userId="57667d01-4a19-4806-bb3c-9e5bfec60f16" providerId="ADAL" clId="{056F4538-CBB3-43BF-BF15-96C94628A6F3}" dt="2026-10-06T15:17:54.566" v="64" actId="2711"/>
          <ac:spMkLst>
            <pc:docMk/>
            <pc:sldMk cId="0" sldId="274"/>
            <ac:spMk id="299" creationId="{00000000-0000-0000-0000-000000000000}"/>
          </ac:spMkLst>
        </pc:spChg>
        <pc:spChg chg="mod">
          <ac:chgData name="Robert Duncan" userId="57667d01-4a19-4806-bb3c-9e5bfec60f16" providerId="ADAL" clId="{056F4538-CBB3-43BF-BF15-96C94628A6F3}" dt="2026-10-06T15:18:05.353" v="65" actId="20577"/>
          <ac:spMkLst>
            <pc:docMk/>
            <pc:sldMk cId="0" sldId="274"/>
            <ac:spMk id="300" creationId="{00000000-0000-0000-0000-000000000000}"/>
          </ac:spMkLst>
        </pc:spChg>
      </pc:sldChg>
      <pc:sldChg chg="modSp mod">
        <pc:chgData name="Robert Duncan" userId="57667d01-4a19-4806-bb3c-9e5bfec60f16" providerId="ADAL" clId="{056F4538-CBB3-43BF-BF15-96C94628A6F3}" dt="2026-10-06T15:18:16.455" v="67" actId="20577"/>
        <pc:sldMkLst>
          <pc:docMk/>
          <pc:sldMk cId="0" sldId="275"/>
        </pc:sldMkLst>
        <pc:spChg chg="mod">
          <ac:chgData name="Robert Duncan" userId="57667d01-4a19-4806-bb3c-9e5bfec60f16" providerId="ADAL" clId="{056F4538-CBB3-43BF-BF15-96C94628A6F3}" dt="2026-10-06T15:18:14.298" v="66" actId="2711"/>
          <ac:spMkLst>
            <pc:docMk/>
            <pc:sldMk cId="0" sldId="275"/>
            <ac:spMk id="307" creationId="{00000000-0000-0000-0000-000000000000}"/>
          </ac:spMkLst>
        </pc:spChg>
        <pc:spChg chg="mod">
          <ac:chgData name="Robert Duncan" userId="57667d01-4a19-4806-bb3c-9e5bfec60f16" providerId="ADAL" clId="{056F4538-CBB3-43BF-BF15-96C94628A6F3}" dt="2026-10-06T15:18:16.455" v="67" actId="20577"/>
          <ac:spMkLst>
            <pc:docMk/>
            <pc:sldMk cId="0" sldId="275"/>
            <ac:spMk id="308" creationId="{00000000-0000-0000-0000-000000000000}"/>
          </ac:spMkLst>
        </pc:spChg>
      </pc:sldChg>
      <pc:sldChg chg="modSp mod">
        <pc:chgData name="Robert Duncan" userId="57667d01-4a19-4806-bb3c-9e5bfec60f16" providerId="ADAL" clId="{056F4538-CBB3-43BF-BF15-96C94628A6F3}" dt="2026-10-06T15:18:24.304" v="68" actId="2711"/>
        <pc:sldMkLst>
          <pc:docMk/>
          <pc:sldMk cId="0" sldId="276"/>
        </pc:sldMkLst>
        <pc:spChg chg="mod">
          <ac:chgData name="Robert Duncan" userId="57667d01-4a19-4806-bb3c-9e5bfec60f16" providerId="ADAL" clId="{056F4538-CBB3-43BF-BF15-96C94628A6F3}" dt="2026-10-06T15:18:24.304" v="68" actId="2711"/>
          <ac:spMkLst>
            <pc:docMk/>
            <pc:sldMk cId="0" sldId="276"/>
            <ac:spMk id="315" creationId="{00000000-0000-0000-0000-000000000000}"/>
          </ac:spMkLst>
        </pc:spChg>
      </pc:sldChg>
      <pc:sldChg chg="modSp mod">
        <pc:chgData name="Robert Duncan" userId="57667d01-4a19-4806-bb3c-9e5bfec60f16" providerId="ADAL" clId="{056F4538-CBB3-43BF-BF15-96C94628A6F3}" dt="2026-10-06T15:18:35.101" v="69" actId="2711"/>
        <pc:sldMkLst>
          <pc:docMk/>
          <pc:sldMk cId="0" sldId="277"/>
        </pc:sldMkLst>
        <pc:spChg chg="mod">
          <ac:chgData name="Robert Duncan" userId="57667d01-4a19-4806-bb3c-9e5bfec60f16" providerId="ADAL" clId="{056F4538-CBB3-43BF-BF15-96C94628A6F3}" dt="2026-10-06T15:18:35.101" v="69" actId="2711"/>
          <ac:spMkLst>
            <pc:docMk/>
            <pc:sldMk cId="0" sldId="277"/>
            <ac:spMk id="323" creationId="{00000000-0000-0000-0000-000000000000}"/>
          </ac:spMkLst>
        </pc:spChg>
      </pc:sldChg>
      <pc:sldChg chg="modSp mod">
        <pc:chgData name="Robert Duncan" userId="57667d01-4a19-4806-bb3c-9e5bfec60f16" providerId="ADAL" clId="{056F4538-CBB3-43BF-BF15-96C94628A6F3}" dt="2026-10-06T15:18:42.556" v="70" actId="2711"/>
        <pc:sldMkLst>
          <pc:docMk/>
          <pc:sldMk cId="0" sldId="278"/>
        </pc:sldMkLst>
        <pc:spChg chg="mod">
          <ac:chgData name="Robert Duncan" userId="57667d01-4a19-4806-bb3c-9e5bfec60f16" providerId="ADAL" clId="{056F4538-CBB3-43BF-BF15-96C94628A6F3}" dt="2026-10-06T15:18:42.556" v="70" actId="2711"/>
          <ac:spMkLst>
            <pc:docMk/>
            <pc:sldMk cId="0" sldId="278"/>
            <ac:spMk id="331" creationId="{00000000-0000-0000-0000-000000000000}"/>
          </ac:spMkLst>
        </pc:spChg>
      </pc:sldChg>
      <pc:sldChg chg="modSp mod">
        <pc:chgData name="Robert Duncan" userId="57667d01-4a19-4806-bb3c-9e5bfec60f16" providerId="ADAL" clId="{056F4538-CBB3-43BF-BF15-96C94628A6F3}" dt="2026-10-06T15:18:49.479" v="71" actId="2711"/>
        <pc:sldMkLst>
          <pc:docMk/>
          <pc:sldMk cId="0" sldId="279"/>
        </pc:sldMkLst>
        <pc:spChg chg="mod">
          <ac:chgData name="Robert Duncan" userId="57667d01-4a19-4806-bb3c-9e5bfec60f16" providerId="ADAL" clId="{056F4538-CBB3-43BF-BF15-96C94628A6F3}" dt="2026-10-06T15:18:49.479" v="71" actId="2711"/>
          <ac:spMkLst>
            <pc:docMk/>
            <pc:sldMk cId="0" sldId="279"/>
            <ac:spMk id="339" creationId="{00000000-0000-0000-0000-000000000000}"/>
          </ac:spMkLst>
        </pc:spChg>
      </pc:sldChg>
      <pc:sldChg chg="modSp mod">
        <pc:chgData name="Robert Duncan" userId="57667d01-4a19-4806-bb3c-9e5bfec60f16" providerId="ADAL" clId="{056F4538-CBB3-43BF-BF15-96C94628A6F3}" dt="2026-10-06T15:18:58.340" v="72" actId="2711"/>
        <pc:sldMkLst>
          <pc:docMk/>
          <pc:sldMk cId="0" sldId="280"/>
        </pc:sldMkLst>
        <pc:spChg chg="mod">
          <ac:chgData name="Robert Duncan" userId="57667d01-4a19-4806-bb3c-9e5bfec60f16" providerId="ADAL" clId="{056F4538-CBB3-43BF-BF15-96C94628A6F3}" dt="2026-10-06T15:18:58.340" v="72" actId="2711"/>
          <ac:spMkLst>
            <pc:docMk/>
            <pc:sldMk cId="0" sldId="280"/>
            <ac:spMk id="347" creationId="{00000000-0000-0000-0000-000000000000}"/>
          </ac:spMkLst>
        </pc:spChg>
      </pc:sldChg>
      <pc:sldChg chg="modSp mod">
        <pc:chgData name="Robert Duncan" userId="57667d01-4a19-4806-bb3c-9e5bfec60f16" providerId="ADAL" clId="{056F4538-CBB3-43BF-BF15-96C94628A6F3}" dt="2026-10-06T15:19:04.750" v="73" actId="2711"/>
        <pc:sldMkLst>
          <pc:docMk/>
          <pc:sldMk cId="0" sldId="281"/>
        </pc:sldMkLst>
        <pc:spChg chg="mod">
          <ac:chgData name="Robert Duncan" userId="57667d01-4a19-4806-bb3c-9e5bfec60f16" providerId="ADAL" clId="{056F4538-CBB3-43BF-BF15-96C94628A6F3}" dt="2026-10-06T15:19:04.750" v="73" actId="2711"/>
          <ac:spMkLst>
            <pc:docMk/>
            <pc:sldMk cId="0" sldId="281"/>
            <ac:spMk id="355" creationId="{00000000-0000-0000-0000-000000000000}"/>
          </ac:spMkLst>
        </pc:spChg>
      </pc:sldChg>
      <pc:sldChg chg="modSp mod">
        <pc:chgData name="Robert Duncan" userId="57667d01-4a19-4806-bb3c-9e5bfec60f16" providerId="ADAL" clId="{056F4538-CBB3-43BF-BF15-96C94628A6F3}" dt="2026-10-06T15:19:19.778" v="74" actId="2711"/>
        <pc:sldMkLst>
          <pc:docMk/>
          <pc:sldMk cId="0" sldId="282"/>
        </pc:sldMkLst>
        <pc:spChg chg="mod">
          <ac:chgData name="Robert Duncan" userId="57667d01-4a19-4806-bb3c-9e5bfec60f16" providerId="ADAL" clId="{056F4538-CBB3-43BF-BF15-96C94628A6F3}" dt="2026-10-06T15:19:19.778" v="74" actId="2711"/>
          <ac:spMkLst>
            <pc:docMk/>
            <pc:sldMk cId="0" sldId="282"/>
            <ac:spMk id="363" creationId="{00000000-0000-0000-0000-000000000000}"/>
          </ac:spMkLst>
        </pc:spChg>
      </pc:sldChg>
      <pc:sldChg chg="modSp mod">
        <pc:chgData name="Robert Duncan" userId="57667d01-4a19-4806-bb3c-9e5bfec60f16" providerId="ADAL" clId="{056F4538-CBB3-43BF-BF15-96C94628A6F3}" dt="2026-10-06T15:19:29.178" v="75" actId="2711"/>
        <pc:sldMkLst>
          <pc:docMk/>
          <pc:sldMk cId="0" sldId="283"/>
        </pc:sldMkLst>
        <pc:spChg chg="mod">
          <ac:chgData name="Robert Duncan" userId="57667d01-4a19-4806-bb3c-9e5bfec60f16" providerId="ADAL" clId="{056F4538-CBB3-43BF-BF15-96C94628A6F3}" dt="2026-10-06T15:19:29.178" v="75" actId="2711"/>
          <ac:spMkLst>
            <pc:docMk/>
            <pc:sldMk cId="0" sldId="283"/>
            <ac:spMk id="371" creationId="{00000000-0000-0000-0000-000000000000}"/>
          </ac:spMkLst>
        </pc:spChg>
      </pc:sldChg>
      <pc:sldChg chg="modSp mod">
        <pc:chgData name="Robert Duncan" userId="57667d01-4a19-4806-bb3c-9e5bfec60f16" providerId="ADAL" clId="{056F4538-CBB3-43BF-BF15-96C94628A6F3}" dt="2026-10-06T15:19:34.768" v="76" actId="2711"/>
        <pc:sldMkLst>
          <pc:docMk/>
          <pc:sldMk cId="0" sldId="284"/>
        </pc:sldMkLst>
        <pc:spChg chg="mod">
          <ac:chgData name="Robert Duncan" userId="57667d01-4a19-4806-bb3c-9e5bfec60f16" providerId="ADAL" clId="{056F4538-CBB3-43BF-BF15-96C94628A6F3}" dt="2026-10-06T15:19:34.768" v="76" actId="2711"/>
          <ac:spMkLst>
            <pc:docMk/>
            <pc:sldMk cId="0" sldId="284"/>
            <ac:spMk id="379" creationId="{00000000-0000-0000-0000-000000000000}"/>
          </ac:spMkLst>
        </pc:spChg>
      </pc:sldChg>
      <pc:sldChg chg="modSp mod">
        <pc:chgData name="Robert Duncan" userId="57667d01-4a19-4806-bb3c-9e5bfec60f16" providerId="ADAL" clId="{056F4538-CBB3-43BF-BF15-96C94628A6F3}" dt="2026-10-06T15:19:45.218" v="77" actId="2711"/>
        <pc:sldMkLst>
          <pc:docMk/>
          <pc:sldMk cId="0" sldId="285"/>
        </pc:sldMkLst>
        <pc:spChg chg="mod">
          <ac:chgData name="Robert Duncan" userId="57667d01-4a19-4806-bb3c-9e5bfec60f16" providerId="ADAL" clId="{056F4538-CBB3-43BF-BF15-96C94628A6F3}" dt="2026-10-06T15:19:45.218" v="77" actId="2711"/>
          <ac:spMkLst>
            <pc:docMk/>
            <pc:sldMk cId="0" sldId="285"/>
            <ac:spMk id="387" creationId="{00000000-0000-0000-0000-000000000000}"/>
          </ac:spMkLst>
        </pc:spChg>
      </pc:sldChg>
      <pc:sldChg chg="addSp delSp modSp mod">
        <pc:chgData name="Robert Duncan" userId="57667d01-4a19-4806-bb3c-9e5bfec60f16" providerId="ADAL" clId="{056F4538-CBB3-43BF-BF15-96C94628A6F3}" dt="2026-10-06T15:20:41.528" v="85" actId="1076"/>
        <pc:sldMkLst>
          <pc:docMk/>
          <pc:sldMk cId="0" sldId="286"/>
        </pc:sldMkLst>
        <pc:spChg chg="mod">
          <ac:chgData name="Robert Duncan" userId="57667d01-4a19-4806-bb3c-9e5bfec60f16" providerId="ADAL" clId="{056F4538-CBB3-43BF-BF15-96C94628A6F3}" dt="2026-10-06T15:20:01.673" v="80" actId="404"/>
          <ac:spMkLst>
            <pc:docMk/>
            <pc:sldMk cId="0" sldId="286"/>
            <ac:spMk id="395" creationId="{00000000-0000-0000-0000-000000000000}"/>
          </ac:spMkLst>
        </pc:spChg>
        <pc:spChg chg="mod">
          <ac:chgData name="Robert Duncan" userId="57667d01-4a19-4806-bb3c-9e5bfec60f16" providerId="ADAL" clId="{056F4538-CBB3-43BF-BF15-96C94628A6F3}" dt="2026-10-06T15:10:12.008" v="5" actId="27636"/>
          <ac:spMkLst>
            <pc:docMk/>
            <pc:sldMk cId="0" sldId="286"/>
            <ac:spMk id="396" creationId="{00000000-0000-0000-0000-000000000000}"/>
          </ac:spMkLst>
        </pc:spChg>
        <pc:picChg chg="add mod">
          <ac:chgData name="Robert Duncan" userId="57667d01-4a19-4806-bb3c-9e5bfec60f16" providerId="ADAL" clId="{056F4538-CBB3-43BF-BF15-96C94628A6F3}" dt="2026-10-06T15:20:41.528" v="85" actId="1076"/>
          <ac:picMkLst>
            <pc:docMk/>
            <pc:sldMk cId="0" sldId="286"/>
            <ac:picMk id="3" creationId="{BD78AB47-9A31-FD92-A8A3-F20846AAAAE6}"/>
          </ac:picMkLst>
        </pc:picChg>
      </pc:sldChg>
      <pc:sldChg chg="addSp delSp modSp mod">
        <pc:chgData name="Robert Duncan" userId="57667d01-4a19-4806-bb3c-9e5bfec60f16" providerId="ADAL" clId="{056F4538-CBB3-43BF-BF15-96C94628A6F3}" dt="2026-10-06T15:21:02.088" v="91" actId="403"/>
        <pc:sldMkLst>
          <pc:docMk/>
          <pc:sldMk cId="0" sldId="287"/>
        </pc:sldMkLst>
        <pc:spChg chg="mod">
          <ac:chgData name="Robert Duncan" userId="57667d01-4a19-4806-bb3c-9e5bfec60f16" providerId="ADAL" clId="{056F4538-CBB3-43BF-BF15-96C94628A6F3}" dt="2026-10-06T15:21:02.088" v="91" actId="403"/>
          <ac:spMkLst>
            <pc:docMk/>
            <pc:sldMk cId="0" sldId="287"/>
            <ac:spMk id="403" creationId="{00000000-0000-0000-0000-000000000000}"/>
          </ac:spMkLst>
        </pc:spChg>
        <pc:picChg chg="add">
          <ac:chgData name="Robert Duncan" userId="57667d01-4a19-4806-bb3c-9e5bfec60f16" providerId="ADAL" clId="{056F4538-CBB3-43BF-BF15-96C94628A6F3}" dt="2026-10-06T15:20:53.911" v="86" actId="22"/>
          <ac:picMkLst>
            <pc:docMk/>
            <pc:sldMk cId="0" sldId="287"/>
            <ac:picMk id="3" creationId="{E5F94079-D3EE-4941-5DD0-9AFD837DD2C0}"/>
          </ac:picMkLst>
        </pc:picChg>
      </pc:sldChg>
      <pc:sldChg chg="modSp mod">
        <pc:chgData name="Robert Duncan" userId="57667d01-4a19-4806-bb3c-9e5bfec60f16" providerId="ADAL" clId="{056F4538-CBB3-43BF-BF15-96C94628A6F3}" dt="2026-10-06T15:21:15.193" v="92" actId="2711"/>
        <pc:sldMkLst>
          <pc:docMk/>
          <pc:sldMk cId="0" sldId="288"/>
        </pc:sldMkLst>
        <pc:spChg chg="mod">
          <ac:chgData name="Robert Duncan" userId="57667d01-4a19-4806-bb3c-9e5bfec60f16" providerId="ADAL" clId="{056F4538-CBB3-43BF-BF15-96C94628A6F3}" dt="2026-10-06T15:21:15.193" v="92" actId="2711"/>
          <ac:spMkLst>
            <pc:docMk/>
            <pc:sldMk cId="0" sldId="288"/>
            <ac:spMk id="411" creationId="{00000000-0000-0000-0000-000000000000}"/>
          </ac:spMkLst>
        </pc:spChg>
      </pc:sldChg>
      <pc:sldChg chg="modSp mod">
        <pc:chgData name="Robert Duncan" userId="57667d01-4a19-4806-bb3c-9e5bfec60f16" providerId="ADAL" clId="{056F4538-CBB3-43BF-BF15-96C94628A6F3}" dt="2026-10-06T15:21:22.250" v="93" actId="2711"/>
        <pc:sldMkLst>
          <pc:docMk/>
          <pc:sldMk cId="0" sldId="289"/>
        </pc:sldMkLst>
        <pc:spChg chg="mod">
          <ac:chgData name="Robert Duncan" userId="57667d01-4a19-4806-bb3c-9e5bfec60f16" providerId="ADAL" clId="{056F4538-CBB3-43BF-BF15-96C94628A6F3}" dt="2026-10-06T15:21:22.250" v="93" actId="2711"/>
          <ac:spMkLst>
            <pc:docMk/>
            <pc:sldMk cId="0" sldId="289"/>
            <ac:spMk id="419" creationId="{00000000-0000-0000-0000-000000000000}"/>
          </ac:spMkLst>
        </pc:spChg>
      </pc:sldChg>
      <pc:sldChg chg="modSp mod">
        <pc:chgData name="Robert Duncan" userId="57667d01-4a19-4806-bb3c-9e5bfec60f16" providerId="ADAL" clId="{056F4538-CBB3-43BF-BF15-96C94628A6F3}" dt="2026-10-06T15:21:29.218" v="94" actId="2711"/>
        <pc:sldMkLst>
          <pc:docMk/>
          <pc:sldMk cId="0" sldId="290"/>
        </pc:sldMkLst>
        <pc:spChg chg="mod">
          <ac:chgData name="Robert Duncan" userId="57667d01-4a19-4806-bb3c-9e5bfec60f16" providerId="ADAL" clId="{056F4538-CBB3-43BF-BF15-96C94628A6F3}" dt="2026-10-06T15:21:29.218" v="94" actId="2711"/>
          <ac:spMkLst>
            <pc:docMk/>
            <pc:sldMk cId="0" sldId="290"/>
            <ac:spMk id="426" creationId="{00000000-0000-0000-0000-000000000000}"/>
          </ac:spMkLst>
        </pc:spChg>
      </pc:sldChg>
      <pc:sldChg chg="modSp mod">
        <pc:chgData name="Robert Duncan" userId="57667d01-4a19-4806-bb3c-9e5bfec60f16" providerId="ADAL" clId="{056F4538-CBB3-43BF-BF15-96C94628A6F3}" dt="2026-10-06T15:21:43.793" v="97" actId="404"/>
        <pc:sldMkLst>
          <pc:docMk/>
          <pc:sldMk cId="0" sldId="291"/>
        </pc:sldMkLst>
        <pc:spChg chg="mod">
          <ac:chgData name="Robert Duncan" userId="57667d01-4a19-4806-bb3c-9e5bfec60f16" providerId="ADAL" clId="{056F4538-CBB3-43BF-BF15-96C94628A6F3}" dt="2026-10-06T15:21:36.358" v="96" actId="113"/>
          <ac:spMkLst>
            <pc:docMk/>
            <pc:sldMk cId="0" sldId="291"/>
            <ac:spMk id="433" creationId="{00000000-0000-0000-0000-000000000000}"/>
          </ac:spMkLst>
        </pc:spChg>
        <pc:spChg chg="mod">
          <ac:chgData name="Robert Duncan" userId="57667d01-4a19-4806-bb3c-9e5bfec60f16" providerId="ADAL" clId="{056F4538-CBB3-43BF-BF15-96C94628A6F3}" dt="2026-10-06T15:21:43.793" v="97" actId="404"/>
          <ac:spMkLst>
            <pc:docMk/>
            <pc:sldMk cId="0" sldId="291"/>
            <ac:spMk id="434" creationId="{00000000-0000-0000-0000-000000000000}"/>
          </ac:spMkLst>
        </pc:spChg>
      </pc:sldChg>
      <pc:sldChg chg="modSp mod">
        <pc:chgData name="Robert Duncan" userId="57667d01-4a19-4806-bb3c-9e5bfec60f16" providerId="ADAL" clId="{056F4538-CBB3-43BF-BF15-96C94628A6F3}" dt="2026-10-06T15:21:56.995" v="98" actId="2711"/>
        <pc:sldMkLst>
          <pc:docMk/>
          <pc:sldMk cId="0" sldId="292"/>
        </pc:sldMkLst>
        <pc:spChg chg="mod">
          <ac:chgData name="Robert Duncan" userId="57667d01-4a19-4806-bb3c-9e5bfec60f16" providerId="ADAL" clId="{056F4538-CBB3-43BF-BF15-96C94628A6F3}" dt="2026-10-06T15:21:56.995" v="98" actId="2711"/>
          <ac:spMkLst>
            <pc:docMk/>
            <pc:sldMk cId="0" sldId="292"/>
            <ac:spMk id="43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lvl="1" indent="-228600">
              <a:spcBef>
                <a:spcPts val="0"/>
              </a:spcBef>
              <a:spcAft>
                <a:spcPts val="0"/>
              </a:spcAft>
              <a:buSzPts val="1400"/>
              <a:buNone/>
              <a:defRPr sz="1800"/>
            </a:lvl2pPr>
            <a:lvl3pPr marL="1371600" lvl="2" indent="-228600">
              <a:spcBef>
                <a:spcPts val="0"/>
              </a:spcBef>
              <a:spcAft>
                <a:spcPts val="0"/>
              </a:spcAft>
              <a:buSzPts val="1400"/>
              <a:buNone/>
              <a:defRPr sz="1800"/>
            </a:lvl3pPr>
            <a:lvl4pPr marL="1828800" lvl="3" indent="-228600">
              <a:spcBef>
                <a:spcPts val="0"/>
              </a:spcBef>
              <a:spcAft>
                <a:spcPts val="0"/>
              </a:spcAft>
              <a:buSzPts val="1400"/>
              <a:buNone/>
              <a:defRPr sz="1800"/>
            </a:lvl4pPr>
            <a:lvl5pPr marL="2286000" lvl="4" indent="-228600">
              <a:spcBef>
                <a:spcPts val="0"/>
              </a:spcBef>
              <a:spcAft>
                <a:spcPts val="0"/>
              </a:spcAft>
              <a:buSzPts val="1400"/>
              <a:buNone/>
              <a:defRPr sz="1800"/>
            </a:lvl5pPr>
            <a:lvl6pPr marL="2743200" lvl="5" indent="-228600">
              <a:spcBef>
                <a:spcPts val="0"/>
              </a:spcBef>
              <a:spcAft>
                <a:spcPts val="0"/>
              </a:spcAft>
              <a:buSzPts val="1400"/>
              <a:buNone/>
              <a:defRPr sz="1800"/>
            </a:lvl6pPr>
            <a:lvl7pPr marL="3200400" lvl="6" indent="-228600">
              <a:spcBef>
                <a:spcPts val="0"/>
              </a:spcBef>
              <a:spcAft>
                <a:spcPts val="0"/>
              </a:spcAft>
              <a:buSzPts val="1400"/>
              <a:buNone/>
              <a:defRPr sz="1800"/>
            </a:lvl7pPr>
            <a:lvl8pPr marL="3657600" lvl="7" indent="-228600">
              <a:spcBef>
                <a:spcPts val="0"/>
              </a:spcBef>
              <a:spcAft>
                <a:spcPts val="0"/>
              </a:spcAft>
              <a:buSzPts val="1400"/>
              <a:buNone/>
              <a:defRPr sz="1800"/>
            </a:lvl8pPr>
            <a:lvl9pPr marL="4114800" lvl="8" indent="-228600">
              <a:spcBef>
                <a:spcPts val="0"/>
              </a:spcBef>
              <a:spcAft>
                <a:spcPts val="0"/>
              </a:spcAft>
              <a:buSzPts val="1400"/>
              <a:buNone/>
              <a:defRPr sz="1800"/>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britishwool.org.uk/learning"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9" name="Google Shape;10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5" name="Google Shape;11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 name="Google Shape;14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1" name="Google Shape;151;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8" name="Google Shape;158;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4" name="Google Shape;17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3" name="Google Shape;183;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solidFill>
                  <a:srgbClr val="595959"/>
                </a:solidFill>
                <a:latin typeface="Arial"/>
                <a:ea typeface="Arial"/>
                <a:cs typeface="Arial"/>
                <a:sym typeface="Arial"/>
              </a:rPr>
              <a:t>For more information visit: </a:t>
            </a:r>
            <a:r>
              <a:rPr lang="en-GB" u="sng">
                <a:solidFill>
                  <a:srgbClr val="595959"/>
                </a:solidFill>
                <a:latin typeface="Arial"/>
                <a:ea typeface="Arial"/>
                <a:cs typeface="Arial"/>
                <a:sym typeface="Arial"/>
                <a:hlinkClick r:id="rId3">
                  <a:extLst>
                    <a:ext uri="{A12FA001-AC4F-418D-AE19-62706E023703}">
                      <ahyp:hlinkClr xmlns:ahyp="http://schemas.microsoft.com/office/drawing/2018/hyperlinkcolor" val="tx"/>
                    </a:ext>
                  </a:extLst>
                </a:hlinkClick>
              </a:rPr>
              <a:t>British Wool</a:t>
            </a:r>
            <a:r>
              <a:rPr lang="en-GB">
                <a:solidFill>
                  <a:srgbClr val="595959"/>
                </a:solidFill>
                <a:latin typeface="Arial"/>
                <a:ea typeface="Arial"/>
                <a:cs typeface="Arial"/>
                <a:sym typeface="Arial"/>
              </a:rPr>
              <a:t> </a:t>
            </a:r>
            <a:endParaRPr>
              <a:latin typeface="Arial"/>
              <a:ea typeface="Arial"/>
              <a:cs typeface="Arial"/>
              <a:sym typeface="Arial"/>
            </a:endParaRPr>
          </a:p>
          <a:p>
            <a:pPr marL="0" lvl="0" indent="0" algn="l" rtl="0">
              <a:spcBef>
                <a:spcPts val="0"/>
              </a:spcBef>
              <a:spcAft>
                <a:spcPts val="0"/>
              </a:spcAft>
              <a:buNone/>
            </a:pPr>
            <a:endParaRPr/>
          </a:p>
        </p:txBody>
      </p:sp>
      <p:sp>
        <p:nvSpPr>
          <p:cNvPr id="184" name="Google Shape;184;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Google Shape;193;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7" name="Google Shape;217;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8" name="Google Shape;218;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5" name="Google Shape;225;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4" name="Google Shape;234;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2" name="Google Shape;242;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0" name="Google Shape;25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7" name="Google Shape;257;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8" name="Google Shape;258;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2" name="Google Shape;282;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lt1"/>
              </a:buClr>
              <a:buSzPts val="1800"/>
              <a:buFont typeface="Arial"/>
              <a:buNone/>
            </a:pPr>
            <a:r>
              <a:rPr lang="en-GB"/>
              <a:t>This presentation has provided an overview to </a:t>
            </a:r>
            <a:r>
              <a:rPr lang="en-GB" b="1"/>
              <a:t>farming cattle, sheep and pigs in Scotland.  </a:t>
            </a:r>
            <a:endParaRPr/>
          </a:p>
          <a:p>
            <a:pPr marL="0" lvl="0" indent="0" algn="l" rtl="0">
              <a:spcBef>
                <a:spcPts val="0"/>
              </a:spcBef>
              <a:spcAft>
                <a:spcPts val="0"/>
              </a:spcAft>
              <a:buClr>
                <a:schemeClr val="dk1"/>
              </a:buClr>
              <a:buSzPts val="1800"/>
              <a:buFont typeface="Arial"/>
              <a:buNone/>
            </a:pPr>
            <a:endParaRPr/>
          </a:p>
          <a:p>
            <a:pPr marL="0" lvl="0" indent="0" algn="l" rtl="0">
              <a:spcBef>
                <a:spcPts val="0"/>
              </a:spcBef>
              <a:spcAft>
                <a:spcPts val="0"/>
              </a:spcAft>
              <a:buNone/>
            </a:pPr>
            <a:r>
              <a:rPr lang="en-GB"/>
              <a:t>However, it is important to remember that </a:t>
            </a:r>
            <a:r>
              <a:rPr lang="en-GB" b="1"/>
              <a:t>farming practices vary across farms throughout Scotland</a:t>
            </a:r>
            <a:r>
              <a:rPr lang="en-GB"/>
              <a:t>.</a:t>
            </a:r>
            <a:endParaRPr/>
          </a:p>
          <a:p>
            <a:pPr marL="0" lvl="0" indent="0" algn="l" rtl="0">
              <a:spcBef>
                <a:spcPts val="0"/>
              </a:spcBef>
              <a:spcAft>
                <a:spcPts val="0"/>
              </a:spcAft>
              <a:buNone/>
            </a:pPr>
            <a:r>
              <a:rPr lang="en-GB"/>
              <a:t>To enhance your learning further, please return to the </a:t>
            </a:r>
            <a:endParaRPr/>
          </a:p>
          <a:p>
            <a:pPr marL="0" lvl="0" indent="0" algn="l" rtl="0">
              <a:spcBef>
                <a:spcPts val="0"/>
              </a:spcBef>
              <a:spcAft>
                <a:spcPts val="0"/>
              </a:spcAft>
              <a:buClr>
                <a:schemeClr val="lt1"/>
              </a:buClr>
              <a:buSzPts val="1800"/>
              <a:buFont typeface="Arial"/>
              <a:buNone/>
            </a:pPr>
            <a:r>
              <a:rPr lang="en-GB"/>
              <a:t>Make it Scotch learning resource.</a:t>
            </a:r>
            <a:endParaRPr/>
          </a:p>
          <a:p>
            <a:pPr marL="0" lvl="0" indent="0" algn="l" rtl="0">
              <a:spcBef>
                <a:spcPts val="0"/>
              </a:spcBef>
              <a:spcAft>
                <a:spcPts val="0"/>
              </a:spcAft>
              <a:buNone/>
            </a:pPr>
            <a:endParaRPr/>
          </a:p>
        </p:txBody>
      </p:sp>
      <p:sp>
        <p:nvSpPr>
          <p:cNvPr id="290" name="Google Shape;290;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3f8e62ba6b7_0_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3f8e62ba6b7_0_1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7" name="Google Shape;297;g3f8e62ba6b7_0_1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g3f8e62ba6b7_0_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4" name="Google Shape;304;g3f8e62ba6b7_0_4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5" name="Google Shape;305;g3f8e62ba6b7_0_4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3f8e62ba6b7_0_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3f8e62ba6b7_0_4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3" name="Google Shape;313;g3f8e62ba6b7_0_4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3f8e62ba6b7_0_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3f8e62ba6b7_0_5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1" name="Google Shape;321;g3f8e62ba6b7_0_5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3f8e62ba6b7_0_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 name="Google Shape;328;g3f8e62ba6b7_0_6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9" name="Google Shape;329;g3f8e62ba6b7_0_6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g3f8e62ba6b7_0_7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6" name="Google Shape;336;g3f8e62ba6b7_0_7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7" name="Google Shape;337;g3f8e62ba6b7_0_7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3f8e62ba6b7_0_7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g3f8e62ba6b7_0_7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5" name="Google Shape;345;g3f8e62ba6b7_0_7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3f8e62ba6b7_0_9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2" name="Google Shape;352;g3f8e62ba6b7_0_9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 name="Google Shape;353;g3f8e62ba6b7_0_9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f8e62ba6b7_0_8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3f8e62ba6b7_0_8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1" name="Google Shape;361;g3f8e62ba6b7_0_8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3f8e62ba6b7_0_10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8" name="Google Shape;368;g3f8e62ba6b7_0_10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9" name="Google Shape;369;g3f8e62ba6b7_0_10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3f8e62ba6b7_0_1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3f8e62ba6b7_0_11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7" name="Google Shape;377;g3f8e62ba6b7_0_11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3f8e62ba6b7_0_1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4" name="Google Shape;384;g3f8e62ba6b7_0_1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5" name="Google Shape;385;g3f8e62ba6b7_0_11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3f8e62ba6b7_0_1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 name="Google Shape;392;g3f8e62ba6b7_0_12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3" name="Google Shape;393;g3f8e62ba6b7_0_12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3f8e62ba6b7_0_1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0" name="Google Shape;400;g3f8e62ba6b7_0_13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1" name="Google Shape;401;g3f8e62ba6b7_0_13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g3f8e62ba6b7_0_1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8" name="Google Shape;408;g3f8e62ba6b7_0_14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9" name="Google Shape;409;g3f8e62ba6b7_0_14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g3f8e62ba6b7_0_1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6" name="Google Shape;416;g3f8e62ba6b7_0_15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7" name="Google Shape;417;g3f8e62ba6b7_0_15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3f8e62ba6b7_0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lt1"/>
              </a:buClr>
              <a:buSzPts val="1800"/>
              <a:buFont typeface="Arial"/>
              <a:buNone/>
            </a:pPr>
            <a:r>
              <a:rPr lang="en-GB"/>
              <a:t>This presentation has provided an overview to </a:t>
            </a:r>
            <a:r>
              <a:rPr lang="en-GB" b="1"/>
              <a:t>farming cattle, sheep and pigs in Scotland.  </a:t>
            </a:r>
            <a:endParaRPr/>
          </a:p>
          <a:p>
            <a:pPr marL="0" lvl="0" indent="0" algn="l" rtl="0">
              <a:spcBef>
                <a:spcPts val="0"/>
              </a:spcBef>
              <a:spcAft>
                <a:spcPts val="0"/>
              </a:spcAft>
              <a:buClr>
                <a:schemeClr val="dk1"/>
              </a:buClr>
              <a:buSzPts val="1800"/>
              <a:buFont typeface="Arial"/>
              <a:buNone/>
            </a:pPr>
            <a:endParaRPr/>
          </a:p>
          <a:p>
            <a:pPr marL="0" lvl="0" indent="0" algn="l" rtl="0">
              <a:spcBef>
                <a:spcPts val="0"/>
              </a:spcBef>
              <a:spcAft>
                <a:spcPts val="0"/>
              </a:spcAft>
              <a:buNone/>
            </a:pPr>
            <a:r>
              <a:rPr lang="en-GB"/>
              <a:t>However, it is important to remember that </a:t>
            </a:r>
            <a:r>
              <a:rPr lang="en-GB" b="1"/>
              <a:t>farming practices vary across farms throughout Scotland</a:t>
            </a:r>
            <a:r>
              <a:rPr lang="en-GB"/>
              <a:t>.</a:t>
            </a:r>
            <a:endParaRPr/>
          </a:p>
          <a:p>
            <a:pPr marL="0" lvl="0" indent="0" algn="l" rtl="0">
              <a:spcBef>
                <a:spcPts val="0"/>
              </a:spcBef>
              <a:spcAft>
                <a:spcPts val="0"/>
              </a:spcAft>
              <a:buNone/>
            </a:pPr>
            <a:r>
              <a:rPr lang="en-GB"/>
              <a:t>To enhance your learning further, please return to the </a:t>
            </a:r>
            <a:endParaRPr/>
          </a:p>
          <a:p>
            <a:pPr marL="0" lvl="0" indent="0" algn="l" rtl="0">
              <a:spcBef>
                <a:spcPts val="0"/>
              </a:spcBef>
              <a:spcAft>
                <a:spcPts val="0"/>
              </a:spcAft>
              <a:buClr>
                <a:schemeClr val="lt1"/>
              </a:buClr>
              <a:buSzPts val="1800"/>
              <a:buFont typeface="Arial"/>
              <a:buNone/>
            </a:pPr>
            <a:r>
              <a:rPr lang="en-GB"/>
              <a:t>Make it Scotch learning resource.</a:t>
            </a:r>
            <a:endParaRPr/>
          </a:p>
          <a:p>
            <a:pPr marL="0" lvl="0" indent="0" algn="l" rtl="0">
              <a:spcBef>
                <a:spcPts val="0"/>
              </a:spcBef>
              <a:spcAft>
                <a:spcPts val="0"/>
              </a:spcAft>
              <a:buNone/>
            </a:pPr>
            <a:endParaRPr/>
          </a:p>
        </p:txBody>
      </p:sp>
      <p:sp>
        <p:nvSpPr>
          <p:cNvPr id="424" name="Google Shape;424;g3f8e62ba6b7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3fb388e6193_1_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0" name="Google Shape;430;g3fb388e6193_1_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1" name="Google Shape;431;g3fb388e6193_1_2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3fb388e6193_1_1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7" name="Google Shape;437;g3fb388e6193_1_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3" name="Google Shape;443;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
          <p:cNvSpPr/>
          <p:nvPr/>
        </p:nvSpPr>
        <p:spPr>
          <a:xfrm rot="5400000">
            <a:off x="6727677" y="1418544"/>
            <a:ext cx="4185813" cy="3614854"/>
          </a:xfrm>
          <a:prstGeom prst="hexagon">
            <a:avLst>
              <a:gd name="adj" fmla="val 24512"/>
              <a:gd name="vf" fmla="val 115470"/>
            </a:avLst>
          </a:prstGeom>
          <a:solidFill>
            <a:schemeClr val="accent1">
              <a:alpha val="70196"/>
            </a:schemeClr>
          </a:solidFill>
          <a:ln w="127000" cap="rnd"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17" name="Google Shape;17;p2"/>
          <p:cNvSpPr txBox="1">
            <a:spLocks noGrp="1"/>
          </p:cNvSpPr>
          <p:nvPr>
            <p:ph type="ctrTitle"/>
          </p:nvPr>
        </p:nvSpPr>
        <p:spPr>
          <a:xfrm>
            <a:off x="599661" y="1937372"/>
            <a:ext cx="6884504" cy="165576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1"/>
              </a:buClr>
              <a:buSzPts val="4000"/>
              <a:buFont typeface="Arial"/>
              <a:buNone/>
              <a:defRPr sz="4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2"/>
          <p:cNvSpPr txBox="1">
            <a:spLocks noGrp="1"/>
          </p:cNvSpPr>
          <p:nvPr>
            <p:ph type="subTitle" idx="1"/>
          </p:nvPr>
        </p:nvSpPr>
        <p:spPr>
          <a:xfrm>
            <a:off x="599661" y="3607146"/>
            <a:ext cx="6884504" cy="1219848"/>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SzPts val="2200"/>
              <a:buNone/>
              <a:defRPr sz="2200">
                <a:latin typeface="Arial"/>
                <a:ea typeface="Arial"/>
                <a:cs typeface="Arial"/>
                <a:sym typeface="Arial"/>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 name="Google Shape;19;p2"/>
          <p:cNvSpPr/>
          <p:nvPr/>
        </p:nvSpPr>
        <p:spPr>
          <a:xfrm rot="-5400000">
            <a:off x="5934084" y="1351990"/>
            <a:ext cx="2158144" cy="1871375"/>
          </a:xfrm>
          <a:prstGeom prst="hexagon">
            <a:avLst>
              <a:gd name="adj" fmla="val 31760"/>
              <a:gd name="vf" fmla="val 115470"/>
            </a:avLst>
          </a:prstGeom>
          <a:noFill/>
          <a:ln w="38100" cap="flat" cmpd="sng">
            <a:solidFill>
              <a:schemeClr val="accen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0" name="Google Shape;20;p2" descr="Diagram&#10;&#10;Description automatically generated"/>
          <p:cNvPicPr preferRelativeResize="0"/>
          <p:nvPr/>
        </p:nvPicPr>
        <p:blipFill rotWithShape="1">
          <a:blip r:embed="rId2">
            <a:alphaModFix/>
          </a:blip>
          <a:srcRect/>
          <a:stretch/>
        </p:blipFill>
        <p:spPr>
          <a:xfrm>
            <a:off x="6766529" y="1149482"/>
            <a:ext cx="4031294" cy="3894461"/>
          </a:xfrm>
          <a:prstGeom prst="rect">
            <a:avLst/>
          </a:prstGeom>
          <a:noFill/>
          <a:ln>
            <a:noFill/>
          </a:ln>
        </p:spPr>
      </p:pic>
      <p:sp>
        <p:nvSpPr>
          <p:cNvPr id="21" name="Google Shape;21;p2"/>
          <p:cNvSpPr/>
          <p:nvPr/>
        </p:nvSpPr>
        <p:spPr>
          <a:xfrm rot="5400000">
            <a:off x="6865381" y="5081501"/>
            <a:ext cx="912744" cy="788243"/>
          </a:xfrm>
          <a:prstGeom prst="hexagon">
            <a:avLst>
              <a:gd name="adj" fmla="val 24512"/>
              <a:gd name="vf" fmla="val 115470"/>
            </a:avLst>
          </a:prstGeom>
          <a:solidFill>
            <a:schemeClr val="accent1">
              <a:alpha val="70196"/>
            </a:schemeClr>
          </a:solidFill>
          <a:ln w="57150" cap="rnd"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22" name="Google Shape;22;p2"/>
          <p:cNvSpPr/>
          <p:nvPr/>
        </p:nvSpPr>
        <p:spPr>
          <a:xfrm rot="5400000">
            <a:off x="10264564" y="698346"/>
            <a:ext cx="912744" cy="788243"/>
          </a:xfrm>
          <a:prstGeom prst="hexagon">
            <a:avLst>
              <a:gd name="adj" fmla="val 24512"/>
              <a:gd name="vf" fmla="val 115470"/>
            </a:avLst>
          </a:prstGeom>
          <a:solidFill>
            <a:schemeClr val="accent1">
              <a:alpha val="70196"/>
            </a:schemeClr>
          </a:solidFill>
          <a:ln w="57150" cap="rnd"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Arial"/>
              <a:ea typeface="Arial"/>
              <a:cs typeface="Arial"/>
              <a:sym typeface="Arial"/>
            </a:endParaRPr>
          </a:p>
        </p:txBody>
      </p:sp>
      <p:pic>
        <p:nvPicPr>
          <p:cNvPr id="23" name="Google Shape;23;p2"/>
          <p:cNvPicPr preferRelativeResize="0"/>
          <p:nvPr/>
        </p:nvPicPr>
        <p:blipFill rotWithShape="1">
          <a:blip r:embed="rId3">
            <a:alphaModFix/>
          </a:blip>
          <a:srcRect/>
          <a:stretch/>
        </p:blipFill>
        <p:spPr>
          <a:xfrm>
            <a:off x="300345" y="-1334"/>
            <a:ext cx="1904998" cy="1975553"/>
          </a:xfrm>
          <a:prstGeom prst="rect">
            <a:avLst/>
          </a:prstGeom>
          <a:noFill/>
          <a:ln>
            <a:noFill/>
          </a:ln>
        </p:spPr>
      </p:pic>
      <p:pic>
        <p:nvPicPr>
          <p:cNvPr id="24" name="Google Shape;24;p2"/>
          <p:cNvPicPr preferRelativeResize="0"/>
          <p:nvPr/>
        </p:nvPicPr>
        <p:blipFill rotWithShape="1">
          <a:blip r:embed="rId4">
            <a:alphaModFix/>
          </a:blip>
          <a:srcRect/>
          <a:stretch/>
        </p:blipFill>
        <p:spPr>
          <a:xfrm>
            <a:off x="1349542" y="5012011"/>
            <a:ext cx="5009702" cy="91998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xEl>
                                              <p:pRg st="0" end="0"/>
                                            </p:txEl>
                                          </p:spTgt>
                                        </p:tgtEl>
                                        <p:attrNameLst>
                                          <p:attrName>style.visibility</p:attrName>
                                        </p:attrNameLst>
                                      </p:cBhvr>
                                      <p:to>
                                        <p:strVal val="visible"/>
                                      </p:to>
                                    </p:set>
                                    <p:animEffect transition="in" filter="fade">
                                      <p:cBhvr>
                                        <p:cTn id="11" dur="500"/>
                                        <p:tgtEl>
                                          <p:spTgt spid="18">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8">
                                            <p:txEl>
                                              <p:charRg st="1" end="1"/>
                                            </p:txEl>
                                          </p:spTgt>
                                        </p:tgtEl>
                                        <p:attrNameLst>
                                          <p:attrName>style.visibility</p:attrName>
                                        </p:attrNameLst>
                                      </p:cBhvr>
                                      <p:to>
                                        <p:strVal val="visible"/>
                                      </p:to>
                                    </p:set>
                                    <p:animEffect transition="in" filter="fade">
                                      <p:cBhvr>
                                        <p:cTn id="15" dur="500"/>
                                        <p:tgtEl>
                                          <p:spTgt spid="18">
                                            <p:txEl>
                                              <p:charRg st="1" end="1"/>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8">
                                            <p:txEl>
                                              <p:charRg st="1" end="1"/>
                                            </p:txEl>
                                          </p:spTgt>
                                        </p:tgtEl>
                                        <p:attrNameLst>
                                          <p:attrName>style.visibility</p:attrName>
                                        </p:attrNameLst>
                                      </p:cBhvr>
                                      <p:to>
                                        <p:strVal val="visible"/>
                                      </p:to>
                                    </p:set>
                                    <p:animEffect transition="in" filter="fade">
                                      <p:cBhvr>
                                        <p:cTn id="19" dur="500"/>
                                        <p:tgtEl>
                                          <p:spTgt spid="18">
                                            <p:txEl>
                                              <p:charRg st="1" end="1"/>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8">
                                            <p:txEl>
                                              <p:charRg st="1" end="1"/>
                                            </p:txEl>
                                          </p:spTgt>
                                        </p:tgtEl>
                                        <p:attrNameLst>
                                          <p:attrName>style.visibility</p:attrName>
                                        </p:attrNameLst>
                                      </p:cBhvr>
                                      <p:to>
                                        <p:strVal val="visible"/>
                                      </p:to>
                                    </p:set>
                                    <p:animEffect transition="in" filter="fade">
                                      <p:cBhvr>
                                        <p:cTn id="23" dur="500"/>
                                        <p:tgtEl>
                                          <p:spTgt spid="18">
                                            <p:txEl>
                                              <p:charRg st="1" end="1"/>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8">
                                            <p:txEl>
                                              <p:charRg st="1" end="1"/>
                                            </p:txEl>
                                          </p:spTgt>
                                        </p:tgtEl>
                                        <p:attrNameLst>
                                          <p:attrName>style.visibility</p:attrName>
                                        </p:attrNameLst>
                                      </p:cBhvr>
                                      <p:to>
                                        <p:strVal val="visible"/>
                                      </p:to>
                                    </p:set>
                                    <p:animEffect transition="in" filter="fade">
                                      <p:cBhvr>
                                        <p:cTn id="27" dur="500"/>
                                        <p:tgtEl>
                                          <p:spTgt spid="18">
                                            <p:txEl>
                                              <p:charRg st="1" end="1"/>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8">
                                            <p:txEl>
                                              <p:charRg st="1" end="1"/>
                                            </p:txEl>
                                          </p:spTgt>
                                        </p:tgtEl>
                                        <p:attrNameLst>
                                          <p:attrName>style.visibility</p:attrName>
                                        </p:attrNameLst>
                                      </p:cBhvr>
                                      <p:to>
                                        <p:strVal val="visible"/>
                                      </p:to>
                                    </p:set>
                                    <p:animEffect transition="in" filter="fade">
                                      <p:cBhvr>
                                        <p:cTn id="31" dur="500"/>
                                        <p:tgtEl>
                                          <p:spTgt spid="18">
                                            <p:txEl>
                                              <p:charRg st="1" end="1"/>
                                            </p:txEl>
                                          </p:spTgt>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8">
                                            <p:txEl>
                                              <p:charRg st="1" end="1"/>
                                            </p:txEl>
                                          </p:spTgt>
                                        </p:tgtEl>
                                        <p:attrNameLst>
                                          <p:attrName>style.visibility</p:attrName>
                                        </p:attrNameLst>
                                      </p:cBhvr>
                                      <p:to>
                                        <p:strVal val="visible"/>
                                      </p:to>
                                    </p:set>
                                    <p:animEffect transition="in" filter="fade">
                                      <p:cBhvr>
                                        <p:cTn id="35" dur="500"/>
                                        <p:tgtEl>
                                          <p:spTgt spid="18">
                                            <p:txEl>
                                              <p:charRg st="1" end="1"/>
                                            </p:txEl>
                                          </p:spTgt>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8">
                                            <p:txEl>
                                              <p:charRg st="1" end="1"/>
                                            </p:txEl>
                                          </p:spTgt>
                                        </p:tgtEl>
                                        <p:attrNameLst>
                                          <p:attrName>style.visibility</p:attrName>
                                        </p:attrNameLst>
                                      </p:cBhvr>
                                      <p:to>
                                        <p:strVal val="visible"/>
                                      </p:to>
                                    </p:set>
                                    <p:animEffect transition="in" filter="fade">
                                      <p:cBhvr>
                                        <p:cTn id="39" dur="500"/>
                                        <p:tgtEl>
                                          <p:spTgt spid="18">
                                            <p:txEl>
                                              <p:charRg st="1" end="1"/>
                                            </p:txEl>
                                          </p:spTgt>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8">
                                            <p:txEl>
                                              <p:charRg st="1" end="1"/>
                                            </p:txEl>
                                          </p:spTgt>
                                        </p:tgtEl>
                                        <p:attrNameLst>
                                          <p:attrName>style.visibility</p:attrName>
                                        </p:attrNameLst>
                                      </p:cBhvr>
                                      <p:to>
                                        <p:strVal val="visible"/>
                                      </p:to>
                                    </p:set>
                                    <p:animEffect transition="in" filter="fade">
                                      <p:cBhvr>
                                        <p:cTn id="43" dur="500"/>
                                        <p:tgtEl>
                                          <p:spTgt spid="18">
                                            <p:txEl>
                                              <p:char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Intro">
  <p:cSld name="Intro">
    <p:spTree>
      <p:nvGrpSpPr>
        <p:cNvPr id="1" name="Shape 25"/>
        <p:cNvGrpSpPr/>
        <p:nvPr/>
      </p:nvGrpSpPr>
      <p:grpSpPr>
        <a:xfrm>
          <a:off x="0" y="0"/>
          <a:ext cx="0" cy="0"/>
          <a:chOff x="0" y="0"/>
          <a:chExt cx="0" cy="0"/>
        </a:xfrm>
      </p:grpSpPr>
      <p:sp>
        <p:nvSpPr>
          <p:cNvPr id="26" name="Google Shape;26;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7" name="Google Shape;27;p3"/>
          <p:cNvSpPr/>
          <p:nvPr/>
        </p:nvSpPr>
        <p:spPr>
          <a:xfrm>
            <a:off x="105508" y="112102"/>
            <a:ext cx="11969261" cy="6633796"/>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8" name="Google Shape;28;p3"/>
          <p:cNvSpPr txBox="1">
            <a:spLocks noGrp="1"/>
          </p:cNvSpPr>
          <p:nvPr>
            <p:ph type="title"/>
          </p:nvPr>
        </p:nvSpPr>
        <p:spPr>
          <a:xfrm>
            <a:off x="550731" y="318803"/>
            <a:ext cx="8309112" cy="91764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
          <p:cNvSpPr txBox="1">
            <a:spLocks noGrp="1"/>
          </p:cNvSpPr>
          <p:nvPr>
            <p:ph type="body" idx="1"/>
          </p:nvPr>
        </p:nvSpPr>
        <p:spPr>
          <a:xfrm>
            <a:off x="550731" y="1549256"/>
            <a:ext cx="5510213" cy="4454525"/>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000"/>
              </a:spcBef>
              <a:spcAft>
                <a:spcPts val="0"/>
              </a:spcAft>
              <a:buClr>
                <a:schemeClr val="lt1"/>
              </a:buClr>
              <a:buSzPts val="1920"/>
              <a:buFont typeface="Courier New"/>
              <a:buChar char="o"/>
              <a:defRPr sz="2400">
                <a:solidFill>
                  <a:schemeClr val="lt1"/>
                </a:solidFill>
              </a:defRPr>
            </a:lvl1pPr>
            <a:lvl2pPr marL="914400" lvl="1" indent="-340360" algn="l">
              <a:lnSpc>
                <a:spcPct val="90000"/>
              </a:lnSpc>
              <a:spcBef>
                <a:spcPts val="500"/>
              </a:spcBef>
              <a:spcAft>
                <a:spcPts val="0"/>
              </a:spcAft>
              <a:buClr>
                <a:schemeClr val="lt1"/>
              </a:buClr>
              <a:buSzPts val="1760"/>
              <a:buFont typeface="Courier New"/>
              <a:buChar char="o"/>
              <a:defRPr sz="2200">
                <a:solidFill>
                  <a:schemeClr val="lt1"/>
                </a:solidFill>
              </a:defRPr>
            </a:lvl2pPr>
            <a:lvl3pPr marL="1371600" lvl="2" indent="-330200" algn="l">
              <a:lnSpc>
                <a:spcPct val="90000"/>
              </a:lnSpc>
              <a:spcBef>
                <a:spcPts val="500"/>
              </a:spcBef>
              <a:spcAft>
                <a:spcPts val="0"/>
              </a:spcAft>
              <a:buClr>
                <a:schemeClr val="lt1"/>
              </a:buClr>
              <a:buSzPts val="1600"/>
              <a:buFont typeface="Courier New"/>
              <a:buChar char="o"/>
              <a:defRPr sz="2000">
                <a:solidFill>
                  <a:schemeClr val="lt1"/>
                </a:solidFill>
              </a:defRPr>
            </a:lvl3pPr>
            <a:lvl4pPr marL="1828800" lvl="3" indent="-320040" algn="l">
              <a:lnSpc>
                <a:spcPct val="90000"/>
              </a:lnSpc>
              <a:spcBef>
                <a:spcPts val="500"/>
              </a:spcBef>
              <a:spcAft>
                <a:spcPts val="0"/>
              </a:spcAft>
              <a:buClr>
                <a:schemeClr val="lt1"/>
              </a:buClr>
              <a:buSzPts val="1440"/>
              <a:buFont typeface="Courier New"/>
              <a:buChar char="o"/>
              <a:defRPr sz="1800">
                <a:solidFill>
                  <a:schemeClr val="lt1"/>
                </a:solidFill>
              </a:defRPr>
            </a:lvl4pPr>
            <a:lvl5pPr marL="2286000" lvl="4" indent="-309880" algn="l">
              <a:lnSpc>
                <a:spcPct val="90000"/>
              </a:lnSpc>
              <a:spcBef>
                <a:spcPts val="500"/>
              </a:spcBef>
              <a:spcAft>
                <a:spcPts val="0"/>
              </a:spcAft>
              <a:buClr>
                <a:schemeClr val="lt1"/>
              </a:buClr>
              <a:buSzPts val="1280"/>
              <a:buFont typeface="Courier New"/>
              <a:buChar char="o"/>
              <a:defRPr sz="16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 name="Google Shape;30;p3"/>
          <p:cNvSpPr/>
          <p:nvPr/>
        </p:nvSpPr>
        <p:spPr>
          <a:xfrm rot="5400000">
            <a:off x="6727677" y="1418544"/>
            <a:ext cx="4185813" cy="3614854"/>
          </a:xfrm>
          <a:prstGeom prst="hexagon">
            <a:avLst>
              <a:gd name="adj" fmla="val 24512"/>
              <a:gd name="vf" fmla="val 115470"/>
            </a:avLst>
          </a:prstGeom>
          <a:solidFill>
            <a:schemeClr val="lt1">
              <a:alpha val="40000"/>
            </a:schemeClr>
          </a:solidFill>
          <a:ln w="127000" cap="rnd"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Arial"/>
              <a:ea typeface="Arial"/>
              <a:cs typeface="Arial"/>
              <a:sym typeface="Arial"/>
            </a:endParaRPr>
          </a:p>
        </p:txBody>
      </p:sp>
      <p:pic>
        <p:nvPicPr>
          <p:cNvPr id="31" name="Google Shape;31;p3" descr="Diagram&#10;&#10;Description automatically generated"/>
          <p:cNvPicPr preferRelativeResize="0"/>
          <p:nvPr/>
        </p:nvPicPr>
        <p:blipFill rotWithShape="1">
          <a:blip r:embed="rId2">
            <a:alphaModFix/>
          </a:blip>
          <a:srcRect/>
          <a:stretch/>
        </p:blipFill>
        <p:spPr>
          <a:xfrm>
            <a:off x="6775119" y="1159235"/>
            <a:ext cx="4031294" cy="3894461"/>
          </a:xfrm>
          <a:prstGeom prst="rect">
            <a:avLst/>
          </a:prstGeom>
          <a:noFill/>
          <a:ln>
            <a:noFill/>
          </a:ln>
        </p:spPr>
      </p:pic>
      <p:pic>
        <p:nvPicPr>
          <p:cNvPr id="32" name="Google Shape;32;p3"/>
          <p:cNvPicPr preferRelativeResize="0"/>
          <p:nvPr/>
        </p:nvPicPr>
        <p:blipFill rotWithShape="1">
          <a:blip r:embed="rId3">
            <a:alphaModFix/>
          </a:blip>
          <a:srcRect/>
          <a:stretch/>
        </p:blipFill>
        <p:spPr>
          <a:xfrm>
            <a:off x="9628643" y="6209290"/>
            <a:ext cx="2355540" cy="44613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ppt_w</p:attrName>
                                        </p:attrNameLst>
                                      </p:cBhvr>
                                      <p:tavLst>
                                        <p:tav tm="0">
                                          <p:val>
                                            <p:strVal val="0"/>
                                          </p:val>
                                        </p:tav>
                                        <p:tav tm="100000">
                                          <p:val>
                                            <p:strVal val="#ppt_w"/>
                                          </p:val>
                                        </p:tav>
                                      </p:tavLst>
                                    </p:anim>
                                    <p:anim calcmode="lin" valueType="num">
                                      <p:cBhvr additive="base">
                                        <p:cTn id="8" dur="500"/>
                                        <p:tgtEl>
                                          <p:spTgt spid="27"/>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3"/>
        <p:cNvGrpSpPr/>
        <p:nvPr/>
      </p:nvGrpSpPr>
      <p:grpSpPr>
        <a:xfrm>
          <a:off x="0" y="0"/>
          <a:ext cx="0" cy="0"/>
          <a:chOff x="0" y="0"/>
          <a:chExt cx="0" cy="0"/>
        </a:xfrm>
      </p:grpSpPr>
      <p:sp>
        <p:nvSpPr>
          <p:cNvPr id="34" name="Google Shape;34;p4"/>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
          <p:cNvSpPr txBox="1">
            <a:spLocks noGrp="1"/>
          </p:cNvSpPr>
          <p:nvPr>
            <p:ph type="body" idx="1"/>
          </p:nvPr>
        </p:nvSpPr>
        <p:spPr>
          <a:xfrm>
            <a:off x="556593" y="1402183"/>
            <a:ext cx="8309112"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SzPts val="1800"/>
              <a:buChar char="•"/>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6"/>
        <p:cNvGrpSpPr/>
        <p:nvPr/>
      </p:nvGrpSpPr>
      <p:grpSpPr>
        <a:xfrm>
          <a:off x="0" y="0"/>
          <a:ext cx="0" cy="0"/>
          <a:chOff x="0" y="0"/>
          <a:chExt cx="0" cy="0"/>
        </a:xfrm>
      </p:grpSpPr>
      <p:sp>
        <p:nvSpPr>
          <p:cNvPr id="37" name="Google Shape;37;p5"/>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olid Grey Divider">
  <p:cSld name="Solid Grey Divider">
    <p:spTree>
      <p:nvGrpSpPr>
        <p:cNvPr id="1" name="Shape 38"/>
        <p:cNvGrpSpPr/>
        <p:nvPr/>
      </p:nvGrpSpPr>
      <p:grpSpPr>
        <a:xfrm>
          <a:off x="0" y="0"/>
          <a:ext cx="0" cy="0"/>
          <a:chOff x="0" y="0"/>
          <a:chExt cx="0" cy="0"/>
        </a:xfrm>
      </p:grpSpPr>
      <p:sp>
        <p:nvSpPr>
          <p:cNvPr id="39" name="Google Shape;39;p6"/>
          <p:cNvSpPr txBox="1">
            <a:spLocks noGrp="1"/>
          </p:cNvSpPr>
          <p:nvPr>
            <p:ph type="body" idx="1"/>
          </p:nvPr>
        </p:nvSpPr>
        <p:spPr>
          <a:xfrm>
            <a:off x="838200" y="1793875"/>
            <a:ext cx="6043613" cy="37147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2000"/>
              <a:buNone/>
              <a:defRPr sz="2000" b="1">
                <a:solidFill>
                  <a:schemeClr val="lt1"/>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6"/>
          <p:cNvSpPr txBox="1">
            <a:spLocks noGrp="1"/>
          </p:cNvSpPr>
          <p:nvPr>
            <p:ph type="body" idx="2"/>
          </p:nvPr>
        </p:nvSpPr>
        <p:spPr>
          <a:xfrm>
            <a:off x="838200" y="769938"/>
            <a:ext cx="8194675" cy="6572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4000"/>
              <a:buNone/>
              <a:defRPr sz="40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1"/>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_Intro">
  <p:cSld name="1_Intro">
    <p:spTree>
      <p:nvGrpSpPr>
        <p:cNvPr id="1" name="Shape 42"/>
        <p:cNvGrpSpPr/>
        <p:nvPr/>
      </p:nvGrpSpPr>
      <p:grpSpPr>
        <a:xfrm>
          <a:off x="0" y="0"/>
          <a:ext cx="0" cy="0"/>
          <a:chOff x="0" y="0"/>
          <a:chExt cx="0" cy="0"/>
        </a:xfrm>
      </p:grpSpPr>
      <p:sp>
        <p:nvSpPr>
          <p:cNvPr id="43" name="Google Shape;43;p8"/>
          <p:cNvSpPr/>
          <p:nvPr/>
        </p:nvSpPr>
        <p:spPr>
          <a:xfrm>
            <a:off x="0" y="296153"/>
            <a:ext cx="12192000" cy="66337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4" name="Google Shape;44;p8"/>
          <p:cNvSpPr/>
          <p:nvPr/>
        </p:nvSpPr>
        <p:spPr>
          <a:xfrm>
            <a:off x="105508" y="112102"/>
            <a:ext cx="11969261" cy="6633796"/>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5" name="Google Shape;45;p8"/>
          <p:cNvSpPr txBox="1">
            <a:spLocks noGrp="1"/>
          </p:cNvSpPr>
          <p:nvPr>
            <p:ph type="title"/>
          </p:nvPr>
        </p:nvSpPr>
        <p:spPr>
          <a:xfrm>
            <a:off x="550731" y="318803"/>
            <a:ext cx="8309112" cy="91764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8"/>
          <p:cNvSpPr txBox="1">
            <a:spLocks noGrp="1"/>
          </p:cNvSpPr>
          <p:nvPr>
            <p:ph type="body" idx="1"/>
          </p:nvPr>
        </p:nvSpPr>
        <p:spPr>
          <a:xfrm>
            <a:off x="550731" y="1549256"/>
            <a:ext cx="8309112" cy="4454525"/>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000"/>
              </a:spcBef>
              <a:spcAft>
                <a:spcPts val="0"/>
              </a:spcAft>
              <a:buClr>
                <a:schemeClr val="lt1"/>
              </a:buClr>
              <a:buSzPts val="1920"/>
              <a:buFont typeface="Courier New"/>
              <a:buChar char="o"/>
              <a:defRPr sz="2400">
                <a:solidFill>
                  <a:schemeClr val="lt1"/>
                </a:solidFill>
              </a:defRPr>
            </a:lvl1pPr>
            <a:lvl2pPr marL="914400" lvl="1" indent="-340360" algn="l">
              <a:lnSpc>
                <a:spcPct val="90000"/>
              </a:lnSpc>
              <a:spcBef>
                <a:spcPts val="500"/>
              </a:spcBef>
              <a:spcAft>
                <a:spcPts val="0"/>
              </a:spcAft>
              <a:buClr>
                <a:schemeClr val="lt1"/>
              </a:buClr>
              <a:buSzPts val="1760"/>
              <a:buFont typeface="Courier New"/>
              <a:buChar char="o"/>
              <a:defRPr sz="2200">
                <a:solidFill>
                  <a:schemeClr val="lt1"/>
                </a:solidFill>
              </a:defRPr>
            </a:lvl2pPr>
            <a:lvl3pPr marL="1371600" lvl="2" indent="-330200" algn="l">
              <a:lnSpc>
                <a:spcPct val="90000"/>
              </a:lnSpc>
              <a:spcBef>
                <a:spcPts val="500"/>
              </a:spcBef>
              <a:spcAft>
                <a:spcPts val="0"/>
              </a:spcAft>
              <a:buClr>
                <a:schemeClr val="lt1"/>
              </a:buClr>
              <a:buSzPts val="1600"/>
              <a:buFont typeface="Courier New"/>
              <a:buChar char="o"/>
              <a:defRPr sz="2000">
                <a:solidFill>
                  <a:schemeClr val="lt1"/>
                </a:solidFill>
              </a:defRPr>
            </a:lvl3pPr>
            <a:lvl4pPr marL="1828800" lvl="3" indent="-320040" algn="l">
              <a:lnSpc>
                <a:spcPct val="90000"/>
              </a:lnSpc>
              <a:spcBef>
                <a:spcPts val="500"/>
              </a:spcBef>
              <a:spcAft>
                <a:spcPts val="0"/>
              </a:spcAft>
              <a:buClr>
                <a:schemeClr val="lt1"/>
              </a:buClr>
              <a:buSzPts val="1440"/>
              <a:buFont typeface="Courier New"/>
              <a:buChar char="o"/>
              <a:defRPr sz="1800">
                <a:solidFill>
                  <a:schemeClr val="lt1"/>
                </a:solidFill>
              </a:defRPr>
            </a:lvl4pPr>
            <a:lvl5pPr marL="2286000" lvl="4" indent="-309880" algn="l">
              <a:lnSpc>
                <a:spcPct val="90000"/>
              </a:lnSpc>
              <a:spcBef>
                <a:spcPts val="500"/>
              </a:spcBef>
              <a:spcAft>
                <a:spcPts val="0"/>
              </a:spcAft>
              <a:buClr>
                <a:schemeClr val="lt1"/>
              </a:buClr>
              <a:buSzPts val="1280"/>
              <a:buFont typeface="Courier New"/>
              <a:buChar char="o"/>
              <a:defRPr sz="16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7" name="Google Shape;47;p8"/>
          <p:cNvPicPr preferRelativeResize="0"/>
          <p:nvPr/>
        </p:nvPicPr>
        <p:blipFill rotWithShape="1">
          <a:blip r:embed="rId2">
            <a:alphaModFix/>
          </a:blip>
          <a:srcRect/>
          <a:stretch/>
        </p:blipFill>
        <p:spPr>
          <a:xfrm>
            <a:off x="9628643" y="6209290"/>
            <a:ext cx="2355540" cy="44613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p:tgtEl>
                                          <p:spTgt spid="44"/>
                                        </p:tgtEl>
                                        <p:attrNameLst>
                                          <p:attrName>ppt_w</p:attrName>
                                        </p:attrNameLst>
                                      </p:cBhvr>
                                      <p:tavLst>
                                        <p:tav tm="0">
                                          <p:val>
                                            <p:strVal val="0"/>
                                          </p:val>
                                        </p:tav>
                                        <p:tav tm="100000">
                                          <p:val>
                                            <p:strVal val="#ppt_w"/>
                                          </p:val>
                                        </p:tav>
                                      </p:tavLst>
                                    </p:anim>
                                    <p:anim calcmode="lin" valueType="num">
                                      <p:cBhvr additive="base">
                                        <p:cTn id="8" dur="500"/>
                                        <p:tgtEl>
                                          <p:spTgt spid="44"/>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48"/>
        <p:cNvGrpSpPr/>
        <p:nvPr/>
      </p:nvGrpSpPr>
      <p:grpSpPr>
        <a:xfrm>
          <a:off x="0" y="0"/>
          <a:ext cx="0" cy="0"/>
          <a:chOff x="0" y="0"/>
          <a:chExt cx="0" cy="0"/>
        </a:xfrm>
      </p:grpSpPr>
      <p:sp>
        <p:nvSpPr>
          <p:cNvPr id="49" name="Google Shape;49;p9"/>
          <p:cNvSpPr/>
          <p:nvPr/>
        </p:nvSpPr>
        <p:spPr>
          <a:xfrm>
            <a:off x="105508" y="112102"/>
            <a:ext cx="11969261" cy="6633796"/>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0" name="Google Shape;50;p9"/>
          <p:cNvSpPr txBox="1">
            <a:spLocks noGrp="1"/>
          </p:cNvSpPr>
          <p:nvPr>
            <p:ph type="body" idx="1"/>
          </p:nvPr>
        </p:nvSpPr>
        <p:spPr>
          <a:xfrm>
            <a:off x="2649049" y="5943616"/>
            <a:ext cx="6753225" cy="238125"/>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1400"/>
              <a:buNone/>
              <a:defRPr sz="14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9"/>
          <p:cNvSpPr txBox="1">
            <a:spLocks noGrp="1"/>
          </p:cNvSpPr>
          <p:nvPr>
            <p:ph type="body" idx="2"/>
          </p:nvPr>
        </p:nvSpPr>
        <p:spPr>
          <a:xfrm>
            <a:off x="2632109" y="6181741"/>
            <a:ext cx="6770165" cy="238125"/>
          </a:xfrm>
          <a:prstGeom prst="rect">
            <a:avLst/>
          </a:prstGeom>
          <a:noFill/>
          <a:ln>
            <a:noFill/>
          </a:ln>
        </p:spPr>
        <p:txBody>
          <a:bodyPr spcFirstLastPara="1" wrap="square" lIns="91425" tIns="45700" rIns="91425" bIns="45700" anchor="t" anchorCtr="0">
            <a:noAutofit/>
          </a:bodyPr>
          <a:lstStyle>
            <a:lvl1pPr marL="457200" lvl="0" indent="-228600" algn="ctr">
              <a:lnSpc>
                <a:spcPct val="90000"/>
              </a:lnSpc>
              <a:spcBef>
                <a:spcPts val="1000"/>
              </a:spcBef>
              <a:spcAft>
                <a:spcPts val="0"/>
              </a:spcAft>
              <a:buSzPts val="1400"/>
              <a:buNone/>
              <a:defRPr sz="14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2" name="Google Shape;52;p9"/>
          <p:cNvPicPr preferRelativeResize="0"/>
          <p:nvPr/>
        </p:nvPicPr>
        <p:blipFill rotWithShape="1">
          <a:blip r:embed="rId2">
            <a:alphaModFix/>
          </a:blip>
          <a:srcRect/>
          <a:stretch/>
        </p:blipFill>
        <p:spPr>
          <a:xfrm>
            <a:off x="4162479" y="112102"/>
            <a:ext cx="3709424" cy="484937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1">
                                            <p:txEl>
                                              <p:pRg st="0" end="0"/>
                                            </p:txEl>
                                          </p:spTgt>
                                        </p:tgtEl>
                                        <p:attrNameLst>
                                          <p:attrName>style.visibility</p:attrName>
                                        </p:attrNameLst>
                                      </p:cBhvr>
                                      <p:to>
                                        <p:strVal val="visible"/>
                                      </p:to>
                                    </p:set>
                                    <p:anim calcmode="lin" valueType="num">
                                      <p:cBhvr additive="base">
                                        <p:cTn id="7" dur="500"/>
                                        <p:tgtEl>
                                          <p:spTgt spid="51">
                                            <p:txEl>
                                              <p:pRg st="0" end="0"/>
                                            </p:txEl>
                                          </p:spTgt>
                                        </p:tgtEl>
                                        <p:attrNameLst>
                                          <p:attrName>ppt_y</p:attrName>
                                        </p:attrNameLst>
                                      </p:cBhvr>
                                      <p:tavLst>
                                        <p:tav tm="0">
                                          <p:val>
                                            <p:strVal val="#ppt_y+1"/>
                                          </p:val>
                                        </p:tav>
                                        <p:tav tm="100000">
                                          <p:val>
                                            <p:strVal val="#ppt_y"/>
                                          </p:val>
                                        </p:tav>
                                      </p:tavLst>
                                    </p:anim>
                                  </p:childTnLst>
                                </p:cTn>
                              </p:par>
                              <p:par>
                                <p:cTn id="8" presetID="2" presetClass="entr" presetSubtype="4" fill="hold" nodeType="withEffect">
                                  <p:stCondLst>
                                    <p:cond delay="0"/>
                                  </p:stCondLst>
                                  <p:childTnLst>
                                    <p:set>
                                      <p:cBhvr>
                                        <p:cTn id="9" dur="1" fill="hold">
                                          <p:stCondLst>
                                            <p:cond delay="0"/>
                                          </p:stCondLst>
                                        </p:cTn>
                                        <p:tgtEl>
                                          <p:spTgt spid="51">
                                            <p:txEl>
                                              <p:charRg st="1" end="1"/>
                                            </p:txEl>
                                          </p:spTgt>
                                        </p:tgtEl>
                                        <p:attrNameLst>
                                          <p:attrName>style.visibility</p:attrName>
                                        </p:attrNameLst>
                                      </p:cBhvr>
                                      <p:to>
                                        <p:strVal val="visible"/>
                                      </p:to>
                                    </p:set>
                                    <p:anim calcmode="lin" valueType="num">
                                      <p:cBhvr additive="base">
                                        <p:cTn id="10" dur="500"/>
                                        <p:tgtEl>
                                          <p:spTgt spid="51">
                                            <p:txEl>
                                              <p:charRg st="1" end="1"/>
                                            </p:txEl>
                                          </p:spTgt>
                                        </p:tgtEl>
                                        <p:attrNameLst>
                                          <p:attrName>ppt_y</p:attrName>
                                        </p:attrNameLst>
                                      </p:cBhvr>
                                      <p:tavLst>
                                        <p:tav tm="0">
                                          <p:val>
                                            <p:strVal val="#ppt_y+1"/>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1">
                                            <p:txEl>
                                              <p:charRg st="1" end="1"/>
                                            </p:txEl>
                                          </p:spTgt>
                                        </p:tgtEl>
                                        <p:attrNameLst>
                                          <p:attrName>style.visibility</p:attrName>
                                        </p:attrNameLst>
                                      </p:cBhvr>
                                      <p:to>
                                        <p:strVal val="visible"/>
                                      </p:to>
                                    </p:set>
                                    <p:anim calcmode="lin" valueType="num">
                                      <p:cBhvr additive="base">
                                        <p:cTn id="13" dur="500"/>
                                        <p:tgtEl>
                                          <p:spTgt spid="51">
                                            <p:txEl>
                                              <p:charRg st="1" end="1"/>
                                            </p:txEl>
                                          </p:spTgt>
                                        </p:tgtEl>
                                        <p:attrNameLst>
                                          <p:attrName>ppt_y</p:attrName>
                                        </p:attrNameLst>
                                      </p:cBhvr>
                                      <p:tavLst>
                                        <p:tav tm="0">
                                          <p:val>
                                            <p:strVal val="#ppt_y+1"/>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1">
                                            <p:txEl>
                                              <p:charRg st="1" end="1"/>
                                            </p:txEl>
                                          </p:spTgt>
                                        </p:tgtEl>
                                        <p:attrNameLst>
                                          <p:attrName>style.visibility</p:attrName>
                                        </p:attrNameLst>
                                      </p:cBhvr>
                                      <p:to>
                                        <p:strVal val="visible"/>
                                      </p:to>
                                    </p:set>
                                    <p:anim calcmode="lin" valueType="num">
                                      <p:cBhvr additive="base">
                                        <p:cTn id="16" dur="500"/>
                                        <p:tgtEl>
                                          <p:spTgt spid="51">
                                            <p:txEl>
                                              <p:charRg st="1" end="1"/>
                                            </p:txEl>
                                          </p:spTgt>
                                        </p:tgtEl>
                                        <p:attrNameLst>
                                          <p:attrName>ppt_y</p:attrName>
                                        </p:attrNameLst>
                                      </p:cBhvr>
                                      <p:tavLst>
                                        <p:tav tm="0">
                                          <p:val>
                                            <p:strVal val="#ppt_y+1"/>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1">
                                            <p:txEl>
                                              <p:charRg st="1" end="1"/>
                                            </p:txEl>
                                          </p:spTgt>
                                        </p:tgtEl>
                                        <p:attrNameLst>
                                          <p:attrName>style.visibility</p:attrName>
                                        </p:attrNameLst>
                                      </p:cBhvr>
                                      <p:to>
                                        <p:strVal val="visible"/>
                                      </p:to>
                                    </p:set>
                                    <p:anim calcmode="lin" valueType="num">
                                      <p:cBhvr additive="base">
                                        <p:cTn id="19" dur="500"/>
                                        <p:tgtEl>
                                          <p:spTgt spid="51">
                                            <p:txEl>
                                              <p:charRg st="1" end="1"/>
                                            </p:txEl>
                                          </p:spTgt>
                                        </p:tgtEl>
                                        <p:attrNameLst>
                                          <p:attrName>ppt_y</p:attrName>
                                        </p:attrNameLst>
                                      </p:cBhvr>
                                      <p:tavLst>
                                        <p:tav tm="0">
                                          <p:val>
                                            <p:strVal val="#ppt_y+1"/>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51">
                                            <p:txEl>
                                              <p:charRg st="1" end="1"/>
                                            </p:txEl>
                                          </p:spTgt>
                                        </p:tgtEl>
                                        <p:attrNameLst>
                                          <p:attrName>style.visibility</p:attrName>
                                        </p:attrNameLst>
                                      </p:cBhvr>
                                      <p:to>
                                        <p:strVal val="visible"/>
                                      </p:to>
                                    </p:set>
                                    <p:anim calcmode="lin" valueType="num">
                                      <p:cBhvr additive="base">
                                        <p:cTn id="22" dur="500"/>
                                        <p:tgtEl>
                                          <p:spTgt spid="51">
                                            <p:txEl>
                                              <p:charRg st="1" end="1"/>
                                            </p:txEl>
                                          </p:spTgt>
                                        </p:tgtEl>
                                        <p:attrNameLst>
                                          <p:attrName>ppt_y</p:attrName>
                                        </p:attrNameLst>
                                      </p:cBhvr>
                                      <p:tavLst>
                                        <p:tav tm="0">
                                          <p:val>
                                            <p:strVal val="#ppt_y+1"/>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51">
                                            <p:txEl>
                                              <p:charRg st="1" end="1"/>
                                            </p:txEl>
                                          </p:spTgt>
                                        </p:tgtEl>
                                        <p:attrNameLst>
                                          <p:attrName>style.visibility</p:attrName>
                                        </p:attrNameLst>
                                      </p:cBhvr>
                                      <p:to>
                                        <p:strVal val="visible"/>
                                      </p:to>
                                    </p:set>
                                    <p:anim calcmode="lin" valueType="num">
                                      <p:cBhvr additive="base">
                                        <p:cTn id="25" dur="500"/>
                                        <p:tgtEl>
                                          <p:spTgt spid="51">
                                            <p:txEl>
                                              <p:charRg st="1" end="1"/>
                                            </p:txEl>
                                          </p:spTgt>
                                        </p:tgtEl>
                                        <p:attrNameLst>
                                          <p:attrName>ppt_y</p:attrName>
                                        </p:attrNameLst>
                                      </p:cBhvr>
                                      <p:tavLst>
                                        <p:tav tm="0">
                                          <p:val>
                                            <p:strVal val="#ppt_y+1"/>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51">
                                            <p:txEl>
                                              <p:charRg st="1" end="1"/>
                                            </p:txEl>
                                          </p:spTgt>
                                        </p:tgtEl>
                                        <p:attrNameLst>
                                          <p:attrName>style.visibility</p:attrName>
                                        </p:attrNameLst>
                                      </p:cBhvr>
                                      <p:to>
                                        <p:strVal val="visible"/>
                                      </p:to>
                                    </p:set>
                                    <p:anim calcmode="lin" valueType="num">
                                      <p:cBhvr additive="base">
                                        <p:cTn id="28" dur="500"/>
                                        <p:tgtEl>
                                          <p:spTgt spid="51">
                                            <p:txEl>
                                              <p:charRg st="1" end="1"/>
                                            </p:txEl>
                                          </p:spTgt>
                                        </p:tgtEl>
                                        <p:attrNameLst>
                                          <p:attrName>ppt_y</p:attrName>
                                        </p:attrNameLst>
                                      </p:cBhvr>
                                      <p:tavLst>
                                        <p:tav tm="0">
                                          <p:val>
                                            <p:strVal val="#ppt_y+1"/>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1">
                                            <p:txEl>
                                              <p:charRg st="1" end="1"/>
                                            </p:txEl>
                                          </p:spTgt>
                                        </p:tgtEl>
                                        <p:attrNameLst>
                                          <p:attrName>style.visibility</p:attrName>
                                        </p:attrNameLst>
                                      </p:cBhvr>
                                      <p:to>
                                        <p:strVal val="visible"/>
                                      </p:to>
                                    </p:set>
                                    <p:anim calcmode="lin" valueType="num">
                                      <p:cBhvr additive="base">
                                        <p:cTn id="31" dur="500"/>
                                        <p:tgtEl>
                                          <p:spTgt spid="51">
                                            <p:txEl>
                                              <p:charRg st="1" end="1"/>
                                            </p:txEl>
                                          </p:spTgt>
                                        </p:tgtEl>
                                        <p:attrNameLst>
                                          <p:attrName>ppt_y</p:attrName>
                                        </p:attrNameLst>
                                      </p:cBhvr>
                                      <p:tavLst>
                                        <p:tav tm="0">
                                          <p:val>
                                            <p:strVal val="#ppt_y+1"/>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50">
                                            <p:txEl>
                                              <p:pRg st="0" end="0"/>
                                            </p:txEl>
                                          </p:spTgt>
                                        </p:tgtEl>
                                        <p:attrNameLst>
                                          <p:attrName>style.visibility</p:attrName>
                                        </p:attrNameLst>
                                      </p:cBhvr>
                                      <p:to>
                                        <p:strVal val="visible"/>
                                      </p:to>
                                    </p:set>
                                    <p:anim calcmode="lin" valueType="num">
                                      <p:cBhvr additive="base">
                                        <p:cTn id="34" dur="500"/>
                                        <p:tgtEl>
                                          <p:spTgt spid="50">
                                            <p:txEl>
                                              <p:pRg st="0" end="0"/>
                                            </p:txEl>
                                          </p:spTgt>
                                        </p:tgtEl>
                                        <p:attrNameLst>
                                          <p:attrName>ppt_y</p:attrName>
                                        </p:attrNameLst>
                                      </p:cBhvr>
                                      <p:tavLst>
                                        <p:tav tm="0">
                                          <p:val>
                                            <p:strVal val="#ppt_y+1"/>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0">
                                            <p:txEl>
                                              <p:charRg st="1" end="1"/>
                                            </p:txEl>
                                          </p:spTgt>
                                        </p:tgtEl>
                                        <p:attrNameLst>
                                          <p:attrName>style.visibility</p:attrName>
                                        </p:attrNameLst>
                                      </p:cBhvr>
                                      <p:to>
                                        <p:strVal val="visible"/>
                                      </p:to>
                                    </p:set>
                                    <p:anim calcmode="lin" valueType="num">
                                      <p:cBhvr additive="base">
                                        <p:cTn id="37" dur="500"/>
                                        <p:tgtEl>
                                          <p:spTgt spid="50">
                                            <p:txEl>
                                              <p:charRg st="1" end="1"/>
                                            </p:txEl>
                                          </p:spTgt>
                                        </p:tgtEl>
                                        <p:attrNameLst>
                                          <p:attrName>ppt_y</p:attrName>
                                        </p:attrNameLst>
                                      </p:cBhvr>
                                      <p:tavLst>
                                        <p:tav tm="0">
                                          <p:val>
                                            <p:strVal val="#ppt_y+1"/>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50">
                                            <p:txEl>
                                              <p:charRg st="1" end="1"/>
                                            </p:txEl>
                                          </p:spTgt>
                                        </p:tgtEl>
                                        <p:attrNameLst>
                                          <p:attrName>style.visibility</p:attrName>
                                        </p:attrNameLst>
                                      </p:cBhvr>
                                      <p:to>
                                        <p:strVal val="visible"/>
                                      </p:to>
                                    </p:set>
                                    <p:anim calcmode="lin" valueType="num">
                                      <p:cBhvr additive="base">
                                        <p:cTn id="40" dur="500"/>
                                        <p:tgtEl>
                                          <p:spTgt spid="50">
                                            <p:txEl>
                                              <p:charRg st="1" end="1"/>
                                            </p:txEl>
                                          </p:spTgt>
                                        </p:tgtEl>
                                        <p:attrNameLst>
                                          <p:attrName>ppt_y</p:attrName>
                                        </p:attrNameLst>
                                      </p:cBhvr>
                                      <p:tavLst>
                                        <p:tav tm="0">
                                          <p:val>
                                            <p:strVal val="#ppt_y+1"/>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50">
                                            <p:txEl>
                                              <p:charRg st="1" end="1"/>
                                            </p:txEl>
                                          </p:spTgt>
                                        </p:tgtEl>
                                        <p:attrNameLst>
                                          <p:attrName>style.visibility</p:attrName>
                                        </p:attrNameLst>
                                      </p:cBhvr>
                                      <p:to>
                                        <p:strVal val="visible"/>
                                      </p:to>
                                    </p:set>
                                    <p:anim calcmode="lin" valueType="num">
                                      <p:cBhvr additive="base">
                                        <p:cTn id="43" dur="500"/>
                                        <p:tgtEl>
                                          <p:spTgt spid="50">
                                            <p:txEl>
                                              <p:charRg st="1" end="1"/>
                                            </p:txEl>
                                          </p:spTgt>
                                        </p:tgtEl>
                                        <p:attrNameLst>
                                          <p:attrName>ppt_y</p:attrName>
                                        </p:attrNameLst>
                                      </p:cBhvr>
                                      <p:tavLst>
                                        <p:tav tm="0">
                                          <p:val>
                                            <p:strVal val="#ppt_y+1"/>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0">
                                            <p:txEl>
                                              <p:charRg st="1" end="1"/>
                                            </p:txEl>
                                          </p:spTgt>
                                        </p:tgtEl>
                                        <p:attrNameLst>
                                          <p:attrName>style.visibility</p:attrName>
                                        </p:attrNameLst>
                                      </p:cBhvr>
                                      <p:to>
                                        <p:strVal val="visible"/>
                                      </p:to>
                                    </p:set>
                                    <p:anim calcmode="lin" valueType="num">
                                      <p:cBhvr additive="base">
                                        <p:cTn id="46" dur="500"/>
                                        <p:tgtEl>
                                          <p:spTgt spid="50">
                                            <p:txEl>
                                              <p:charRg st="1" end="1"/>
                                            </p:txEl>
                                          </p:spTgt>
                                        </p:tgtEl>
                                        <p:attrNameLst>
                                          <p:attrName>ppt_y</p:attrName>
                                        </p:attrNameLst>
                                      </p:cBhvr>
                                      <p:tavLst>
                                        <p:tav tm="0">
                                          <p:val>
                                            <p:strVal val="#ppt_y+1"/>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0">
                                            <p:txEl>
                                              <p:charRg st="1" end="1"/>
                                            </p:txEl>
                                          </p:spTgt>
                                        </p:tgtEl>
                                        <p:attrNameLst>
                                          <p:attrName>style.visibility</p:attrName>
                                        </p:attrNameLst>
                                      </p:cBhvr>
                                      <p:to>
                                        <p:strVal val="visible"/>
                                      </p:to>
                                    </p:set>
                                    <p:anim calcmode="lin" valueType="num">
                                      <p:cBhvr additive="base">
                                        <p:cTn id="49" dur="500"/>
                                        <p:tgtEl>
                                          <p:spTgt spid="50">
                                            <p:txEl>
                                              <p:charRg st="1" end="1"/>
                                            </p:txEl>
                                          </p:spTgt>
                                        </p:tgtEl>
                                        <p:attrNameLst>
                                          <p:attrName>ppt_y</p:attrName>
                                        </p:attrNameLst>
                                      </p:cBhvr>
                                      <p:tavLst>
                                        <p:tav tm="0">
                                          <p:val>
                                            <p:strVal val="#ppt_y+1"/>
                                          </p:val>
                                        </p:tav>
                                        <p:tav tm="100000">
                                          <p:val>
                                            <p:strVal val="#ppt_y"/>
                                          </p:val>
                                        </p:tav>
                                      </p:tavLst>
                                    </p:anim>
                                  </p:childTnLst>
                                </p:cTn>
                              </p:par>
                              <p:par>
                                <p:cTn id="50" presetID="2" presetClass="entr" presetSubtype="4" fill="hold" nodeType="withEffect">
                                  <p:stCondLst>
                                    <p:cond delay="0"/>
                                  </p:stCondLst>
                                  <p:childTnLst>
                                    <p:set>
                                      <p:cBhvr>
                                        <p:cTn id="51" dur="1" fill="hold">
                                          <p:stCondLst>
                                            <p:cond delay="0"/>
                                          </p:stCondLst>
                                        </p:cTn>
                                        <p:tgtEl>
                                          <p:spTgt spid="50">
                                            <p:txEl>
                                              <p:charRg st="1" end="1"/>
                                            </p:txEl>
                                          </p:spTgt>
                                        </p:tgtEl>
                                        <p:attrNameLst>
                                          <p:attrName>style.visibility</p:attrName>
                                        </p:attrNameLst>
                                      </p:cBhvr>
                                      <p:to>
                                        <p:strVal val="visible"/>
                                      </p:to>
                                    </p:set>
                                    <p:anim calcmode="lin" valueType="num">
                                      <p:cBhvr additive="base">
                                        <p:cTn id="52" dur="500"/>
                                        <p:tgtEl>
                                          <p:spTgt spid="50">
                                            <p:txEl>
                                              <p:charRg st="1" end="1"/>
                                            </p:txEl>
                                          </p:spTgt>
                                        </p:tgtEl>
                                        <p:attrNameLst>
                                          <p:attrName>ppt_y</p:attrName>
                                        </p:attrNameLst>
                                      </p:cBhvr>
                                      <p:tavLst>
                                        <p:tav tm="0">
                                          <p:val>
                                            <p:strVal val="#ppt_y+1"/>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50">
                                            <p:txEl>
                                              <p:charRg st="1" end="1"/>
                                            </p:txEl>
                                          </p:spTgt>
                                        </p:tgtEl>
                                        <p:attrNameLst>
                                          <p:attrName>style.visibility</p:attrName>
                                        </p:attrNameLst>
                                      </p:cBhvr>
                                      <p:to>
                                        <p:strVal val="visible"/>
                                      </p:to>
                                    </p:set>
                                    <p:anim calcmode="lin" valueType="num">
                                      <p:cBhvr additive="base">
                                        <p:cTn id="55" dur="500"/>
                                        <p:tgtEl>
                                          <p:spTgt spid="50">
                                            <p:txEl>
                                              <p:charRg st="1" end="1"/>
                                            </p:txEl>
                                          </p:spTgt>
                                        </p:tgtEl>
                                        <p:attrNameLst>
                                          <p:attrName>ppt_y</p:attrName>
                                        </p:attrNameLst>
                                      </p:cBhvr>
                                      <p:tavLst>
                                        <p:tav tm="0">
                                          <p:val>
                                            <p:strVal val="#ppt_y+1"/>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50">
                                            <p:txEl>
                                              <p:charRg st="1" end="1"/>
                                            </p:txEl>
                                          </p:spTgt>
                                        </p:tgtEl>
                                        <p:attrNameLst>
                                          <p:attrName>style.visibility</p:attrName>
                                        </p:attrNameLst>
                                      </p:cBhvr>
                                      <p:to>
                                        <p:strVal val="visible"/>
                                      </p:to>
                                    </p:set>
                                    <p:anim calcmode="lin" valueType="num">
                                      <p:cBhvr additive="base">
                                        <p:cTn id="58" dur="500"/>
                                        <p:tgtEl>
                                          <p:spTgt spid="50">
                                            <p:txEl>
                                              <p:charRg st="1" end="1"/>
                                            </p:txEl>
                                          </p:spTgt>
                                        </p:tgtEl>
                                        <p:attrNameLst>
                                          <p:attrName>ppt_y</p:attrName>
                                        </p:attrNameLst>
                                      </p:cBhvr>
                                      <p:tavLst>
                                        <p:tav tm="0">
                                          <p:val>
                                            <p:strVal val="#ppt_y+1"/>
                                          </p:val>
                                        </p:tav>
                                        <p:tav tm="100000">
                                          <p:val>
                                            <p:strVal val="#ppt_y"/>
                                          </p:val>
                                        </p:tav>
                                      </p:tavLst>
                                    </p:anim>
                                  </p:childTnLst>
                                </p:cTn>
                              </p:par>
                              <p:par>
                                <p:cTn id="59" presetID="23" presetClass="entr" presetSubtype="16" fill="hold" nodeType="withEffect">
                                  <p:stCondLst>
                                    <p:cond delay="0"/>
                                  </p:stCondLst>
                                  <p:childTnLst>
                                    <p:set>
                                      <p:cBhvr>
                                        <p:cTn id="60" dur="1" fill="hold">
                                          <p:stCondLst>
                                            <p:cond delay="0"/>
                                          </p:stCondLst>
                                        </p:cTn>
                                        <p:tgtEl>
                                          <p:spTgt spid="49"/>
                                        </p:tgtEl>
                                        <p:attrNameLst>
                                          <p:attrName>style.visibility</p:attrName>
                                        </p:attrNameLst>
                                      </p:cBhvr>
                                      <p:to>
                                        <p:strVal val="visible"/>
                                      </p:to>
                                    </p:set>
                                    <p:anim calcmode="lin" valueType="num">
                                      <p:cBhvr additive="base">
                                        <p:cTn id="61" dur="500"/>
                                        <p:tgtEl>
                                          <p:spTgt spid="49"/>
                                        </p:tgtEl>
                                        <p:attrNameLst>
                                          <p:attrName>ppt_w</p:attrName>
                                        </p:attrNameLst>
                                      </p:cBhvr>
                                      <p:tavLst>
                                        <p:tav tm="0">
                                          <p:val>
                                            <p:strVal val="0"/>
                                          </p:val>
                                        </p:tav>
                                        <p:tav tm="100000">
                                          <p:val>
                                            <p:strVal val="#ppt_w"/>
                                          </p:val>
                                        </p:tav>
                                      </p:tavLst>
                                    </p:anim>
                                    <p:anim calcmode="lin" valueType="num">
                                      <p:cBhvr additive="base">
                                        <p:cTn id="62" dur="500"/>
                                        <p:tgtEl>
                                          <p:spTgt spid="49"/>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3"/>
        <p:cNvGrpSpPr/>
        <p:nvPr/>
      </p:nvGrpSpPr>
      <p:grpSpPr>
        <a:xfrm>
          <a:off x="0" y="0"/>
          <a:ext cx="0" cy="0"/>
          <a:chOff x="0" y="0"/>
          <a:chExt cx="0" cy="0"/>
        </a:xfrm>
      </p:grpSpPr>
      <p:sp>
        <p:nvSpPr>
          <p:cNvPr id="54" name="Google Shape;54;p10"/>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5" name="Google Shape;55;p10"/>
          <p:cNvSpPr/>
          <p:nvPr/>
        </p:nvSpPr>
        <p:spPr>
          <a:xfrm>
            <a:off x="105508" y="112102"/>
            <a:ext cx="11969261" cy="6633796"/>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6" name="Google Shape;56;p10"/>
          <p:cNvSpPr txBox="1">
            <a:spLocks noGrp="1"/>
          </p:cNvSpPr>
          <p:nvPr>
            <p:ph type="title"/>
          </p:nvPr>
        </p:nvSpPr>
        <p:spPr>
          <a:xfrm>
            <a:off x="838200" y="1043694"/>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4800"/>
              <a:buFont typeface="Arial"/>
              <a:buNone/>
              <a:defRPr sz="48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10"/>
          <p:cNvSpPr txBox="1">
            <a:spLocks noGrp="1"/>
          </p:cNvSpPr>
          <p:nvPr>
            <p:ph type="body" idx="1"/>
          </p:nvPr>
        </p:nvSpPr>
        <p:spPr>
          <a:xfrm>
            <a:off x="838200" y="3913894"/>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sz="2400">
                <a:solidFill>
                  <a:srgbClr val="D8D8D8"/>
                </a:solidFill>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pic>
        <p:nvPicPr>
          <p:cNvPr id="58" name="Google Shape;58;p10" descr="Diagram&#10;&#10;Description automatically generated"/>
          <p:cNvPicPr preferRelativeResize="0"/>
          <p:nvPr/>
        </p:nvPicPr>
        <p:blipFill rotWithShape="1">
          <a:blip r:embed="rId2">
            <a:alphaModFix/>
          </a:blip>
          <a:srcRect/>
          <a:stretch/>
        </p:blipFill>
        <p:spPr>
          <a:xfrm>
            <a:off x="406528" y="5497941"/>
            <a:ext cx="1063196" cy="1027109"/>
          </a:xfrm>
          <a:prstGeom prst="rect">
            <a:avLst/>
          </a:prstGeom>
          <a:noFill/>
          <a:ln>
            <a:noFill/>
          </a:ln>
        </p:spPr>
      </p:pic>
      <p:pic>
        <p:nvPicPr>
          <p:cNvPr id="59" name="Google Shape;59;p10"/>
          <p:cNvPicPr preferRelativeResize="0"/>
          <p:nvPr/>
        </p:nvPicPr>
        <p:blipFill rotWithShape="1">
          <a:blip r:embed="rId3">
            <a:alphaModFix/>
          </a:blip>
          <a:srcRect/>
          <a:stretch/>
        </p:blipFill>
        <p:spPr>
          <a:xfrm>
            <a:off x="9628643" y="6209290"/>
            <a:ext cx="2355540" cy="446133"/>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0"/>
        <p:cNvGrpSpPr/>
        <p:nvPr/>
      </p:nvGrpSpPr>
      <p:grpSpPr>
        <a:xfrm>
          <a:off x="0" y="0"/>
          <a:ext cx="0" cy="0"/>
          <a:chOff x="0" y="0"/>
          <a:chExt cx="0" cy="0"/>
        </a:xfrm>
      </p:grpSpPr>
      <p:sp>
        <p:nvSpPr>
          <p:cNvPr id="61" name="Google Shape;61;p11"/>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2" name="Google Shape;62;p11"/>
          <p:cNvSpPr txBox="1">
            <a:spLocks noGrp="1"/>
          </p:cNvSpPr>
          <p:nvPr>
            <p:ph type="body" idx="1"/>
          </p:nvPr>
        </p:nvSpPr>
        <p:spPr>
          <a:xfrm>
            <a:off x="556592" y="1486959"/>
            <a:ext cx="5539408" cy="408975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SzPts val="1800"/>
              <a:buChar char="•"/>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 name="Google Shape;63;p11"/>
          <p:cNvSpPr txBox="1">
            <a:spLocks noGrp="1"/>
          </p:cNvSpPr>
          <p:nvPr>
            <p:ph type="body" idx="2"/>
          </p:nvPr>
        </p:nvSpPr>
        <p:spPr>
          <a:xfrm>
            <a:off x="6364112" y="1506362"/>
            <a:ext cx="5181600" cy="408975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SzPts val="1800"/>
              <a:buChar char="•"/>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4"/>
        <p:cNvGrpSpPr/>
        <p:nvPr/>
      </p:nvGrpSpPr>
      <p:grpSpPr>
        <a:xfrm>
          <a:off x="0" y="0"/>
          <a:ext cx="0" cy="0"/>
          <a:chOff x="0" y="0"/>
          <a:chExt cx="0" cy="0"/>
        </a:xfrm>
      </p:grpSpPr>
      <p:sp>
        <p:nvSpPr>
          <p:cNvPr id="65" name="Google Shape;65;p12"/>
          <p:cNvSpPr txBox="1">
            <a:spLocks noGrp="1"/>
          </p:cNvSpPr>
          <p:nvPr>
            <p:ph type="title"/>
          </p:nvPr>
        </p:nvSpPr>
        <p:spPr>
          <a:xfrm>
            <a:off x="839788" y="987424"/>
            <a:ext cx="3932237" cy="106997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SzPts val="2800"/>
              <a:buChar char="•"/>
              <a:defRPr sz="2800"/>
            </a:lvl1pPr>
            <a:lvl2pPr marL="914400" lvl="1" indent="-381000" algn="l">
              <a:lnSpc>
                <a:spcPct val="90000"/>
              </a:lnSpc>
              <a:spcBef>
                <a:spcPts val="500"/>
              </a:spcBef>
              <a:spcAft>
                <a:spcPts val="0"/>
              </a:spcAft>
              <a:buSzPts val="2400"/>
              <a:buChar char="•"/>
              <a:defRPr sz="2400"/>
            </a:lvl2pPr>
            <a:lvl3pPr marL="1371600" lvl="2" indent="-355600" algn="l">
              <a:lnSpc>
                <a:spcPct val="90000"/>
              </a:lnSpc>
              <a:spcBef>
                <a:spcPts val="500"/>
              </a:spcBef>
              <a:spcAft>
                <a:spcPts val="0"/>
              </a:spcAft>
              <a:buSzPts val="2000"/>
              <a:buChar char="•"/>
              <a:defRPr sz="2000"/>
            </a:lvl3pPr>
            <a:lvl4pPr marL="1828800" lvl="3" indent="-342900" algn="l">
              <a:lnSpc>
                <a:spcPct val="90000"/>
              </a:lnSpc>
              <a:spcBef>
                <a:spcPts val="500"/>
              </a:spcBef>
              <a:spcAft>
                <a:spcPts val="0"/>
              </a:spcAft>
              <a:buSzPts val="1800"/>
              <a:buChar char="•"/>
              <a:defRPr sz="1800"/>
            </a:lvl4pPr>
            <a:lvl5pPr marL="2286000" lvl="4" indent="-342900" algn="l">
              <a:lnSpc>
                <a:spcPct val="90000"/>
              </a:lnSpc>
              <a:spcBef>
                <a:spcPts val="500"/>
              </a:spcBef>
              <a:spcAft>
                <a:spcPts val="0"/>
              </a:spcAft>
              <a:buSzPts val="1800"/>
              <a:buChar char="•"/>
              <a:defRPr sz="18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7" name="Google Shape;67;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8"/>
        <p:cNvGrpSpPr/>
        <p:nvPr/>
      </p:nvGrpSpPr>
      <p:grpSpPr>
        <a:xfrm>
          <a:off x="0" y="0"/>
          <a:ext cx="0" cy="0"/>
          <a:chOff x="0" y="0"/>
          <a:chExt cx="0" cy="0"/>
        </a:xfrm>
      </p:grpSpPr>
      <p:sp>
        <p:nvSpPr>
          <p:cNvPr id="69" name="Google Shape;69;p13"/>
          <p:cNvSpPr txBox="1">
            <a:spLocks noGrp="1"/>
          </p:cNvSpPr>
          <p:nvPr>
            <p:ph type="title"/>
          </p:nvPr>
        </p:nvSpPr>
        <p:spPr>
          <a:xfrm>
            <a:off x="839788" y="987424"/>
            <a:ext cx="3932237" cy="106997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3"/>
          <p:cNvSpPr>
            <a:spLocks noGrp="1"/>
          </p:cNvSpPr>
          <p:nvPr>
            <p:ph type="pic" idx="2"/>
          </p:nvPr>
        </p:nvSpPr>
        <p:spPr>
          <a:xfrm>
            <a:off x="5183188" y="987426"/>
            <a:ext cx="6421790" cy="4769908"/>
          </a:xfrm>
          <a:prstGeom prst="rect">
            <a:avLst/>
          </a:prstGeom>
          <a:noFill/>
          <a:ln>
            <a:noFill/>
          </a:ln>
        </p:spPr>
      </p:sp>
      <p:sp>
        <p:nvSpPr>
          <p:cNvPr id="71" name="Google Shape;71;p13"/>
          <p:cNvSpPr txBox="1">
            <a:spLocks noGrp="1"/>
          </p:cNvSpPr>
          <p:nvPr>
            <p:ph type="body" idx="1"/>
          </p:nvPr>
        </p:nvSpPr>
        <p:spPr>
          <a:xfrm>
            <a:off x="839788" y="2057400"/>
            <a:ext cx="3932237" cy="33725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no footer) with table">
  <p:cSld name="Blank (no footer) with table">
    <p:spTree>
      <p:nvGrpSpPr>
        <p:cNvPr id="1" name="Shape 72"/>
        <p:cNvGrpSpPr/>
        <p:nvPr/>
      </p:nvGrpSpPr>
      <p:grpSpPr>
        <a:xfrm>
          <a:off x="0" y="0"/>
          <a:ext cx="0" cy="0"/>
          <a:chOff x="0" y="0"/>
          <a:chExt cx="0" cy="0"/>
        </a:xfrm>
      </p:grpSpPr>
      <p:sp>
        <p:nvSpPr>
          <p:cNvPr id="73" name="Google Shape;73;p14"/>
          <p:cNvSpPr txBox="1">
            <a:spLocks noGrp="1"/>
          </p:cNvSpPr>
          <p:nvPr>
            <p:ph type="body" idx="1"/>
          </p:nvPr>
        </p:nvSpPr>
        <p:spPr>
          <a:xfrm>
            <a:off x="838200" y="1793875"/>
            <a:ext cx="6043613" cy="37147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2000"/>
              <a:buNone/>
              <a:defRPr sz="2000" b="1">
                <a:solidFill>
                  <a:schemeClr val="dk2"/>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4" name="Google Shape;74;p14"/>
          <p:cNvSpPr txBox="1">
            <a:spLocks noGrp="1"/>
          </p:cNvSpPr>
          <p:nvPr>
            <p:ph type="body" idx="2"/>
          </p:nvPr>
        </p:nvSpPr>
        <p:spPr>
          <a:xfrm>
            <a:off x="838200" y="769938"/>
            <a:ext cx="8194675" cy="6572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4000"/>
              <a:buNone/>
              <a:defRPr sz="40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4"/>
          <p:cNvSpPr txBox="1">
            <a:spLocks noGrp="1"/>
          </p:cNvSpPr>
          <p:nvPr>
            <p:ph type="body" idx="3"/>
          </p:nvPr>
        </p:nvSpPr>
        <p:spPr>
          <a:xfrm>
            <a:off x="838199" y="2205118"/>
            <a:ext cx="6043613" cy="3714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sz="18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Full Colour Background">
  <p:cSld name="Full Colour Background">
    <p:spTree>
      <p:nvGrpSpPr>
        <p:cNvPr id="1" name="Shape 76"/>
        <p:cNvGrpSpPr/>
        <p:nvPr/>
      </p:nvGrpSpPr>
      <p:grpSpPr>
        <a:xfrm>
          <a:off x="0" y="0"/>
          <a:ext cx="0" cy="0"/>
          <a:chOff x="0" y="0"/>
          <a:chExt cx="0" cy="0"/>
        </a:xfrm>
      </p:grpSpPr>
      <p:sp>
        <p:nvSpPr>
          <p:cNvPr id="77" name="Google Shape;77;p15"/>
          <p:cNvSpPr txBox="1">
            <a:spLocks noGrp="1"/>
          </p:cNvSpPr>
          <p:nvPr>
            <p:ph type="ftr" idx="11"/>
          </p:nvPr>
        </p:nvSpPr>
        <p:spPr>
          <a:xfrm>
            <a:off x="362528" y="6365586"/>
            <a:ext cx="10991272"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8" name="Google Shape;78;p15"/>
          <p:cNvSpPr txBox="1">
            <a:spLocks noGrp="1"/>
          </p:cNvSpPr>
          <p:nvPr>
            <p:ph type="body" idx="1"/>
          </p:nvPr>
        </p:nvSpPr>
        <p:spPr>
          <a:xfrm>
            <a:off x="838200" y="1793875"/>
            <a:ext cx="6043613" cy="37147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2000"/>
              <a:buNone/>
              <a:defRPr sz="2000" b="1">
                <a:solidFill>
                  <a:schemeClr val="lt1"/>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15"/>
          <p:cNvSpPr txBox="1">
            <a:spLocks noGrp="1"/>
          </p:cNvSpPr>
          <p:nvPr>
            <p:ph type="body" idx="2"/>
          </p:nvPr>
        </p:nvSpPr>
        <p:spPr>
          <a:xfrm>
            <a:off x="838200" y="769938"/>
            <a:ext cx="8194675" cy="6572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4000"/>
              <a:buNone/>
              <a:defRPr sz="40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0" name="Google Shape;80;p15"/>
          <p:cNvSpPr txBox="1">
            <a:spLocks noGrp="1"/>
          </p:cNvSpPr>
          <p:nvPr>
            <p:ph type="body" idx="3"/>
          </p:nvPr>
        </p:nvSpPr>
        <p:spPr>
          <a:xfrm>
            <a:off x="838199" y="2205118"/>
            <a:ext cx="6043613" cy="30876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sz="18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no footer)">
  <p:cSld name="Blank (no footer)">
    <p:spTree>
      <p:nvGrpSpPr>
        <p:cNvPr id="1" name="Shape 81"/>
        <p:cNvGrpSpPr/>
        <p:nvPr/>
      </p:nvGrpSpPr>
      <p:grpSpPr>
        <a:xfrm>
          <a:off x="0" y="0"/>
          <a:ext cx="0" cy="0"/>
          <a:chOff x="0" y="0"/>
          <a:chExt cx="0" cy="0"/>
        </a:xfrm>
      </p:grpSpPr>
      <p:sp>
        <p:nvSpPr>
          <p:cNvPr id="82" name="Google Shape;82;p16"/>
          <p:cNvSpPr txBox="1">
            <a:spLocks noGrp="1"/>
          </p:cNvSpPr>
          <p:nvPr>
            <p:ph type="body" idx="1"/>
          </p:nvPr>
        </p:nvSpPr>
        <p:spPr>
          <a:xfrm>
            <a:off x="838200" y="1793875"/>
            <a:ext cx="6043613" cy="37147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2000"/>
              <a:buNone/>
              <a:defRPr sz="2000" b="1">
                <a:solidFill>
                  <a:schemeClr val="dk2"/>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16"/>
          <p:cNvSpPr txBox="1">
            <a:spLocks noGrp="1"/>
          </p:cNvSpPr>
          <p:nvPr>
            <p:ph type="body" idx="2"/>
          </p:nvPr>
        </p:nvSpPr>
        <p:spPr>
          <a:xfrm>
            <a:off x="838200" y="769938"/>
            <a:ext cx="8194675" cy="6572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4000"/>
              <a:buNone/>
              <a:defRPr sz="40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16"/>
          <p:cNvSpPr txBox="1">
            <a:spLocks noGrp="1"/>
          </p:cNvSpPr>
          <p:nvPr>
            <p:ph type="body" idx="3"/>
          </p:nvPr>
        </p:nvSpPr>
        <p:spPr>
          <a:xfrm>
            <a:off x="838199" y="2205118"/>
            <a:ext cx="6043613" cy="3714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sz="18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16"/>
          <p:cNvSpPr txBox="1">
            <a:spLocks noGrp="1"/>
          </p:cNvSpPr>
          <p:nvPr>
            <p:ph type="body" idx="4"/>
          </p:nvPr>
        </p:nvSpPr>
        <p:spPr>
          <a:xfrm>
            <a:off x="838199" y="2749561"/>
            <a:ext cx="6043613" cy="2585323"/>
          </a:xfrm>
          <a:prstGeom prst="rect">
            <a:avLst/>
          </a:prstGeom>
          <a:noFill/>
          <a:ln>
            <a:noFill/>
          </a:ln>
        </p:spPr>
        <p:txBody>
          <a:bodyPr spcFirstLastPara="1" wrap="square" lIns="91425" tIns="45700" rIns="91425" bIns="45700" anchor="t" anchorCtr="0">
            <a:normAutofit/>
          </a:bodyPr>
          <a:lstStyle>
            <a:lvl1pPr marL="457200" marR="0" lvl="0" indent="-228600" algn="l">
              <a:lnSpc>
                <a:spcPct val="100000"/>
              </a:lnSpc>
              <a:spcBef>
                <a:spcPts val="1000"/>
              </a:spcBef>
              <a:spcAft>
                <a:spcPts val="0"/>
              </a:spcAft>
              <a:buClr>
                <a:schemeClr val="dk2"/>
              </a:buClr>
              <a:buSzPts val="1800"/>
              <a:buFont typeface="Arial"/>
              <a:buNone/>
              <a:defRPr sz="18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plit Content">
  <p:cSld name="Split Content">
    <p:spTree>
      <p:nvGrpSpPr>
        <p:cNvPr id="1" name="Shape 86"/>
        <p:cNvGrpSpPr/>
        <p:nvPr/>
      </p:nvGrpSpPr>
      <p:grpSpPr>
        <a:xfrm>
          <a:off x="0" y="0"/>
          <a:ext cx="0" cy="0"/>
          <a:chOff x="0" y="0"/>
          <a:chExt cx="0" cy="0"/>
        </a:xfrm>
      </p:grpSpPr>
      <p:sp>
        <p:nvSpPr>
          <p:cNvPr id="87" name="Google Shape;87;p17"/>
          <p:cNvSpPr/>
          <p:nvPr/>
        </p:nvSpPr>
        <p:spPr>
          <a:xfrm>
            <a:off x="6091738" y="0"/>
            <a:ext cx="6100261" cy="674589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88" name="Google Shape;88;p17"/>
          <p:cNvSpPr/>
          <p:nvPr/>
        </p:nvSpPr>
        <p:spPr>
          <a:xfrm>
            <a:off x="9234" y="6070761"/>
            <a:ext cx="6082149" cy="78723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Arial"/>
              <a:ea typeface="Arial"/>
              <a:cs typeface="Arial"/>
              <a:sym typeface="Arial"/>
            </a:endParaRPr>
          </a:p>
        </p:txBody>
      </p:sp>
      <p:sp>
        <p:nvSpPr>
          <p:cNvPr id="89" name="Google Shape;89;p17"/>
          <p:cNvSpPr/>
          <p:nvPr/>
        </p:nvSpPr>
        <p:spPr>
          <a:xfrm>
            <a:off x="0" y="5840239"/>
            <a:ext cx="6091383" cy="78723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Arial"/>
              <a:ea typeface="Arial"/>
              <a:cs typeface="Arial"/>
              <a:sym typeface="Arial"/>
            </a:endParaRPr>
          </a:p>
        </p:txBody>
      </p:sp>
      <p:sp>
        <p:nvSpPr>
          <p:cNvPr id="90" name="Google Shape;90;p17"/>
          <p:cNvSpPr txBox="1">
            <a:spLocks noGrp="1"/>
          </p:cNvSpPr>
          <p:nvPr>
            <p:ph type="body" idx="1"/>
          </p:nvPr>
        </p:nvSpPr>
        <p:spPr>
          <a:xfrm>
            <a:off x="838200" y="1082884"/>
            <a:ext cx="4899891" cy="37147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1600"/>
              <a:buNone/>
              <a:defRPr sz="1600" b="1">
                <a:solidFill>
                  <a:schemeClr val="dk2"/>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17"/>
          <p:cNvSpPr txBox="1">
            <a:spLocks noGrp="1"/>
          </p:cNvSpPr>
          <p:nvPr>
            <p:ph type="body" idx="2"/>
          </p:nvPr>
        </p:nvSpPr>
        <p:spPr>
          <a:xfrm>
            <a:off x="838199" y="1494127"/>
            <a:ext cx="4899891" cy="37147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2" name="Google Shape;92;p17"/>
          <p:cNvSpPr txBox="1">
            <a:spLocks noGrp="1"/>
          </p:cNvSpPr>
          <p:nvPr>
            <p:ph type="body" idx="3"/>
          </p:nvPr>
        </p:nvSpPr>
        <p:spPr>
          <a:xfrm>
            <a:off x="838200" y="2117357"/>
            <a:ext cx="4899891" cy="37147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1300"/>
              <a:buNone/>
              <a:defRPr sz="1300" b="1">
                <a:solidFill>
                  <a:schemeClr val="dk2"/>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17"/>
          <p:cNvSpPr txBox="1">
            <a:spLocks noGrp="1"/>
          </p:cNvSpPr>
          <p:nvPr>
            <p:ph type="body" idx="4"/>
          </p:nvPr>
        </p:nvSpPr>
        <p:spPr>
          <a:xfrm>
            <a:off x="838199" y="2528600"/>
            <a:ext cx="4899891" cy="358587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300"/>
              <a:buNone/>
              <a:defRPr sz="13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17"/>
          <p:cNvSpPr txBox="1">
            <a:spLocks noGrp="1"/>
          </p:cNvSpPr>
          <p:nvPr>
            <p:ph type="body" idx="5"/>
          </p:nvPr>
        </p:nvSpPr>
        <p:spPr>
          <a:xfrm>
            <a:off x="6463145" y="1082884"/>
            <a:ext cx="4899891" cy="37147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1600"/>
              <a:buNone/>
              <a:defRPr sz="1600" b="1">
                <a:solidFill>
                  <a:schemeClr val="lt1"/>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17"/>
          <p:cNvSpPr txBox="1">
            <a:spLocks noGrp="1"/>
          </p:cNvSpPr>
          <p:nvPr>
            <p:ph type="body" idx="6"/>
          </p:nvPr>
        </p:nvSpPr>
        <p:spPr>
          <a:xfrm>
            <a:off x="6463144" y="1494127"/>
            <a:ext cx="4899891" cy="37147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6" name="Google Shape;96;p17"/>
          <p:cNvSpPr txBox="1">
            <a:spLocks noGrp="1"/>
          </p:cNvSpPr>
          <p:nvPr>
            <p:ph type="body" idx="7"/>
          </p:nvPr>
        </p:nvSpPr>
        <p:spPr>
          <a:xfrm>
            <a:off x="6463145" y="2117357"/>
            <a:ext cx="4899891" cy="37147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1300"/>
              <a:buNone/>
              <a:defRPr sz="1300" b="1">
                <a:solidFill>
                  <a:schemeClr val="lt1"/>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7" name="Google Shape;97;p17"/>
          <p:cNvSpPr txBox="1">
            <a:spLocks noGrp="1"/>
          </p:cNvSpPr>
          <p:nvPr>
            <p:ph type="body" idx="8"/>
          </p:nvPr>
        </p:nvSpPr>
        <p:spPr>
          <a:xfrm>
            <a:off x="6463144" y="2528600"/>
            <a:ext cx="4899891" cy="358587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300"/>
              <a:buNone/>
              <a:defRPr sz="13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98" name="Google Shape;98;p17"/>
          <p:cNvPicPr preferRelativeResize="0"/>
          <p:nvPr/>
        </p:nvPicPr>
        <p:blipFill rotWithShape="1">
          <a:blip r:embed="rId2">
            <a:alphaModFix/>
          </a:blip>
          <a:srcRect/>
          <a:stretch/>
        </p:blipFill>
        <p:spPr>
          <a:xfrm>
            <a:off x="9628643" y="6209290"/>
            <a:ext cx="2355540" cy="446133"/>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Page Title Grey">
  <p:cSld name="Page Title Grey">
    <p:spTree>
      <p:nvGrpSpPr>
        <p:cNvPr id="1" name="Shape 99"/>
        <p:cNvGrpSpPr/>
        <p:nvPr/>
      </p:nvGrpSpPr>
      <p:grpSpPr>
        <a:xfrm>
          <a:off x="0" y="0"/>
          <a:ext cx="0" cy="0"/>
          <a:chOff x="0" y="0"/>
          <a:chExt cx="0" cy="0"/>
        </a:xfrm>
      </p:grpSpPr>
      <p:sp>
        <p:nvSpPr>
          <p:cNvPr id="100" name="Google Shape;100;p18"/>
          <p:cNvSpPr txBox="1">
            <a:spLocks noGrp="1"/>
          </p:cNvSpPr>
          <p:nvPr>
            <p:ph type="body" idx="1"/>
          </p:nvPr>
        </p:nvSpPr>
        <p:spPr>
          <a:xfrm>
            <a:off x="838200" y="1793875"/>
            <a:ext cx="6043613" cy="37147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2000"/>
              <a:buNone/>
              <a:defRPr sz="2000" b="1">
                <a:solidFill>
                  <a:schemeClr val="dk2"/>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1" name="Google Shape;101;p18"/>
          <p:cNvSpPr txBox="1">
            <a:spLocks noGrp="1"/>
          </p:cNvSpPr>
          <p:nvPr>
            <p:ph type="body" idx="2"/>
          </p:nvPr>
        </p:nvSpPr>
        <p:spPr>
          <a:xfrm>
            <a:off x="838200" y="769938"/>
            <a:ext cx="8194675" cy="6572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4000"/>
              <a:buNone/>
              <a:defRPr sz="40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 name="Google Shape;102;p18"/>
          <p:cNvSpPr txBox="1">
            <a:spLocks noGrp="1"/>
          </p:cNvSpPr>
          <p:nvPr>
            <p:ph type="body" idx="3"/>
          </p:nvPr>
        </p:nvSpPr>
        <p:spPr>
          <a:xfrm>
            <a:off x="838199" y="2205118"/>
            <a:ext cx="6043613" cy="30876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sz="18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Divider Page">
  <p:cSld name="Main Divider Page">
    <p:spTree>
      <p:nvGrpSpPr>
        <p:cNvPr id="1" name="Shape 103"/>
        <p:cNvGrpSpPr/>
        <p:nvPr/>
      </p:nvGrpSpPr>
      <p:grpSpPr>
        <a:xfrm>
          <a:off x="0" y="0"/>
          <a:ext cx="0" cy="0"/>
          <a:chOff x="0" y="0"/>
          <a:chExt cx="0" cy="0"/>
        </a:xfrm>
      </p:grpSpPr>
      <p:pic>
        <p:nvPicPr>
          <p:cNvPr id="104" name="Google Shape;104;p19" descr="A close up of a logo&#10;&#10;Description automatically generated"/>
          <p:cNvPicPr preferRelativeResize="0"/>
          <p:nvPr/>
        </p:nvPicPr>
        <p:blipFill rotWithShape="1">
          <a:blip r:embed="rId2">
            <a:alphaModFix/>
          </a:blip>
          <a:srcRect/>
          <a:stretch/>
        </p:blipFill>
        <p:spPr>
          <a:xfrm>
            <a:off x="0" y="-168676"/>
            <a:ext cx="12192000" cy="6937513"/>
          </a:xfrm>
          <a:prstGeom prst="rect">
            <a:avLst/>
          </a:prstGeom>
          <a:noFill/>
          <a:ln>
            <a:noFill/>
          </a:ln>
        </p:spPr>
      </p:pic>
      <p:sp>
        <p:nvSpPr>
          <p:cNvPr id="105" name="Google Shape;105;p19"/>
          <p:cNvSpPr txBox="1">
            <a:spLocks noGrp="1"/>
          </p:cNvSpPr>
          <p:nvPr>
            <p:ph type="body" idx="1"/>
          </p:nvPr>
        </p:nvSpPr>
        <p:spPr>
          <a:xfrm>
            <a:off x="838200" y="1793875"/>
            <a:ext cx="6043613" cy="37147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2000"/>
              <a:buNone/>
              <a:defRPr sz="2000" b="1">
                <a:solidFill>
                  <a:schemeClr val="lt1"/>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19"/>
          <p:cNvSpPr txBox="1">
            <a:spLocks noGrp="1"/>
          </p:cNvSpPr>
          <p:nvPr>
            <p:ph type="body" idx="2"/>
          </p:nvPr>
        </p:nvSpPr>
        <p:spPr>
          <a:xfrm>
            <a:off x="838200" y="769938"/>
            <a:ext cx="8194675" cy="6572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4000"/>
              <a:buNone/>
              <a:defRPr sz="40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3BC"/>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accent1"/>
              </a:buClr>
              <a:buSzPts val="2400"/>
              <a:buFont typeface="Arial"/>
              <a:buNone/>
              <a:defRPr sz="2400" b="0" i="0" u="none" strike="noStrike" cap="none">
                <a:solidFill>
                  <a:schemeClr val="accen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556593" y="1402183"/>
            <a:ext cx="8309112" cy="4351338"/>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90000"/>
              </a:lnSpc>
              <a:spcBef>
                <a:spcPts val="1000"/>
              </a:spcBef>
              <a:spcAft>
                <a:spcPts val="0"/>
              </a:spcAft>
              <a:buClr>
                <a:schemeClr val="accent1"/>
              </a:buClr>
              <a:buSzPts val="2000"/>
              <a:buFont typeface="Arial"/>
              <a:buChar char="•"/>
              <a:defRPr sz="2000" b="0" i="0" u="none" strike="noStrike" cap="none">
                <a:solidFill>
                  <a:srgbClr val="595959"/>
                </a:solidFill>
                <a:latin typeface="Arial"/>
                <a:ea typeface="Arial"/>
                <a:cs typeface="Arial"/>
                <a:sym typeface="Arial"/>
              </a:defRPr>
            </a:lvl1pPr>
            <a:lvl2pPr marL="914400" marR="0" lvl="1" indent="-342900" algn="l" rtl="0">
              <a:lnSpc>
                <a:spcPct val="90000"/>
              </a:lnSpc>
              <a:spcBef>
                <a:spcPts val="500"/>
              </a:spcBef>
              <a:spcAft>
                <a:spcPts val="0"/>
              </a:spcAft>
              <a:buClr>
                <a:schemeClr val="accent1"/>
              </a:buClr>
              <a:buSzPts val="1800"/>
              <a:buFont typeface="Arial"/>
              <a:buChar char="•"/>
              <a:defRPr sz="1800" b="0" i="0" u="none" strike="noStrike" cap="none">
                <a:solidFill>
                  <a:srgbClr val="595959"/>
                </a:solidFill>
                <a:latin typeface="Arial"/>
                <a:ea typeface="Arial"/>
                <a:cs typeface="Arial"/>
                <a:sym typeface="Arial"/>
              </a:defRPr>
            </a:lvl2pPr>
            <a:lvl3pPr marL="1371600" marR="0" lvl="2" indent="-330200" algn="l" rtl="0">
              <a:lnSpc>
                <a:spcPct val="90000"/>
              </a:lnSpc>
              <a:spcBef>
                <a:spcPts val="500"/>
              </a:spcBef>
              <a:spcAft>
                <a:spcPts val="0"/>
              </a:spcAft>
              <a:buClr>
                <a:schemeClr val="accent1"/>
              </a:buClr>
              <a:buSzPts val="1600"/>
              <a:buFont typeface="Arial"/>
              <a:buChar char="•"/>
              <a:defRPr sz="1600" b="0" i="0" u="none" strike="noStrike" cap="none">
                <a:solidFill>
                  <a:srgbClr val="595959"/>
                </a:solidFill>
                <a:latin typeface="Arial"/>
                <a:ea typeface="Arial"/>
                <a:cs typeface="Arial"/>
                <a:sym typeface="Arial"/>
              </a:defRPr>
            </a:lvl3pPr>
            <a:lvl4pPr marL="1828800" marR="0" lvl="3" indent="-317500" algn="l" rtl="0">
              <a:lnSpc>
                <a:spcPct val="90000"/>
              </a:lnSpc>
              <a:spcBef>
                <a:spcPts val="500"/>
              </a:spcBef>
              <a:spcAft>
                <a:spcPts val="0"/>
              </a:spcAft>
              <a:buClr>
                <a:schemeClr val="accent1"/>
              </a:buClr>
              <a:buSzPts val="1400"/>
              <a:buFont typeface="Arial"/>
              <a:buChar char="•"/>
              <a:defRPr sz="1400" b="0" i="0" u="none" strike="noStrike" cap="none">
                <a:solidFill>
                  <a:srgbClr val="595959"/>
                </a:solidFill>
                <a:latin typeface="Arial"/>
                <a:ea typeface="Arial"/>
                <a:cs typeface="Arial"/>
                <a:sym typeface="Arial"/>
              </a:defRPr>
            </a:lvl4pPr>
            <a:lvl5pPr marL="2286000" marR="0" lvl="4" indent="-304800" algn="l" rtl="0">
              <a:lnSpc>
                <a:spcPct val="90000"/>
              </a:lnSpc>
              <a:spcBef>
                <a:spcPts val="500"/>
              </a:spcBef>
              <a:spcAft>
                <a:spcPts val="0"/>
              </a:spcAft>
              <a:buClr>
                <a:schemeClr val="accent1"/>
              </a:buClr>
              <a:buSzPts val="1200"/>
              <a:buFont typeface="Arial"/>
              <a:buChar char="•"/>
              <a:defRPr sz="1200" b="0" i="0" u="none" strike="noStrike" cap="none">
                <a:solidFill>
                  <a:srgbClr val="59595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p:nvPr/>
        </p:nvSpPr>
        <p:spPr>
          <a:xfrm>
            <a:off x="0" y="6741092"/>
            <a:ext cx="12192000" cy="162064"/>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3" name="Google Shape;13;p1" descr="Diagram&#10;&#10;Description automatically generated"/>
          <p:cNvPicPr preferRelativeResize="0"/>
          <p:nvPr/>
        </p:nvPicPr>
        <p:blipFill rotWithShape="1">
          <a:blip r:embed="rId20">
            <a:alphaModFix/>
          </a:blip>
          <a:srcRect/>
          <a:stretch/>
        </p:blipFill>
        <p:spPr>
          <a:xfrm>
            <a:off x="33872" y="5707118"/>
            <a:ext cx="1063196" cy="1027109"/>
          </a:xfrm>
          <a:prstGeom prst="rect">
            <a:avLst/>
          </a:prstGeom>
          <a:noFill/>
          <a:ln>
            <a:noFill/>
          </a:ln>
        </p:spPr>
      </p:pic>
      <p:pic>
        <p:nvPicPr>
          <p:cNvPr id="14" name="Google Shape;14;p1"/>
          <p:cNvPicPr preferRelativeResize="0"/>
          <p:nvPr/>
        </p:nvPicPr>
        <p:blipFill rotWithShape="1">
          <a:blip r:embed="rId21">
            <a:alphaModFix/>
          </a:blip>
          <a:srcRect/>
          <a:stretch/>
        </p:blipFill>
        <p:spPr>
          <a:xfrm>
            <a:off x="9628643" y="6209290"/>
            <a:ext cx="2355540" cy="446133"/>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PgNzXuB1Qxo"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8.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hyperlink" Target="https://www.gov.scot/publications/results-from-the-scottish-agricultural-census-june-2025/"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hyperlink" Target="https://www.gov.scot/publications/results-from-the-scottish-agricultural-census-june-2025/"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hyperlink" Target="https://www.gov.scot/publications/results-from-the-scottish-agricultural-census-june-2025/"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26.jpeg"/><Relationship Id="rId11" Type="http://schemas.openxmlformats.org/officeDocument/2006/relationships/hyperlink" Target="https://nationalsheep.org.uk/for-the-public/culture/sheep-breeds/" TargetMode="External"/><Relationship Id="rId5" Type="http://schemas.openxmlformats.org/officeDocument/2006/relationships/image" Target="../media/image25.jpeg"/><Relationship Id="rId10" Type="http://schemas.openxmlformats.org/officeDocument/2006/relationships/image" Target="../media/image30.jpeg"/><Relationship Id="rId4" Type="http://schemas.openxmlformats.org/officeDocument/2006/relationships/image" Target="../media/image24.jpeg"/><Relationship Id="rId9" Type="http://schemas.openxmlformats.org/officeDocument/2006/relationships/image" Target="../media/image29.jpeg"/></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hyperlink" Target="https://www.gov.scot/publications/results-from-the-scottish-agricultural-census-june-2025/pages/introduction/" TargetMode="External"/><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36.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0"/>
          <p:cNvSpPr txBox="1">
            <a:spLocks noGrp="1"/>
          </p:cNvSpPr>
          <p:nvPr>
            <p:ph type="ctrTitle"/>
          </p:nvPr>
        </p:nvSpPr>
        <p:spPr>
          <a:xfrm>
            <a:off x="599661" y="1937372"/>
            <a:ext cx="6884504" cy="16557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accent1"/>
              </a:buClr>
              <a:buSzPts val="4000"/>
              <a:buFont typeface="Arial"/>
              <a:buNone/>
            </a:pPr>
            <a:r>
              <a:rPr lang="en-GB">
                <a:latin typeface="Courier New"/>
                <a:cs typeface="Courier New"/>
              </a:rPr>
              <a:t>LESSON 1</a:t>
            </a:r>
            <a:endParaRPr lang="en-US">
              <a:latin typeface="Courier New"/>
              <a:cs typeface="Courier New"/>
            </a:endParaRPr>
          </a:p>
        </p:txBody>
      </p:sp>
      <p:sp>
        <p:nvSpPr>
          <p:cNvPr id="112" name="Google Shape;112;p20"/>
          <p:cNvSpPr txBox="1">
            <a:spLocks noGrp="1"/>
          </p:cNvSpPr>
          <p:nvPr>
            <p:ph type="subTitle" idx="1"/>
          </p:nvPr>
        </p:nvSpPr>
        <p:spPr>
          <a:xfrm>
            <a:off x="599661" y="3607146"/>
            <a:ext cx="5683908" cy="121984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400"/>
              <a:buNone/>
            </a:pPr>
            <a:r>
              <a:rPr lang="en-GB" sz="2400">
                <a:latin typeface="Arial"/>
                <a:ea typeface="Arial"/>
                <a:cs typeface="Arial"/>
                <a:sym typeface="Arial"/>
              </a:rPr>
              <a:t>Introduction to the red meat industry and </a:t>
            </a:r>
            <a:r>
              <a:rPr lang="en-GB" sz="2400"/>
              <a:t>livestock</a:t>
            </a:r>
            <a:r>
              <a:rPr lang="en-GB" sz="2400">
                <a:latin typeface="Arial"/>
                <a:ea typeface="Arial"/>
                <a:cs typeface="Arial"/>
                <a:sym typeface="Arial"/>
              </a:rPr>
              <a:t> farming techniques.</a:t>
            </a:r>
            <a:endParaRPr/>
          </a:p>
          <a:p>
            <a:pPr marL="0" lvl="0" indent="0" algn="l" rtl="0">
              <a:lnSpc>
                <a:spcPct val="90000"/>
              </a:lnSpc>
              <a:spcBef>
                <a:spcPts val="1000"/>
              </a:spcBef>
              <a:spcAft>
                <a:spcPts val="0"/>
              </a:spcAft>
              <a:buSzPts val="2200"/>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1"/>
          <p:cNvSpPr txBox="1">
            <a:spLocks noGrp="1"/>
          </p:cNvSpPr>
          <p:nvPr>
            <p:ph type="title"/>
          </p:nvPr>
        </p:nvSpPr>
        <p:spPr>
          <a:xfrm>
            <a:off x="550731" y="318803"/>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Arial"/>
              <a:buNone/>
            </a:pPr>
            <a:r>
              <a:rPr lang="en-GB" sz="3200" b="1">
                <a:latin typeface="Courier New" panose="02070309020205020404" pitchFamily="49" charset="0"/>
                <a:cs typeface="Courier New" panose="02070309020205020404" pitchFamily="49" charset="0"/>
                <a:sym typeface="Arial"/>
              </a:rPr>
              <a:t>Learning Intentions</a:t>
            </a:r>
            <a:endParaRPr>
              <a:latin typeface="Courier New" panose="02070309020205020404" pitchFamily="49" charset="0"/>
              <a:cs typeface="Courier New" panose="02070309020205020404" pitchFamily="49" charset="0"/>
            </a:endParaRPr>
          </a:p>
        </p:txBody>
      </p:sp>
      <p:sp>
        <p:nvSpPr>
          <p:cNvPr id="118" name="Google Shape;118;p21"/>
          <p:cNvSpPr txBox="1">
            <a:spLocks noGrp="1"/>
          </p:cNvSpPr>
          <p:nvPr>
            <p:ph type="body" idx="1"/>
          </p:nvPr>
        </p:nvSpPr>
        <p:spPr>
          <a:xfrm>
            <a:off x="650375" y="1237450"/>
            <a:ext cx="6421500" cy="52695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1600"/>
              <a:buNone/>
            </a:pPr>
            <a:r>
              <a:rPr lang="en-GB" sz="2000">
                <a:latin typeface="Arial"/>
                <a:ea typeface="Arial"/>
                <a:cs typeface="Arial"/>
                <a:sym typeface="Arial"/>
              </a:rPr>
              <a:t>By the end of this presentation, we will:</a:t>
            </a:r>
            <a:endParaRPr sz="2000"/>
          </a:p>
          <a:p>
            <a:pPr marL="0" lvl="0" indent="0" algn="l" rtl="0">
              <a:lnSpc>
                <a:spcPct val="90000"/>
              </a:lnSpc>
              <a:spcBef>
                <a:spcPts val="1000"/>
              </a:spcBef>
              <a:spcAft>
                <a:spcPts val="0"/>
              </a:spcAft>
              <a:buSzPts val="1600"/>
              <a:buNone/>
            </a:pPr>
            <a:endParaRPr sz="2000">
              <a:latin typeface="Arial"/>
              <a:ea typeface="Arial"/>
              <a:cs typeface="Arial"/>
              <a:sym typeface="Arial"/>
            </a:endParaRPr>
          </a:p>
          <a:p>
            <a:pPr marL="342900" lvl="0" indent="-342900" algn="l" rtl="0">
              <a:lnSpc>
                <a:spcPct val="90000"/>
              </a:lnSpc>
              <a:spcBef>
                <a:spcPts val="1000"/>
              </a:spcBef>
              <a:spcAft>
                <a:spcPts val="0"/>
              </a:spcAft>
              <a:buClr>
                <a:schemeClr val="lt1"/>
              </a:buClr>
              <a:buSzPts val="1600"/>
              <a:buFont typeface="Courier New"/>
              <a:buChar char="o"/>
            </a:pPr>
            <a:r>
              <a:rPr lang="en-GB" sz="2000">
                <a:latin typeface="Arial"/>
                <a:ea typeface="Arial"/>
                <a:cs typeface="Arial"/>
                <a:sym typeface="Arial"/>
              </a:rPr>
              <a:t>Understand </a:t>
            </a:r>
            <a:r>
              <a:rPr lang="en-GB" sz="2000" b="1">
                <a:latin typeface="Arial"/>
                <a:ea typeface="Arial"/>
                <a:cs typeface="Arial"/>
                <a:sym typeface="Arial"/>
              </a:rPr>
              <a:t>what red meat is</a:t>
            </a:r>
            <a:r>
              <a:rPr lang="en-GB" sz="2000">
                <a:latin typeface="Arial"/>
                <a:ea typeface="Arial"/>
                <a:cs typeface="Arial"/>
                <a:sym typeface="Arial"/>
              </a:rPr>
              <a:t>.</a:t>
            </a:r>
            <a:endParaRPr sz="2000"/>
          </a:p>
          <a:p>
            <a:pPr marL="342900" lvl="0" indent="-342900" algn="l" rtl="0">
              <a:lnSpc>
                <a:spcPct val="90000"/>
              </a:lnSpc>
              <a:spcBef>
                <a:spcPts val="1000"/>
              </a:spcBef>
              <a:spcAft>
                <a:spcPts val="0"/>
              </a:spcAft>
              <a:buClr>
                <a:schemeClr val="lt1"/>
              </a:buClr>
              <a:buSzPts val="1600"/>
              <a:buFont typeface="Courier New"/>
              <a:buChar char="o"/>
            </a:pPr>
            <a:r>
              <a:rPr lang="en-GB" sz="2000">
                <a:latin typeface="Arial"/>
                <a:ea typeface="Arial"/>
                <a:cs typeface="Arial"/>
                <a:sym typeface="Arial"/>
              </a:rPr>
              <a:t>Identify </a:t>
            </a:r>
            <a:r>
              <a:rPr lang="en-GB" sz="2000" b="1">
                <a:latin typeface="Arial"/>
                <a:ea typeface="Arial"/>
                <a:cs typeface="Arial"/>
                <a:sym typeface="Arial"/>
              </a:rPr>
              <a:t>different types of farms in Scotland</a:t>
            </a:r>
            <a:r>
              <a:rPr lang="en-GB" sz="2000">
                <a:latin typeface="Arial"/>
                <a:ea typeface="Arial"/>
                <a:cs typeface="Arial"/>
                <a:sym typeface="Arial"/>
              </a:rPr>
              <a:t>.</a:t>
            </a:r>
            <a:endParaRPr sz="2000"/>
          </a:p>
          <a:p>
            <a:pPr marL="342900" lvl="0" indent="-342900" algn="l" rtl="0">
              <a:lnSpc>
                <a:spcPct val="90000"/>
              </a:lnSpc>
              <a:spcBef>
                <a:spcPts val="1000"/>
              </a:spcBef>
              <a:spcAft>
                <a:spcPts val="0"/>
              </a:spcAft>
              <a:buClr>
                <a:schemeClr val="lt1"/>
              </a:buClr>
              <a:buSzPts val="1600"/>
              <a:buFont typeface="Courier New"/>
              <a:buChar char="o"/>
            </a:pPr>
            <a:r>
              <a:rPr lang="en-GB" sz="2000">
                <a:latin typeface="Arial"/>
                <a:ea typeface="Arial"/>
                <a:cs typeface="Arial"/>
                <a:sym typeface="Arial"/>
              </a:rPr>
              <a:t>Understand </a:t>
            </a:r>
            <a:r>
              <a:rPr lang="en-GB" sz="2000" b="1">
                <a:latin typeface="Arial"/>
                <a:ea typeface="Arial"/>
                <a:cs typeface="Arial"/>
                <a:sym typeface="Arial"/>
              </a:rPr>
              <a:t>what Scottish farms produce</a:t>
            </a:r>
            <a:r>
              <a:rPr lang="en-GB" sz="2000">
                <a:latin typeface="Arial"/>
                <a:ea typeface="Arial"/>
                <a:cs typeface="Arial"/>
                <a:sym typeface="Arial"/>
              </a:rPr>
              <a:t>.</a:t>
            </a:r>
            <a:endParaRPr sz="2000"/>
          </a:p>
          <a:p>
            <a:pPr marL="342900" lvl="0" indent="-342900" algn="l" rtl="0">
              <a:lnSpc>
                <a:spcPct val="90000"/>
              </a:lnSpc>
              <a:spcBef>
                <a:spcPts val="1000"/>
              </a:spcBef>
              <a:spcAft>
                <a:spcPts val="0"/>
              </a:spcAft>
              <a:buClr>
                <a:schemeClr val="lt1"/>
              </a:buClr>
              <a:buSzPts val="1600"/>
              <a:buFont typeface="Courier New"/>
              <a:buChar char="o"/>
            </a:pPr>
            <a:r>
              <a:rPr lang="en-GB" sz="2000">
                <a:latin typeface="Arial"/>
                <a:ea typeface="Arial"/>
                <a:cs typeface="Arial"/>
                <a:sym typeface="Arial"/>
              </a:rPr>
              <a:t>Learn about </a:t>
            </a:r>
            <a:r>
              <a:rPr lang="en-GB" sz="2000" b="1">
                <a:latin typeface="Arial"/>
                <a:ea typeface="Arial"/>
                <a:cs typeface="Arial"/>
                <a:sym typeface="Arial"/>
              </a:rPr>
              <a:t>cattle breeds and how cattle are managed</a:t>
            </a:r>
            <a:r>
              <a:rPr lang="en-GB" sz="2000">
                <a:latin typeface="Arial"/>
                <a:ea typeface="Arial"/>
                <a:cs typeface="Arial"/>
                <a:sym typeface="Arial"/>
              </a:rPr>
              <a:t>.</a:t>
            </a:r>
            <a:endParaRPr sz="2000"/>
          </a:p>
          <a:p>
            <a:pPr marL="342900" lvl="0" indent="-342900" algn="l" rtl="0">
              <a:lnSpc>
                <a:spcPct val="90000"/>
              </a:lnSpc>
              <a:spcBef>
                <a:spcPts val="1000"/>
              </a:spcBef>
              <a:spcAft>
                <a:spcPts val="0"/>
              </a:spcAft>
              <a:buClr>
                <a:schemeClr val="lt1"/>
              </a:buClr>
              <a:buSzPts val="1600"/>
              <a:buFont typeface="Courier New"/>
              <a:buChar char="o"/>
            </a:pPr>
            <a:r>
              <a:rPr lang="en-GB" sz="2000">
                <a:latin typeface="Arial"/>
                <a:ea typeface="Arial"/>
                <a:cs typeface="Arial"/>
                <a:sym typeface="Arial"/>
              </a:rPr>
              <a:t>Learn about </a:t>
            </a:r>
            <a:r>
              <a:rPr lang="en-GB" sz="2000" b="1">
                <a:latin typeface="Arial"/>
                <a:ea typeface="Arial"/>
                <a:cs typeface="Arial"/>
                <a:sym typeface="Arial"/>
              </a:rPr>
              <a:t>sheep breeds and how sheep are managed</a:t>
            </a:r>
            <a:r>
              <a:rPr lang="en-GB" sz="2000">
                <a:latin typeface="Arial"/>
                <a:ea typeface="Arial"/>
                <a:cs typeface="Arial"/>
                <a:sym typeface="Arial"/>
              </a:rPr>
              <a:t>.</a:t>
            </a:r>
            <a:endParaRPr sz="2000"/>
          </a:p>
          <a:p>
            <a:pPr marL="342900" lvl="0" indent="-342900" algn="l" rtl="0">
              <a:lnSpc>
                <a:spcPct val="90000"/>
              </a:lnSpc>
              <a:spcBef>
                <a:spcPts val="1000"/>
              </a:spcBef>
              <a:spcAft>
                <a:spcPts val="0"/>
              </a:spcAft>
              <a:buClr>
                <a:schemeClr val="lt1"/>
              </a:buClr>
              <a:buSzPts val="1600"/>
              <a:buFont typeface="Courier New"/>
              <a:buChar char="o"/>
            </a:pPr>
            <a:r>
              <a:rPr lang="en-GB" sz="2000">
                <a:latin typeface="Arial"/>
                <a:ea typeface="Arial"/>
                <a:cs typeface="Arial"/>
                <a:sym typeface="Arial"/>
              </a:rPr>
              <a:t>Learn about </a:t>
            </a:r>
            <a:r>
              <a:rPr lang="en-GB" sz="2000" b="1">
                <a:latin typeface="Arial"/>
                <a:ea typeface="Arial"/>
                <a:cs typeface="Arial"/>
                <a:sym typeface="Arial"/>
              </a:rPr>
              <a:t>pig breeds and how pigs are managed</a:t>
            </a:r>
            <a:r>
              <a:rPr lang="en-GB" sz="2000">
                <a:latin typeface="Arial"/>
                <a:ea typeface="Arial"/>
                <a:cs typeface="Arial"/>
                <a:sym typeface="Arial"/>
              </a:rPr>
              <a:t>.</a:t>
            </a:r>
            <a:endParaRPr sz="2000"/>
          </a:p>
          <a:p>
            <a:pPr marL="342900" lvl="0" indent="-342900" algn="l" rtl="0">
              <a:lnSpc>
                <a:spcPct val="90000"/>
              </a:lnSpc>
              <a:spcBef>
                <a:spcPts val="1000"/>
              </a:spcBef>
              <a:spcAft>
                <a:spcPts val="0"/>
              </a:spcAft>
              <a:buClr>
                <a:schemeClr val="lt1"/>
              </a:buClr>
              <a:buSzPts val="1600"/>
              <a:buFont typeface="Courier New"/>
              <a:buChar char="o"/>
            </a:pPr>
            <a:r>
              <a:rPr lang="en-GB" sz="2000">
                <a:latin typeface="Arial"/>
                <a:ea typeface="Arial"/>
                <a:cs typeface="Arial"/>
                <a:sym typeface="Arial"/>
              </a:rPr>
              <a:t>Understand </a:t>
            </a:r>
            <a:r>
              <a:rPr lang="en-GB" sz="2000" b="1">
                <a:latin typeface="Arial"/>
                <a:ea typeface="Arial"/>
                <a:cs typeface="Arial"/>
                <a:sym typeface="Arial"/>
              </a:rPr>
              <a:t>animal welfare</a:t>
            </a:r>
            <a:r>
              <a:rPr lang="en-GB" sz="2000">
                <a:latin typeface="Arial"/>
                <a:ea typeface="Arial"/>
                <a:cs typeface="Arial"/>
                <a:sym typeface="Arial"/>
              </a:rPr>
              <a:t>.</a:t>
            </a:r>
            <a:endParaRPr sz="2000"/>
          </a:p>
          <a:p>
            <a:pPr marL="342900" lvl="0" indent="-342900" algn="l" rtl="0">
              <a:lnSpc>
                <a:spcPct val="90000"/>
              </a:lnSpc>
              <a:spcBef>
                <a:spcPts val="1000"/>
              </a:spcBef>
              <a:spcAft>
                <a:spcPts val="0"/>
              </a:spcAft>
              <a:buClr>
                <a:schemeClr val="lt1"/>
              </a:buClr>
              <a:buSzPts val="1600"/>
              <a:buFont typeface="Courier New"/>
              <a:buChar char="o"/>
            </a:pPr>
            <a:r>
              <a:rPr lang="en-GB" sz="2000">
                <a:latin typeface="Arial"/>
                <a:ea typeface="Arial"/>
                <a:cs typeface="Arial"/>
                <a:sym typeface="Arial"/>
              </a:rPr>
              <a:t>Understand </a:t>
            </a:r>
            <a:r>
              <a:rPr lang="en-GB" sz="2000" b="1">
                <a:latin typeface="Arial"/>
                <a:ea typeface="Arial"/>
                <a:cs typeface="Arial"/>
                <a:sym typeface="Arial"/>
              </a:rPr>
              <a:t>quality assurance</a:t>
            </a:r>
            <a:r>
              <a:rPr lang="en-GB" sz="2000">
                <a:latin typeface="Arial"/>
                <a:ea typeface="Arial"/>
                <a:cs typeface="Arial"/>
                <a:sym typeface="Arial"/>
              </a:rPr>
              <a:t> and why it is important.</a:t>
            </a:r>
            <a:endParaRPr sz="2000"/>
          </a:p>
          <a:p>
            <a:pPr marL="342900" lvl="0" indent="-241300" algn="l" rtl="0">
              <a:lnSpc>
                <a:spcPct val="90000"/>
              </a:lnSpc>
              <a:spcBef>
                <a:spcPts val="1000"/>
              </a:spcBef>
              <a:spcAft>
                <a:spcPts val="0"/>
              </a:spcAft>
              <a:buClr>
                <a:schemeClr val="lt1"/>
              </a:buClr>
              <a:buSzPts val="1600"/>
              <a:buFont typeface="Courier New"/>
              <a:buNone/>
            </a:pPr>
            <a:endParaRPr sz="2000">
              <a:latin typeface="Arial"/>
              <a:ea typeface="Arial"/>
              <a:cs typeface="Arial"/>
              <a:sym typeface="Arial"/>
            </a:endParaRPr>
          </a:p>
          <a:p>
            <a:pPr marL="342900" lvl="0" indent="-271780" algn="l" rtl="0">
              <a:lnSpc>
                <a:spcPct val="90000"/>
              </a:lnSpc>
              <a:spcBef>
                <a:spcPts val="1000"/>
              </a:spcBef>
              <a:spcAft>
                <a:spcPts val="0"/>
              </a:spcAft>
              <a:buClr>
                <a:schemeClr val="lt1"/>
              </a:buClr>
              <a:buSzPts val="1120"/>
              <a:buFont typeface="Courier New"/>
              <a:buNone/>
            </a:pPr>
            <a:endParaRPr sz="1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2"/>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200"/>
              <a:buFont typeface="Arial"/>
              <a:buNone/>
            </a:pPr>
            <a:r>
              <a:rPr lang="en-GB" sz="3200" b="1">
                <a:latin typeface="Courier New" panose="02070309020205020404" pitchFamily="49" charset="0"/>
                <a:cs typeface="Courier New" panose="02070309020205020404" pitchFamily="49" charset="0"/>
              </a:rPr>
              <a:t>What is red meat?</a:t>
            </a:r>
            <a:endParaRPr sz="3200" b="1">
              <a:latin typeface="Courier New" panose="02070309020205020404" pitchFamily="49" charset="0"/>
              <a:cs typeface="Courier New" panose="02070309020205020404" pitchFamily="49" charset="0"/>
            </a:endParaRPr>
          </a:p>
        </p:txBody>
      </p:sp>
      <p:sp>
        <p:nvSpPr>
          <p:cNvPr id="124" name="Google Shape;124;p22"/>
          <p:cNvSpPr txBox="1">
            <a:spLocks noGrp="1"/>
          </p:cNvSpPr>
          <p:nvPr>
            <p:ph type="body" idx="1"/>
          </p:nvPr>
        </p:nvSpPr>
        <p:spPr>
          <a:xfrm>
            <a:off x="733300" y="1402175"/>
            <a:ext cx="7279851" cy="2311200"/>
          </a:xfrm>
          <a:prstGeom prst="rect">
            <a:avLst/>
          </a:prstGeom>
          <a:noFill/>
          <a:ln>
            <a:noFill/>
          </a:ln>
        </p:spPr>
        <p:txBody>
          <a:bodyPr spcFirstLastPara="1" wrap="square" lIns="91425" tIns="45700" rIns="91425" bIns="45700" anchor="t" anchorCtr="0">
            <a:noAutofit/>
          </a:bodyPr>
          <a:lstStyle/>
          <a:p>
            <a:pPr marL="228600" indent="-228600">
              <a:spcBef>
                <a:spcPts val="0"/>
              </a:spcBef>
              <a:buSzPts val="2400"/>
            </a:pPr>
            <a:r>
              <a:rPr lang="en-GB" sz="2400">
                <a:latin typeface="Arial"/>
                <a:ea typeface="Arial"/>
                <a:cs typeface="Arial"/>
                <a:sym typeface="Arial"/>
              </a:rPr>
              <a:t>Scotland produces red meat from </a:t>
            </a:r>
            <a:r>
              <a:rPr lang="en-GB" sz="2400" b="1">
                <a:latin typeface="Arial"/>
                <a:ea typeface="Arial"/>
                <a:cs typeface="Arial"/>
                <a:sym typeface="Arial"/>
              </a:rPr>
              <a:t>cattle, sheep,</a:t>
            </a:r>
            <a:r>
              <a:rPr lang="en-GB" sz="2400" b="1"/>
              <a:t> </a:t>
            </a:r>
            <a:r>
              <a:rPr lang="en-GB" sz="2400" b="1">
                <a:latin typeface="Arial"/>
                <a:ea typeface="Arial"/>
                <a:cs typeface="Arial"/>
                <a:sym typeface="Arial"/>
              </a:rPr>
              <a:t>pigs, </a:t>
            </a:r>
            <a:r>
              <a:rPr lang="en-GB" sz="2400">
                <a:latin typeface="Arial"/>
                <a:ea typeface="Arial"/>
                <a:cs typeface="Arial"/>
                <a:sym typeface="Arial"/>
              </a:rPr>
              <a:t>goats and deer.</a:t>
            </a:r>
            <a:endParaRPr sz="2400"/>
          </a:p>
          <a:p>
            <a:pPr marL="228600" lvl="0" indent="-228600" algn="l" rtl="0">
              <a:lnSpc>
                <a:spcPct val="90000"/>
              </a:lnSpc>
              <a:spcBef>
                <a:spcPts val="1000"/>
              </a:spcBef>
              <a:spcAft>
                <a:spcPts val="0"/>
              </a:spcAft>
              <a:buSzPts val="2400"/>
              <a:buFont typeface="Arial"/>
              <a:buChar char="•"/>
            </a:pPr>
            <a:r>
              <a:rPr lang="en-GB" sz="2400" b="1">
                <a:latin typeface="Arial"/>
                <a:ea typeface="Arial"/>
                <a:cs typeface="Arial"/>
                <a:sym typeface="Arial"/>
              </a:rPr>
              <a:t>Cattle, sheep </a:t>
            </a:r>
            <a:r>
              <a:rPr lang="en-GB" sz="2400">
                <a:latin typeface="Arial"/>
                <a:ea typeface="Arial"/>
                <a:cs typeface="Arial"/>
                <a:sym typeface="Arial"/>
              </a:rPr>
              <a:t>and</a:t>
            </a:r>
            <a:r>
              <a:rPr lang="en-GB" sz="2400" b="1">
                <a:latin typeface="Arial"/>
                <a:ea typeface="Arial"/>
                <a:cs typeface="Arial"/>
                <a:sym typeface="Arial"/>
              </a:rPr>
              <a:t> pigs</a:t>
            </a:r>
            <a:r>
              <a:rPr lang="en-GB" sz="2400">
                <a:latin typeface="Arial"/>
                <a:ea typeface="Arial"/>
                <a:cs typeface="Arial"/>
                <a:sym typeface="Arial"/>
              </a:rPr>
              <a:t> are the main animals.</a:t>
            </a:r>
            <a:endParaRPr sz="2400"/>
          </a:p>
          <a:p>
            <a:pPr marL="228600" lvl="0" indent="-228600" algn="l" rtl="0">
              <a:lnSpc>
                <a:spcPct val="90000"/>
              </a:lnSpc>
              <a:spcBef>
                <a:spcPts val="1000"/>
              </a:spcBef>
              <a:spcAft>
                <a:spcPts val="0"/>
              </a:spcAft>
              <a:buSzPts val="2400"/>
              <a:buFont typeface="Arial"/>
              <a:buChar char="•"/>
            </a:pPr>
            <a:r>
              <a:rPr lang="en-GB" sz="2400">
                <a:latin typeface="Arial"/>
                <a:ea typeface="Arial"/>
                <a:cs typeface="Arial"/>
                <a:sym typeface="Arial"/>
              </a:rPr>
              <a:t>Raw red meat is dark red because it contains </a:t>
            </a:r>
            <a:r>
              <a:rPr lang="en-GB" sz="2400" b="1">
                <a:latin typeface="Arial"/>
                <a:ea typeface="Arial"/>
                <a:cs typeface="Arial"/>
                <a:sym typeface="Arial"/>
              </a:rPr>
              <a:t>myoglobin</a:t>
            </a:r>
            <a:r>
              <a:rPr lang="en-GB" sz="2400">
                <a:latin typeface="Arial"/>
                <a:ea typeface="Arial"/>
                <a:cs typeface="Arial"/>
                <a:sym typeface="Arial"/>
              </a:rPr>
              <a:t>, a protein found in muscle.</a:t>
            </a:r>
            <a:endParaRPr sz="2400"/>
          </a:p>
          <a:p>
            <a:pPr marL="0" lvl="0" indent="0" algn="l" rtl="0">
              <a:lnSpc>
                <a:spcPct val="100000"/>
              </a:lnSpc>
              <a:spcBef>
                <a:spcPts val="1000"/>
              </a:spcBef>
              <a:spcAft>
                <a:spcPts val="0"/>
              </a:spcAft>
              <a:buSzPts val="2000"/>
              <a:buNone/>
            </a:pPr>
            <a:endParaRPr>
              <a:latin typeface="Arial"/>
              <a:ea typeface="Arial"/>
              <a:cs typeface="Arial"/>
              <a:sym typeface="Arial"/>
            </a:endParaRPr>
          </a:p>
        </p:txBody>
      </p:sp>
      <p:sp>
        <p:nvSpPr>
          <p:cNvPr id="125" name="Google Shape;125;p22"/>
          <p:cNvSpPr txBox="1"/>
          <p:nvPr/>
        </p:nvSpPr>
        <p:spPr>
          <a:xfrm>
            <a:off x="733288" y="4090119"/>
            <a:ext cx="6969600" cy="200461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accent1"/>
              </a:buClr>
              <a:buSzPts val="3200"/>
              <a:buFont typeface="Arial"/>
              <a:buNone/>
            </a:pPr>
            <a:r>
              <a:rPr lang="en-GB" sz="3200" b="1" i="0" u="none" strike="noStrike" cap="none" dirty="0">
                <a:solidFill>
                  <a:schemeClr val="accent1"/>
                </a:solidFill>
                <a:latin typeface="Courier New" panose="02070309020205020404" pitchFamily="49" charset="0"/>
                <a:cs typeface="Courier New" panose="02070309020205020404" pitchFamily="49" charset="0"/>
                <a:sym typeface="Arial"/>
              </a:rPr>
              <a:t>Red Meat Food System</a:t>
            </a:r>
            <a:endParaRPr sz="3200" b="1" i="0" u="none" strike="noStrike" cap="none" dirty="0">
              <a:solidFill>
                <a:schemeClr val="accent1"/>
              </a:solidFill>
              <a:latin typeface="Courier New" panose="02070309020205020404" pitchFamily="49" charset="0"/>
              <a:cs typeface="Courier New" panose="02070309020205020404" pitchFamily="49" charset="0"/>
              <a:sym typeface="Arial"/>
            </a:endParaRPr>
          </a:p>
          <a:p>
            <a:pPr marL="0" marR="0" lvl="0" indent="0" algn="l" rtl="0">
              <a:lnSpc>
                <a:spcPct val="90000"/>
              </a:lnSpc>
              <a:spcBef>
                <a:spcPts val="1000"/>
              </a:spcBef>
              <a:spcAft>
                <a:spcPts val="0"/>
              </a:spcAft>
              <a:buClr>
                <a:srgbClr val="595959"/>
              </a:buClr>
              <a:buSzPts val="2800"/>
              <a:buFont typeface="Arial"/>
              <a:buNone/>
            </a:pPr>
            <a:r>
              <a:rPr lang="en-GB" sz="2400" b="0" i="0" u="none" strike="noStrike" cap="none" dirty="0">
                <a:solidFill>
                  <a:srgbClr val="595959"/>
                </a:solidFill>
                <a:latin typeface="Arial"/>
                <a:ea typeface="Arial"/>
                <a:cs typeface="Arial"/>
                <a:sym typeface="Arial"/>
              </a:rPr>
              <a:t>The red meat food system shows how meat gets from farm to plate.</a:t>
            </a:r>
            <a:endParaRPr sz="2400" b="0" i="0" u="none" strike="noStrike" cap="none" dirty="0">
              <a:solidFill>
                <a:srgbClr val="595959"/>
              </a:solidFill>
              <a:latin typeface="Arial"/>
              <a:ea typeface="Arial"/>
              <a:cs typeface="Arial"/>
            </a:endParaRPr>
          </a:p>
          <a:p>
            <a:pPr>
              <a:lnSpc>
                <a:spcPct val="90000"/>
              </a:lnSpc>
              <a:spcBef>
                <a:spcPts val="1000"/>
              </a:spcBef>
              <a:buSzPts val="2800"/>
            </a:pPr>
            <a:r>
              <a:rPr lang="en-GB" sz="2400" dirty="0">
                <a:solidFill>
                  <a:srgbClr val="595959"/>
                </a:solidFill>
              </a:rPr>
              <a:t>Let's watch the Farming Circle of Life </a:t>
            </a:r>
            <a:r>
              <a:rPr lang="en-GB" sz="2400" dirty="0">
                <a:solidFill>
                  <a:srgbClr val="595959"/>
                </a:solidFill>
                <a:hlinkClick r:id="rId3"/>
              </a:rPr>
              <a:t>video</a:t>
            </a:r>
            <a:r>
              <a:rPr lang="en-GB" sz="2400" dirty="0">
                <a:solidFill>
                  <a:srgbClr val="595959"/>
                </a:solidFill>
              </a:rPr>
              <a:t>. </a:t>
            </a:r>
          </a:p>
          <a:p>
            <a:pPr marL="0" marR="0" lvl="0" indent="0" algn="l" rtl="0">
              <a:lnSpc>
                <a:spcPct val="100000"/>
              </a:lnSpc>
              <a:spcBef>
                <a:spcPts val="0"/>
              </a:spcBef>
              <a:spcAft>
                <a:spcPts val="0"/>
              </a:spcAft>
              <a:buClr>
                <a:schemeClr val="dk1"/>
              </a:buClr>
              <a:buSzPts val="1400"/>
              <a:buFont typeface="Arial"/>
              <a:buNone/>
            </a:pPr>
            <a:endParaRPr sz="1400" b="0" i="0" u="none" strike="noStrike" cap="none" dirty="0">
              <a:solidFill>
                <a:srgbClr val="000000"/>
              </a:solidFill>
              <a:latin typeface="Arial"/>
              <a:ea typeface="Arial"/>
              <a:cs typeface="Arial"/>
              <a:sym typeface="Arial"/>
            </a:endParaRPr>
          </a:p>
        </p:txBody>
      </p:sp>
      <p:pic>
        <p:nvPicPr>
          <p:cNvPr id="126" name="Google Shape;126;p22"/>
          <p:cNvPicPr preferRelativeResize="0"/>
          <p:nvPr/>
        </p:nvPicPr>
        <p:blipFill rotWithShape="1">
          <a:blip r:embed="rId4">
            <a:alphaModFix/>
          </a:blip>
          <a:srcRect l="16" t="2228" r="16"/>
          <a:stretch/>
        </p:blipFill>
        <p:spPr>
          <a:xfrm>
            <a:off x="8713039" y="1402183"/>
            <a:ext cx="3478961" cy="2512367"/>
          </a:xfrm>
          <a:prstGeom prst="rect">
            <a:avLst/>
          </a:prstGeom>
          <a:noFill/>
          <a:ln>
            <a:noFill/>
          </a:ln>
        </p:spPr>
      </p:pic>
      <p:pic>
        <p:nvPicPr>
          <p:cNvPr id="127" name="Google Shape;127;p22" descr="A herd of sheep standing on top of a grass covered field&#10;&#10;Description automatically generated"/>
          <p:cNvPicPr preferRelativeResize="0"/>
          <p:nvPr/>
        </p:nvPicPr>
        <p:blipFill rotWithShape="1">
          <a:blip r:embed="rId5">
            <a:alphaModFix/>
          </a:blip>
          <a:srcRect r="22792"/>
          <a:stretch/>
        </p:blipFill>
        <p:spPr>
          <a:xfrm>
            <a:off x="8713039" y="3713451"/>
            <a:ext cx="3478961" cy="163257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25"/>
                                        </p:tgtEl>
                                        <p:attrNameLst>
                                          <p:attrName>style.visibility</p:attrName>
                                        </p:attrNameLst>
                                      </p:cBhvr>
                                      <p:to>
                                        <p:strVal val="visible"/>
                                      </p:to>
                                    </p:set>
                                    <p:animEffect transition="in" filter="fade">
                                      <p:cBhvr>
                                        <p:cTn id="19"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3"/>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200"/>
              <a:buFont typeface="Arial"/>
              <a:buNone/>
            </a:pPr>
            <a:r>
              <a:rPr lang="en-GB" sz="3200" b="1">
                <a:latin typeface="Courier New" panose="02070309020205020404" pitchFamily="49" charset="0"/>
                <a:cs typeface="Courier New" panose="02070309020205020404" pitchFamily="49" charset="0"/>
              </a:rPr>
              <a:t>Farming in Scotland</a:t>
            </a:r>
            <a:endParaRPr sz="3200" b="1">
              <a:latin typeface="Courier New" panose="02070309020205020404" pitchFamily="49" charset="0"/>
              <a:cs typeface="Courier New" panose="02070309020205020404" pitchFamily="49" charset="0"/>
            </a:endParaRPr>
          </a:p>
        </p:txBody>
      </p:sp>
      <p:sp>
        <p:nvSpPr>
          <p:cNvPr id="133" name="Google Shape;133;p23"/>
          <p:cNvSpPr txBox="1"/>
          <p:nvPr/>
        </p:nvSpPr>
        <p:spPr>
          <a:xfrm>
            <a:off x="2382948" y="6393401"/>
            <a:ext cx="4664436" cy="2308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700"/>
              <a:buFont typeface="Arial"/>
              <a:buNone/>
            </a:pPr>
            <a:r>
              <a:rPr lang="en-GB" sz="700" b="0" i="0" u="none" strike="noStrike" cap="none">
                <a:solidFill>
                  <a:schemeClr val="dk1"/>
                </a:solidFill>
                <a:latin typeface="Arial"/>
                <a:ea typeface="Arial"/>
                <a:cs typeface="Arial"/>
                <a:sym typeface="Arial"/>
              </a:rPr>
              <a:t>1</a:t>
            </a:r>
            <a:r>
              <a:rPr lang="en-GB" sz="900" b="0" i="0" u="none" strike="noStrike" cap="none">
                <a:solidFill>
                  <a:schemeClr val="dk1"/>
                </a:solidFill>
                <a:latin typeface="Arial"/>
                <a:ea typeface="Arial"/>
                <a:cs typeface="Arial"/>
                <a:sym typeface="Arial"/>
              </a:rPr>
              <a:t>: </a:t>
            </a:r>
            <a:r>
              <a:rPr lang="en-GB" sz="900" b="0" i="0" u="sng" strike="noStrike" cap="none">
                <a:solidFill>
                  <a:schemeClr val="dk1"/>
                </a:solidFill>
                <a:latin typeface="Arial"/>
                <a:ea typeface="Arial"/>
                <a:cs typeface="Arial"/>
                <a:sym typeface="Arial"/>
                <a:hlinkClick r:id="rId3">
                  <a:extLst>
                    <a:ext uri="{A12FA001-AC4F-418D-AE19-62706E023703}">
                      <ahyp:hlinkClr xmlns:ahyp="http://schemas.microsoft.com/office/drawing/2018/hyperlinkcolor" val="tx"/>
                    </a:ext>
                  </a:extLst>
                </a:hlinkClick>
              </a:rPr>
              <a:t>Results from the Scottish Agricultural Census: June 2025 - gov.scot</a:t>
            </a:r>
            <a:endParaRPr sz="900" b="0" i="0" u="none" strike="noStrike" cap="none">
              <a:solidFill>
                <a:schemeClr val="dk1"/>
              </a:solidFill>
              <a:latin typeface="Arial"/>
              <a:ea typeface="Arial"/>
              <a:cs typeface="Arial"/>
              <a:sym typeface="Arial"/>
            </a:endParaRPr>
          </a:p>
        </p:txBody>
      </p:sp>
      <p:pic>
        <p:nvPicPr>
          <p:cNvPr id="134" name="Google Shape;134;p23"/>
          <p:cNvPicPr preferRelativeResize="0"/>
          <p:nvPr/>
        </p:nvPicPr>
        <p:blipFill rotWithShape="1">
          <a:blip r:embed="rId4">
            <a:alphaModFix/>
          </a:blip>
          <a:srcRect/>
          <a:stretch/>
        </p:blipFill>
        <p:spPr>
          <a:xfrm>
            <a:off x="7370445" y="-1745"/>
            <a:ext cx="4672436" cy="6738980"/>
          </a:xfrm>
          <a:prstGeom prst="rect">
            <a:avLst/>
          </a:prstGeom>
          <a:noFill/>
          <a:ln>
            <a:noFill/>
          </a:ln>
        </p:spPr>
      </p:pic>
      <p:sp>
        <p:nvSpPr>
          <p:cNvPr id="135" name="Google Shape;135;p23"/>
          <p:cNvSpPr txBox="1"/>
          <p:nvPr/>
        </p:nvSpPr>
        <p:spPr>
          <a:xfrm>
            <a:off x="9277864" y="1441622"/>
            <a:ext cx="2759676"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0" i="0" u="none" strike="noStrike" cap="none">
                <a:solidFill>
                  <a:srgbClr val="000000"/>
                </a:solidFill>
                <a:latin typeface="Arial"/>
                <a:ea typeface="Arial"/>
                <a:cs typeface="Arial"/>
                <a:sym typeface="Arial"/>
              </a:rPr>
              <a:t>​</a:t>
            </a:r>
            <a:endParaRPr sz="1800">
              <a:solidFill>
                <a:schemeClr val="dk1"/>
              </a:solidFill>
              <a:latin typeface="Calibri"/>
              <a:ea typeface="Calibri"/>
              <a:cs typeface="Calibri"/>
              <a:sym typeface="Calibri"/>
            </a:endParaRPr>
          </a:p>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36" name="Google Shape;136;p23"/>
          <p:cNvSpPr txBox="1"/>
          <p:nvPr/>
        </p:nvSpPr>
        <p:spPr>
          <a:xfrm>
            <a:off x="556650" y="988300"/>
            <a:ext cx="6701700" cy="3278400"/>
          </a:xfrm>
          <a:prstGeom prst="rect">
            <a:avLst/>
          </a:prstGeom>
          <a:noFill/>
          <a:ln>
            <a:noFill/>
          </a:ln>
        </p:spPr>
        <p:txBody>
          <a:bodyPr spcFirstLastPara="1" wrap="square" lIns="91425" tIns="45700" rIns="91425" bIns="45700" anchor="t" anchorCtr="0">
            <a:spAutoFit/>
          </a:bodyPr>
          <a:lstStyle/>
          <a:p>
            <a:pPr marL="342900" lvl="0" indent="-342900" algn="l" rtl="0">
              <a:spcBef>
                <a:spcPts val="0"/>
              </a:spcBef>
              <a:spcAft>
                <a:spcPts val="0"/>
              </a:spcAft>
              <a:buClr>
                <a:schemeClr val="dk1"/>
              </a:buClr>
              <a:buSzPts val="1100"/>
              <a:buFont typeface="Arial"/>
              <a:buChar char="•"/>
            </a:pPr>
            <a:r>
              <a:rPr lang="en-GB" sz="2300" b="1">
                <a:solidFill>
                  <a:schemeClr val="tx1">
                    <a:lumMod val="65000"/>
                    <a:lumOff val="35000"/>
                  </a:schemeClr>
                </a:solidFill>
              </a:rPr>
              <a:t>82% is not suitable</a:t>
            </a:r>
            <a:r>
              <a:rPr lang="en-GB" sz="2300">
                <a:solidFill>
                  <a:schemeClr val="tx1">
                    <a:lumMod val="65000"/>
                    <a:lumOff val="35000"/>
                  </a:schemeClr>
                </a:solidFill>
              </a:rPr>
              <a:t> for growing crops, fruit or vegetables.</a:t>
            </a:r>
            <a:endParaRPr lang="en-US" sz="2300">
              <a:solidFill>
                <a:schemeClr val="tx1">
                  <a:lumMod val="65000"/>
                  <a:lumOff val="35000"/>
                </a:schemeClr>
              </a:solidFill>
            </a:endParaRPr>
          </a:p>
          <a:p>
            <a:pPr marL="342900" lvl="0" indent="-342900" algn="l" rtl="0">
              <a:spcBef>
                <a:spcPts val="0"/>
              </a:spcBef>
              <a:spcAft>
                <a:spcPts val="0"/>
              </a:spcAft>
              <a:buClr>
                <a:schemeClr val="dk1"/>
              </a:buClr>
              <a:buSzPts val="1100"/>
              <a:buFont typeface="Arial"/>
              <a:buChar char="•"/>
            </a:pPr>
            <a:r>
              <a:rPr lang="en-GB" sz="2300">
                <a:solidFill>
                  <a:schemeClr val="tx1">
                    <a:lumMod val="65000"/>
                    <a:lumOff val="35000"/>
                  </a:schemeClr>
                </a:solidFill>
              </a:rPr>
              <a:t>Much of this land is ideal for </a:t>
            </a:r>
            <a:r>
              <a:rPr lang="en-GB" sz="2300" b="1">
                <a:solidFill>
                  <a:schemeClr val="tx1">
                    <a:lumMod val="65000"/>
                    <a:lumOff val="35000"/>
                  </a:schemeClr>
                </a:solidFill>
              </a:rPr>
              <a:t>growing grass for cattle and sheep</a:t>
            </a:r>
            <a:r>
              <a:rPr lang="en-GB" sz="1100" b="1">
                <a:solidFill>
                  <a:schemeClr val="tx1">
                    <a:lumMod val="65000"/>
                    <a:lumOff val="35000"/>
                  </a:schemeClr>
                </a:solidFill>
              </a:rPr>
              <a:t>1</a:t>
            </a:r>
            <a:r>
              <a:rPr lang="en-GB" sz="2300">
                <a:solidFill>
                  <a:schemeClr val="tx1">
                    <a:lumMod val="65000"/>
                    <a:lumOff val="35000"/>
                  </a:schemeClr>
                </a:solidFill>
              </a:rPr>
              <a:t>.</a:t>
            </a:r>
            <a:endParaRPr sz="2300">
              <a:solidFill>
                <a:schemeClr val="tx1">
                  <a:lumMod val="65000"/>
                  <a:lumOff val="35000"/>
                </a:schemeClr>
              </a:solidFill>
            </a:endParaRPr>
          </a:p>
          <a:p>
            <a:pPr marL="342900" lvl="0" indent="-342900" algn="l" rtl="0">
              <a:spcBef>
                <a:spcPts val="0"/>
              </a:spcBef>
              <a:spcAft>
                <a:spcPts val="0"/>
              </a:spcAft>
              <a:buSzPts val="1100"/>
              <a:buChar char="•"/>
            </a:pPr>
            <a:r>
              <a:rPr lang="en-GB" sz="2300">
                <a:solidFill>
                  <a:schemeClr val="tx1">
                    <a:lumMod val="65000"/>
                    <a:lumOff val="35000"/>
                  </a:schemeClr>
                </a:solidFill>
              </a:rPr>
              <a:t>The type of farming depends on the </a:t>
            </a:r>
            <a:r>
              <a:rPr lang="en-GB" sz="2300" b="1">
                <a:solidFill>
                  <a:schemeClr val="tx1">
                    <a:lumMod val="65000"/>
                    <a:lumOff val="35000"/>
                  </a:schemeClr>
                </a:solidFill>
              </a:rPr>
              <a:t>soil, landscape and climate</a:t>
            </a:r>
            <a:r>
              <a:rPr lang="en-GB" sz="2300">
                <a:solidFill>
                  <a:schemeClr val="tx1">
                    <a:lumMod val="65000"/>
                    <a:lumOff val="35000"/>
                  </a:schemeClr>
                </a:solidFill>
              </a:rPr>
              <a:t>.</a:t>
            </a:r>
            <a:endParaRPr sz="2300">
              <a:solidFill>
                <a:schemeClr val="tx1">
                  <a:lumMod val="65000"/>
                  <a:lumOff val="35000"/>
                </a:schemeClr>
              </a:solidFill>
            </a:endParaRPr>
          </a:p>
          <a:p>
            <a:pPr marL="0" lvl="0" indent="0" algn="l" rtl="0">
              <a:spcBef>
                <a:spcPts val="0"/>
              </a:spcBef>
              <a:spcAft>
                <a:spcPts val="0"/>
              </a:spcAft>
              <a:buClr>
                <a:schemeClr val="dk1"/>
              </a:buClr>
              <a:buSzPts val="1100"/>
              <a:buFont typeface="Arial"/>
              <a:buNone/>
            </a:pPr>
            <a:endParaRPr sz="2300">
              <a:solidFill>
                <a:schemeClr val="tx1">
                  <a:lumMod val="65000"/>
                  <a:lumOff val="35000"/>
                </a:schemeClr>
              </a:solidFill>
            </a:endParaRPr>
          </a:p>
          <a:p>
            <a:pPr marL="0" lvl="0" indent="0" algn="l" rtl="0">
              <a:spcBef>
                <a:spcPts val="0"/>
              </a:spcBef>
              <a:spcAft>
                <a:spcPts val="0"/>
              </a:spcAft>
              <a:buClr>
                <a:schemeClr val="dk1"/>
              </a:buClr>
              <a:buSzPts val="1100"/>
              <a:buFont typeface="Arial"/>
              <a:buNone/>
            </a:pPr>
            <a:r>
              <a:rPr lang="en-GB" sz="2300">
                <a:solidFill>
                  <a:schemeClr val="tx1">
                    <a:lumMod val="65000"/>
                    <a:lumOff val="35000"/>
                  </a:schemeClr>
                </a:solidFill>
              </a:rPr>
              <a:t>    Can you name some other types of farms?</a:t>
            </a:r>
            <a:endParaRPr sz="2300">
              <a:solidFill>
                <a:schemeClr val="tx1">
                  <a:lumMod val="65000"/>
                  <a:lumOff val="35000"/>
                </a:schemeClr>
              </a:solidFill>
            </a:endParaRPr>
          </a:p>
          <a:p>
            <a:pPr marL="0" marR="0" lvl="0" indent="0" algn="l" rtl="0">
              <a:spcBef>
                <a:spcPts val="0"/>
              </a:spcBef>
              <a:spcAft>
                <a:spcPts val="0"/>
              </a:spcAft>
              <a:buNone/>
            </a:pPr>
            <a:endParaRPr sz="2300">
              <a:solidFill>
                <a:schemeClr val="tx1">
                  <a:lumMod val="65000"/>
                  <a:lumOff val="35000"/>
                </a:schemeClr>
              </a:solidFill>
            </a:endParaRPr>
          </a:p>
        </p:txBody>
      </p:sp>
      <p:sp>
        <p:nvSpPr>
          <p:cNvPr id="137" name="Google Shape;137;p23"/>
          <p:cNvSpPr/>
          <p:nvPr/>
        </p:nvSpPr>
        <p:spPr>
          <a:xfrm>
            <a:off x="930000" y="3902575"/>
            <a:ext cx="6117300" cy="2169900"/>
          </a:xfrm>
          <a:prstGeom prst="wedgeRoundRectCallout">
            <a:avLst>
              <a:gd name="adj1" fmla="val -20833"/>
              <a:gd name="adj2" fmla="val 62500"/>
              <a:gd name="adj3" fmla="val 0"/>
            </a:avLst>
          </a:prstGeom>
          <a:solidFill>
            <a:schemeClr val="accent1"/>
          </a:solidFill>
          <a:ln w="12700" cap="flat" cmpd="sng">
            <a:solidFill>
              <a:srgbClr val="4B3E0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2400">
                <a:solidFill>
                  <a:schemeClr val="lt1"/>
                </a:solidFill>
              </a:rPr>
              <a:t>Arable/cereal, dairy, potato, deer, poultry, sheep, beef, pig, fruit &amp; vegetable, horticulture, crofting, small holdings. </a:t>
            </a:r>
            <a:endParaRPr sz="2400">
              <a:solidFill>
                <a:schemeClr val="lt1"/>
              </a:solidFill>
            </a:endParaRPr>
          </a:p>
          <a:p>
            <a:pPr marL="0" marR="0" lvl="0" indent="0" algn="l" rtl="0">
              <a:spcBef>
                <a:spcPts val="0"/>
              </a:spcBef>
              <a:spcAft>
                <a:spcPts val="0"/>
              </a:spcAft>
              <a:buNone/>
            </a:pPr>
            <a:endParaRPr sz="2400">
              <a:solidFill>
                <a:schemeClr val="lt1"/>
              </a:solidFill>
            </a:endParaRPr>
          </a:p>
          <a:p>
            <a:pPr marL="0" marR="0" lvl="0" indent="0" algn="l" rtl="0">
              <a:spcBef>
                <a:spcPts val="0"/>
              </a:spcBef>
              <a:spcAft>
                <a:spcPts val="0"/>
              </a:spcAft>
              <a:buNone/>
            </a:pPr>
            <a:r>
              <a:rPr lang="en-GB" sz="2400">
                <a:solidFill>
                  <a:schemeClr val="lt1"/>
                </a:solidFill>
              </a:rPr>
              <a:t>How many did you get?</a:t>
            </a:r>
            <a:endParaRPr sz="2400">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4"/>
          <p:cNvSpPr txBox="1"/>
          <p:nvPr/>
        </p:nvSpPr>
        <p:spPr>
          <a:xfrm>
            <a:off x="2857131" y="4029188"/>
            <a:ext cx="9009900" cy="369300"/>
          </a:xfrm>
          <a:prstGeom prst="rect">
            <a:avLst/>
          </a:prstGeom>
          <a:noFill/>
          <a:ln>
            <a:noFill/>
          </a:ln>
        </p:spPr>
        <p:txBody>
          <a:bodyPr spcFirstLastPara="1" wrap="square" lIns="91425" tIns="45700" rIns="91425" bIns="45700" anchor="t" anchorCtr="0">
            <a:spAutoFit/>
          </a:bodyPr>
          <a:lstStyle/>
          <a:p>
            <a:pPr marL="742950" marR="0" lvl="1" indent="-171450" algn="l" rtl="0">
              <a:lnSpc>
                <a:spcPct val="120000"/>
              </a:lnSpc>
              <a:spcBef>
                <a:spcPts val="1200"/>
              </a:spcBef>
              <a:spcAft>
                <a:spcPts val="0"/>
              </a:spcAft>
              <a:buClr>
                <a:schemeClr val="dk1"/>
              </a:buClr>
              <a:buSzPts val="1800"/>
              <a:buFont typeface="Arial"/>
              <a:buNone/>
            </a:pPr>
            <a:endParaRPr sz="1800" b="0" i="0" u="none" strike="noStrike" cap="none">
              <a:solidFill>
                <a:srgbClr val="595959"/>
              </a:solidFill>
              <a:latin typeface="Arial"/>
              <a:ea typeface="Arial"/>
              <a:cs typeface="Arial"/>
              <a:sym typeface="Arial"/>
            </a:endParaRPr>
          </a:p>
        </p:txBody>
      </p:sp>
      <p:pic>
        <p:nvPicPr>
          <p:cNvPr id="143" name="Google Shape;143;p24"/>
          <p:cNvPicPr preferRelativeResize="0"/>
          <p:nvPr/>
        </p:nvPicPr>
        <p:blipFill rotWithShape="1">
          <a:blip r:embed="rId3">
            <a:alphaModFix/>
          </a:blip>
          <a:srcRect/>
          <a:stretch/>
        </p:blipFill>
        <p:spPr>
          <a:xfrm flipH="1">
            <a:off x="-447597" y="1151810"/>
            <a:ext cx="4172750" cy="4903550"/>
          </a:xfrm>
          <a:prstGeom prst="rect">
            <a:avLst/>
          </a:prstGeom>
          <a:noFill/>
          <a:ln>
            <a:noFill/>
          </a:ln>
        </p:spPr>
      </p:pic>
      <p:sp>
        <p:nvSpPr>
          <p:cNvPr id="144" name="Google Shape;144;p24"/>
          <p:cNvSpPr txBox="1"/>
          <p:nvPr/>
        </p:nvSpPr>
        <p:spPr>
          <a:xfrm>
            <a:off x="3674350" y="1550875"/>
            <a:ext cx="8126100" cy="3077725"/>
          </a:xfrm>
          <a:prstGeom prst="rect">
            <a:avLst/>
          </a:prstGeom>
          <a:noFill/>
          <a:ln>
            <a:noFill/>
          </a:ln>
        </p:spPr>
        <p:txBody>
          <a:bodyPr spcFirstLastPara="1" wrap="square" lIns="91425" tIns="45700" rIns="91425" bIns="45700" anchor="t" anchorCtr="0">
            <a:spAutoFit/>
          </a:bodyPr>
          <a:lstStyle/>
          <a:p>
            <a:pPr marL="457200" lvl="0" indent="-381000" algn="l" rtl="0">
              <a:lnSpc>
                <a:spcPct val="115000"/>
              </a:lnSpc>
              <a:spcBef>
                <a:spcPts val="1200"/>
              </a:spcBef>
              <a:spcAft>
                <a:spcPts val="0"/>
              </a:spcAft>
              <a:buClr>
                <a:schemeClr val="dk2"/>
              </a:buClr>
              <a:buSzPts val="2400"/>
              <a:buChar char="●"/>
            </a:pPr>
            <a:r>
              <a:rPr lang="en-GB" sz="2000" b="1">
                <a:solidFill>
                  <a:schemeClr val="tx1">
                    <a:lumMod val="65000"/>
                    <a:lumOff val="35000"/>
                  </a:schemeClr>
                </a:solidFill>
              </a:rPr>
              <a:t>Cows</a:t>
            </a:r>
            <a:r>
              <a:rPr lang="en-GB" sz="2000">
                <a:solidFill>
                  <a:schemeClr val="tx1">
                    <a:lumMod val="65000"/>
                    <a:lumOff val="35000"/>
                  </a:schemeClr>
                </a:solidFill>
              </a:rPr>
              <a:t> – females that have had a calf.</a:t>
            </a:r>
            <a:endParaRPr lang="en-US" sz="2000">
              <a:solidFill>
                <a:schemeClr val="tx1">
                  <a:lumMod val="65000"/>
                  <a:lumOff val="35000"/>
                </a:schemeClr>
              </a:solidFill>
            </a:endParaRPr>
          </a:p>
          <a:p>
            <a:pPr marL="457200" lvl="0" indent="-381000" algn="l" rtl="0">
              <a:lnSpc>
                <a:spcPct val="115000"/>
              </a:lnSpc>
              <a:spcBef>
                <a:spcPts val="0"/>
              </a:spcBef>
              <a:spcAft>
                <a:spcPts val="0"/>
              </a:spcAft>
              <a:buClr>
                <a:schemeClr val="dk2"/>
              </a:buClr>
              <a:buSzPts val="2400"/>
              <a:buChar char="●"/>
            </a:pPr>
            <a:r>
              <a:rPr lang="en-GB" sz="2000" b="1">
                <a:solidFill>
                  <a:schemeClr val="tx1">
                    <a:lumMod val="65000"/>
                    <a:lumOff val="35000"/>
                  </a:schemeClr>
                </a:solidFill>
              </a:rPr>
              <a:t>Calves</a:t>
            </a:r>
            <a:r>
              <a:rPr lang="en-GB" sz="2000">
                <a:solidFill>
                  <a:schemeClr val="tx1">
                    <a:lumMod val="65000"/>
                    <a:lumOff val="35000"/>
                  </a:schemeClr>
                </a:solidFill>
              </a:rPr>
              <a:t> – young cattle.</a:t>
            </a:r>
            <a:endParaRPr sz="2000">
              <a:solidFill>
                <a:schemeClr val="tx1">
                  <a:lumMod val="65000"/>
                  <a:lumOff val="35000"/>
                </a:schemeClr>
              </a:solidFill>
            </a:endParaRPr>
          </a:p>
          <a:p>
            <a:pPr marL="457200" lvl="0" indent="-381000" algn="l" rtl="0">
              <a:lnSpc>
                <a:spcPct val="115000"/>
              </a:lnSpc>
              <a:spcBef>
                <a:spcPts val="0"/>
              </a:spcBef>
              <a:spcAft>
                <a:spcPts val="0"/>
              </a:spcAft>
              <a:buClr>
                <a:schemeClr val="dk2"/>
              </a:buClr>
              <a:buSzPts val="2400"/>
              <a:buChar char="●"/>
            </a:pPr>
            <a:r>
              <a:rPr lang="en-GB" sz="2000" b="1">
                <a:solidFill>
                  <a:schemeClr val="tx1">
                    <a:lumMod val="65000"/>
                    <a:lumOff val="35000"/>
                  </a:schemeClr>
                </a:solidFill>
              </a:rPr>
              <a:t>Bulls</a:t>
            </a:r>
            <a:r>
              <a:rPr lang="en-GB" sz="2000">
                <a:solidFill>
                  <a:schemeClr val="tx1">
                    <a:lumMod val="65000"/>
                    <a:lumOff val="35000"/>
                  </a:schemeClr>
                </a:solidFill>
              </a:rPr>
              <a:t> – male breeding cattle.</a:t>
            </a:r>
            <a:endParaRPr sz="2000">
              <a:solidFill>
                <a:schemeClr val="tx1">
                  <a:lumMod val="65000"/>
                  <a:lumOff val="35000"/>
                </a:schemeClr>
              </a:solidFill>
            </a:endParaRPr>
          </a:p>
          <a:p>
            <a:pPr marL="457200" lvl="0" indent="-381000" algn="l" rtl="0">
              <a:lnSpc>
                <a:spcPct val="115000"/>
              </a:lnSpc>
              <a:spcBef>
                <a:spcPts val="0"/>
              </a:spcBef>
              <a:spcAft>
                <a:spcPts val="0"/>
              </a:spcAft>
              <a:buClr>
                <a:schemeClr val="dk2"/>
              </a:buClr>
              <a:buSzPts val="2400"/>
              <a:buChar char="●"/>
            </a:pPr>
            <a:r>
              <a:rPr lang="en-GB" sz="2000" b="1">
                <a:solidFill>
                  <a:schemeClr val="tx1">
                    <a:lumMod val="65000"/>
                    <a:lumOff val="35000"/>
                  </a:schemeClr>
                </a:solidFill>
              </a:rPr>
              <a:t>Heifers</a:t>
            </a:r>
            <a:r>
              <a:rPr lang="en-GB" sz="2000">
                <a:solidFill>
                  <a:schemeClr val="tx1">
                    <a:lumMod val="65000"/>
                    <a:lumOff val="35000"/>
                  </a:schemeClr>
                </a:solidFill>
              </a:rPr>
              <a:t> – young females that have not had a calf.</a:t>
            </a:r>
            <a:endParaRPr sz="2000">
              <a:solidFill>
                <a:schemeClr val="tx1">
                  <a:lumMod val="65000"/>
                  <a:lumOff val="35000"/>
                </a:schemeClr>
              </a:solidFill>
            </a:endParaRPr>
          </a:p>
          <a:p>
            <a:pPr marL="457200" lvl="0" indent="-381000" algn="l" rtl="0">
              <a:lnSpc>
                <a:spcPct val="115000"/>
              </a:lnSpc>
              <a:spcBef>
                <a:spcPts val="0"/>
              </a:spcBef>
              <a:spcAft>
                <a:spcPts val="0"/>
              </a:spcAft>
              <a:buClr>
                <a:schemeClr val="dk2"/>
              </a:buClr>
              <a:buSzPts val="2400"/>
              <a:buChar char="●"/>
            </a:pPr>
            <a:r>
              <a:rPr lang="en-GB" sz="2000" b="1">
                <a:solidFill>
                  <a:schemeClr val="tx1">
                    <a:lumMod val="65000"/>
                    <a:lumOff val="35000"/>
                  </a:schemeClr>
                </a:solidFill>
              </a:rPr>
              <a:t>Steers/bullocks/stots</a:t>
            </a:r>
            <a:r>
              <a:rPr lang="en-GB" sz="2000">
                <a:solidFill>
                  <a:schemeClr val="tx1">
                    <a:lumMod val="65000"/>
                    <a:lumOff val="35000"/>
                  </a:schemeClr>
                </a:solidFill>
              </a:rPr>
              <a:t> – young males not kept for breeding.</a:t>
            </a:r>
            <a:endParaRPr sz="2000">
              <a:solidFill>
                <a:schemeClr val="tx1">
                  <a:lumMod val="65000"/>
                  <a:lumOff val="35000"/>
                </a:schemeClr>
              </a:solidFill>
            </a:endParaRPr>
          </a:p>
          <a:p>
            <a:pPr marL="457200" lvl="0" indent="-381000" algn="l" rtl="0">
              <a:lnSpc>
                <a:spcPct val="115000"/>
              </a:lnSpc>
              <a:spcBef>
                <a:spcPts val="0"/>
              </a:spcBef>
              <a:spcAft>
                <a:spcPts val="0"/>
              </a:spcAft>
              <a:buClr>
                <a:schemeClr val="dk2"/>
              </a:buClr>
              <a:buSzPts val="2400"/>
              <a:buChar char="●"/>
            </a:pPr>
            <a:r>
              <a:rPr lang="en-GB" sz="2000">
                <a:solidFill>
                  <a:schemeClr val="tx1">
                    <a:lumMod val="65000"/>
                    <a:lumOff val="35000"/>
                  </a:schemeClr>
                </a:solidFill>
              </a:rPr>
              <a:t>Cattle have </a:t>
            </a:r>
            <a:r>
              <a:rPr lang="en-GB" sz="2000" b="1">
                <a:solidFill>
                  <a:schemeClr val="tx1">
                    <a:lumMod val="65000"/>
                    <a:lumOff val="35000"/>
                  </a:schemeClr>
                </a:solidFill>
              </a:rPr>
              <a:t>ear tags and passports</a:t>
            </a:r>
            <a:r>
              <a:rPr lang="en-GB" sz="2000">
                <a:solidFill>
                  <a:schemeClr val="tx1">
                    <a:lumMod val="65000"/>
                    <a:lumOff val="35000"/>
                  </a:schemeClr>
                </a:solidFill>
              </a:rPr>
              <a:t> to identify and track them.</a:t>
            </a:r>
            <a:endParaRPr sz="2000">
              <a:solidFill>
                <a:schemeClr val="tx1">
                  <a:lumMod val="65000"/>
                  <a:lumOff val="35000"/>
                </a:schemeClr>
              </a:solidFill>
            </a:endParaRPr>
          </a:p>
          <a:p>
            <a:pPr marL="457200" lvl="0" indent="-381000" algn="l" rtl="0">
              <a:lnSpc>
                <a:spcPct val="115000"/>
              </a:lnSpc>
              <a:spcBef>
                <a:spcPts val="0"/>
              </a:spcBef>
              <a:spcAft>
                <a:spcPts val="0"/>
              </a:spcAft>
              <a:buClr>
                <a:schemeClr val="dk2"/>
              </a:buClr>
              <a:buSzPts val="2400"/>
              <a:buChar char="●"/>
            </a:pPr>
            <a:r>
              <a:rPr lang="en-GB" sz="2000">
                <a:solidFill>
                  <a:schemeClr val="tx1">
                    <a:lumMod val="65000"/>
                    <a:lumOff val="35000"/>
                  </a:schemeClr>
                </a:solidFill>
              </a:rPr>
              <a:t>Most cattle are </a:t>
            </a:r>
            <a:r>
              <a:rPr lang="en-GB" sz="2000" b="1">
                <a:solidFill>
                  <a:schemeClr val="tx1">
                    <a:lumMod val="65000"/>
                    <a:lumOff val="35000"/>
                  </a:schemeClr>
                </a:solidFill>
              </a:rPr>
              <a:t>outside in summer</a:t>
            </a:r>
            <a:r>
              <a:rPr lang="en-GB" sz="2000">
                <a:solidFill>
                  <a:schemeClr val="tx1">
                    <a:lumMod val="65000"/>
                    <a:lumOff val="35000"/>
                  </a:schemeClr>
                </a:solidFill>
              </a:rPr>
              <a:t> and </a:t>
            </a:r>
            <a:r>
              <a:rPr lang="en-GB" sz="2000" b="1">
                <a:solidFill>
                  <a:schemeClr val="tx1">
                    <a:lumMod val="65000"/>
                    <a:lumOff val="35000"/>
                  </a:schemeClr>
                </a:solidFill>
              </a:rPr>
              <a:t>inside in winter</a:t>
            </a:r>
            <a:r>
              <a:rPr lang="en-GB" sz="2000">
                <a:solidFill>
                  <a:schemeClr val="tx1">
                    <a:lumMod val="65000"/>
                    <a:lumOff val="35000"/>
                  </a:schemeClr>
                </a:solidFill>
              </a:rPr>
              <a:t>.</a:t>
            </a:r>
            <a:endParaRPr sz="2000">
              <a:solidFill>
                <a:schemeClr val="tx1">
                  <a:lumMod val="65000"/>
                  <a:lumOff val="35000"/>
                </a:schemeClr>
              </a:solidFill>
            </a:endParaRPr>
          </a:p>
          <a:p>
            <a:pPr marL="457200" lvl="0" indent="-381000" algn="l" rtl="0">
              <a:lnSpc>
                <a:spcPct val="115000"/>
              </a:lnSpc>
              <a:spcBef>
                <a:spcPts val="0"/>
              </a:spcBef>
              <a:spcAft>
                <a:spcPts val="0"/>
              </a:spcAft>
              <a:buClr>
                <a:schemeClr val="dk2"/>
              </a:buClr>
              <a:buSzPts val="2400"/>
              <a:buChar char="●"/>
            </a:pPr>
            <a:r>
              <a:rPr lang="en-GB" sz="2000">
                <a:solidFill>
                  <a:schemeClr val="tx1">
                    <a:lumMod val="65000"/>
                    <a:lumOff val="35000"/>
                  </a:schemeClr>
                </a:solidFill>
              </a:rPr>
              <a:t>Some cattle stay </a:t>
            </a:r>
            <a:r>
              <a:rPr lang="en-GB" sz="2000" b="1">
                <a:solidFill>
                  <a:schemeClr val="tx1">
                    <a:lumMod val="65000"/>
                    <a:lumOff val="35000"/>
                  </a:schemeClr>
                </a:solidFill>
              </a:rPr>
              <a:t>outside all year round</a:t>
            </a:r>
            <a:r>
              <a:rPr lang="en-GB" sz="2000">
                <a:solidFill>
                  <a:schemeClr val="tx1">
                    <a:lumMod val="65000"/>
                    <a:lumOff val="35000"/>
                  </a:schemeClr>
                </a:solidFill>
              </a:rPr>
              <a:t>.</a:t>
            </a:r>
            <a:endParaRPr sz="2000">
              <a:solidFill>
                <a:schemeClr val="tx1">
                  <a:lumMod val="65000"/>
                  <a:lumOff val="35000"/>
                </a:schemeClr>
              </a:solidFill>
            </a:endParaRPr>
          </a:p>
        </p:txBody>
      </p:sp>
      <p:sp>
        <p:nvSpPr>
          <p:cNvPr id="145" name="Google Shape;145;p24"/>
          <p:cNvSpPr txBox="1">
            <a:spLocks noGrp="1"/>
          </p:cNvSpPr>
          <p:nvPr>
            <p:ph type="title"/>
          </p:nvPr>
        </p:nvSpPr>
        <p:spPr>
          <a:xfrm>
            <a:off x="556594" y="226550"/>
            <a:ext cx="2091600" cy="917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200"/>
              <a:buFont typeface="Arial"/>
              <a:buNone/>
            </a:pPr>
            <a:r>
              <a:rPr lang="en-GB" sz="3200" b="1">
                <a:latin typeface="Courier New" panose="02070309020205020404" pitchFamily="49" charset="0"/>
                <a:cs typeface="Courier New" panose="02070309020205020404" pitchFamily="49" charset="0"/>
              </a:rPr>
              <a:t>Cattle</a:t>
            </a:r>
            <a:endParaRPr>
              <a:latin typeface="Courier New" panose="02070309020205020404" pitchFamily="49" charset="0"/>
              <a:cs typeface="Courier New" panose="02070309020205020404" pitchFamily="49" charset="0"/>
            </a:endParaRPr>
          </a:p>
        </p:txBody>
      </p:sp>
      <p:sp>
        <p:nvSpPr>
          <p:cNvPr id="146" name="Google Shape;146;p24"/>
          <p:cNvSpPr txBox="1"/>
          <p:nvPr/>
        </p:nvSpPr>
        <p:spPr>
          <a:xfrm>
            <a:off x="5855546" y="6457481"/>
            <a:ext cx="6266107" cy="2308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700"/>
              <a:buFont typeface="Arial"/>
              <a:buNone/>
            </a:pPr>
            <a:r>
              <a:rPr lang="en-GB" sz="700">
                <a:solidFill>
                  <a:schemeClr val="lt1"/>
                </a:solidFill>
                <a:latin typeface="Arial"/>
                <a:ea typeface="Arial"/>
                <a:cs typeface="Arial"/>
                <a:sym typeface="Arial"/>
              </a:rPr>
              <a:t>1</a:t>
            </a:r>
            <a:r>
              <a:rPr lang="en-GB" sz="900">
                <a:solidFill>
                  <a:schemeClr val="lt1"/>
                </a:solidFill>
                <a:latin typeface="Arial"/>
                <a:ea typeface="Arial"/>
                <a:cs typeface="Arial"/>
                <a:sym typeface="Arial"/>
              </a:rPr>
              <a:t>: </a:t>
            </a:r>
            <a:r>
              <a:rPr lang="en-GB" sz="900" u="sng">
                <a:solidFill>
                  <a:schemeClr val="lt1"/>
                </a:solidFill>
                <a:latin typeface="Arial"/>
                <a:ea typeface="Arial"/>
                <a:cs typeface="Arial"/>
                <a:sym typeface="Arial"/>
                <a:hlinkClick r:id="rId4">
                  <a:extLst>
                    <a:ext uri="{A12FA001-AC4F-418D-AE19-62706E023703}">
                      <ahyp:hlinkClr xmlns:ahyp="http://schemas.microsoft.com/office/drawing/2018/hyperlinkcolor" val="tx"/>
                    </a:ext>
                  </a:extLst>
                </a:hlinkClick>
              </a:rPr>
              <a:t>Results from the Scottish Agricultural Census: June 2025 - gov.scot</a:t>
            </a:r>
            <a:endParaRPr sz="900" u="sng">
              <a:solidFill>
                <a:schemeClr val="lt1"/>
              </a:solidFill>
              <a:latin typeface="Arial"/>
              <a:ea typeface="Arial"/>
              <a:cs typeface="Arial"/>
              <a:sym typeface="Arial"/>
              <a:hlinkClick r:id="rId4">
                <a:extLst>
                  <a:ext uri="{A12FA001-AC4F-418D-AE19-62706E023703}">
                    <ahyp:hlinkClr xmlns:ahyp="http://schemas.microsoft.com/office/drawing/2018/hyperlinkcolor" val="tx"/>
                  </a:ext>
                </a:extLst>
              </a:hlinkClick>
            </a:endParaRPr>
          </a:p>
        </p:txBody>
      </p:sp>
      <p:sp>
        <p:nvSpPr>
          <p:cNvPr id="147" name="Google Shape;147;p24"/>
          <p:cNvSpPr/>
          <p:nvPr/>
        </p:nvSpPr>
        <p:spPr>
          <a:xfrm>
            <a:off x="2484725" y="226550"/>
            <a:ext cx="9546900" cy="1169400"/>
          </a:xfrm>
          <a:prstGeom prst="roundRect">
            <a:avLst>
              <a:gd name="adj" fmla="val 16667"/>
            </a:avLst>
          </a:prstGeom>
          <a:solidFill>
            <a:schemeClr val="accent1"/>
          </a:solidFill>
          <a:ln w="12700" cap="flat" cmpd="sng">
            <a:solidFill>
              <a:srgbClr val="4B3E0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100" b="0" i="0" u="none" strike="noStrike">
                <a:solidFill>
                  <a:schemeClr val="lt1"/>
                </a:solidFill>
                <a:latin typeface="Arial"/>
                <a:ea typeface="Arial"/>
                <a:cs typeface="Arial"/>
                <a:sym typeface="Arial"/>
              </a:rPr>
              <a:t>Scotland has </a:t>
            </a:r>
            <a:r>
              <a:rPr lang="en-GB" sz="2100">
                <a:solidFill>
                  <a:schemeClr val="lt1"/>
                </a:solidFill>
              </a:rPr>
              <a:t>1.64</a:t>
            </a:r>
            <a:r>
              <a:rPr lang="en-GB" sz="2100" b="1" i="0" u="none" strike="noStrike">
                <a:solidFill>
                  <a:schemeClr val="lt1"/>
                </a:solidFill>
                <a:latin typeface="Arial"/>
                <a:ea typeface="Arial"/>
                <a:cs typeface="Arial"/>
                <a:sym typeface="Arial"/>
              </a:rPr>
              <a:t> million </a:t>
            </a:r>
            <a:r>
              <a:rPr lang="en-GB" sz="2100" b="1">
                <a:solidFill>
                  <a:schemeClr val="lt1"/>
                </a:solidFill>
              </a:rPr>
              <a:t>cattle</a:t>
            </a:r>
            <a:r>
              <a:rPr lang="en-GB" sz="2100" b="0" i="0" u="none" strike="noStrike">
                <a:solidFill>
                  <a:schemeClr val="lt1"/>
                </a:solidFill>
                <a:latin typeface="Arial"/>
                <a:ea typeface="Arial"/>
                <a:cs typeface="Arial"/>
                <a:sym typeface="Arial"/>
              </a:rPr>
              <a:t> (2025)</a:t>
            </a:r>
            <a:r>
              <a:rPr lang="en-GB" sz="900" b="0" i="0" u="none" strike="noStrike">
                <a:solidFill>
                  <a:schemeClr val="lt1"/>
                </a:solidFill>
                <a:latin typeface="Arial"/>
                <a:ea typeface="Arial"/>
                <a:cs typeface="Arial"/>
                <a:sym typeface="Arial"/>
              </a:rPr>
              <a:t>1.</a:t>
            </a:r>
            <a:r>
              <a:rPr lang="en-GB" sz="900" b="0" i="0">
                <a:solidFill>
                  <a:schemeClr val="lt1"/>
                </a:solidFill>
                <a:latin typeface="Arial"/>
                <a:ea typeface="Arial"/>
                <a:cs typeface="Arial"/>
                <a:sym typeface="Arial"/>
              </a:rPr>
              <a:t>​</a:t>
            </a:r>
            <a:endParaRPr sz="2100">
              <a:solidFill>
                <a:schemeClr val="lt1"/>
              </a:solidFill>
            </a:endParaRPr>
          </a:p>
          <a:p>
            <a:pPr marL="0" marR="0" lvl="0" indent="0" algn="ctr" rtl="0">
              <a:spcBef>
                <a:spcPts val="0"/>
              </a:spcBef>
              <a:spcAft>
                <a:spcPts val="0"/>
              </a:spcAft>
              <a:buNone/>
            </a:pPr>
            <a:r>
              <a:rPr lang="en-GB" sz="2100">
                <a:solidFill>
                  <a:schemeClr val="lt1"/>
                </a:solidFill>
              </a:rPr>
              <a:t>80% are kept to produce meat and the rest are dairy cattle that produce milk.</a:t>
            </a:r>
            <a:endParaRPr sz="900">
              <a:solidFill>
                <a:schemeClr val="lt1"/>
              </a:solidFill>
            </a:endParaRPr>
          </a:p>
          <a:p>
            <a:pPr marL="0" marR="0" lvl="0" indent="0" algn="ctr" rtl="0">
              <a:spcBef>
                <a:spcPts val="0"/>
              </a:spcBef>
              <a:spcAft>
                <a:spcPts val="0"/>
              </a:spcAft>
              <a:buNone/>
            </a:pPr>
            <a:endParaRPr sz="900">
              <a:solidFill>
                <a:schemeClr val="l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5"/>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200"/>
              <a:buFont typeface="Arial"/>
              <a:buNone/>
            </a:pPr>
            <a:r>
              <a:rPr lang="en-GB" sz="3200" b="1">
                <a:latin typeface="Courier New" panose="02070309020205020404" pitchFamily="49" charset="0"/>
                <a:cs typeface="Courier New" panose="02070309020205020404" pitchFamily="49" charset="0"/>
                <a:sym typeface="Arial"/>
              </a:rPr>
              <a:t>Cattle Facts - Did you know?</a:t>
            </a:r>
            <a:endParaRPr>
              <a:latin typeface="Courier New" panose="02070309020205020404" pitchFamily="49" charset="0"/>
              <a:cs typeface="Courier New" panose="02070309020205020404" pitchFamily="49" charset="0"/>
            </a:endParaRPr>
          </a:p>
        </p:txBody>
      </p:sp>
      <p:sp>
        <p:nvSpPr>
          <p:cNvPr id="154" name="Google Shape;154;p25"/>
          <p:cNvSpPr txBox="1"/>
          <p:nvPr/>
        </p:nvSpPr>
        <p:spPr>
          <a:xfrm>
            <a:off x="556592" y="1142507"/>
            <a:ext cx="6711000" cy="4213421"/>
          </a:xfrm>
          <a:prstGeom prst="rect">
            <a:avLst/>
          </a:prstGeom>
          <a:noFill/>
          <a:ln>
            <a:noFill/>
          </a:ln>
        </p:spPr>
        <p:txBody>
          <a:bodyPr spcFirstLastPara="1" wrap="square" lIns="91425" tIns="45700" rIns="91425" bIns="45700" anchor="t" anchorCtr="0">
            <a:spAutoFit/>
          </a:bodyPr>
          <a:lstStyle/>
          <a:p>
            <a:pPr marL="285750" marR="0" lvl="0" indent="-285750" algn="l" rtl="0">
              <a:lnSpc>
                <a:spcPct val="90000"/>
              </a:lnSpc>
              <a:spcBef>
                <a:spcPts val="0"/>
              </a:spcBef>
              <a:spcAft>
                <a:spcPts val="0"/>
              </a:spcAft>
              <a:buClr>
                <a:srgbClr val="595959"/>
              </a:buClr>
              <a:buSzPts val="2400"/>
              <a:buFont typeface="Arial"/>
              <a:buChar char="•"/>
            </a:pPr>
            <a:r>
              <a:rPr lang="en-GB" sz="2200">
                <a:solidFill>
                  <a:srgbClr val="595959"/>
                </a:solidFill>
                <a:latin typeface="Arial"/>
                <a:ea typeface="Arial"/>
                <a:cs typeface="Arial"/>
                <a:sym typeface="Arial"/>
              </a:rPr>
              <a:t>Cows are pregnant for about </a:t>
            </a:r>
            <a:r>
              <a:rPr lang="en-GB" sz="2200" b="1">
                <a:solidFill>
                  <a:srgbClr val="595959"/>
                </a:solidFill>
                <a:latin typeface="Arial"/>
                <a:ea typeface="Arial"/>
                <a:cs typeface="Arial"/>
                <a:sym typeface="Arial"/>
              </a:rPr>
              <a:t>nine months</a:t>
            </a:r>
            <a:r>
              <a:rPr lang="en-GB" sz="2200">
                <a:solidFill>
                  <a:srgbClr val="595959"/>
                </a:solidFill>
                <a:latin typeface="Arial"/>
                <a:ea typeface="Arial"/>
                <a:cs typeface="Arial"/>
                <a:sym typeface="Arial"/>
              </a:rPr>
              <a:t>.</a:t>
            </a:r>
            <a:endParaRPr sz="2200"/>
          </a:p>
          <a:p>
            <a:pPr marL="285750" marR="0" lvl="0" indent="-285750" algn="l" rtl="0">
              <a:lnSpc>
                <a:spcPct val="90000"/>
              </a:lnSpc>
              <a:spcBef>
                <a:spcPts val="1000"/>
              </a:spcBef>
              <a:spcAft>
                <a:spcPts val="0"/>
              </a:spcAft>
              <a:buClr>
                <a:srgbClr val="595959"/>
              </a:buClr>
              <a:buSzPts val="2400"/>
              <a:buFont typeface="Arial"/>
              <a:buChar char="•"/>
            </a:pPr>
            <a:r>
              <a:rPr lang="en-GB" sz="2200">
                <a:solidFill>
                  <a:srgbClr val="595959"/>
                </a:solidFill>
                <a:latin typeface="Arial"/>
                <a:ea typeface="Arial"/>
                <a:cs typeface="Arial"/>
                <a:sym typeface="Arial"/>
              </a:rPr>
              <a:t>Calves can stand within minutes of being born.</a:t>
            </a:r>
            <a:endParaRPr sz="2200">
              <a:solidFill>
                <a:srgbClr val="595959"/>
              </a:solidFill>
              <a:latin typeface="Arial"/>
              <a:ea typeface="Arial"/>
              <a:cs typeface="Arial"/>
              <a:sym typeface="Arial"/>
            </a:endParaRPr>
          </a:p>
          <a:p>
            <a:pPr marL="285750" marR="0" lvl="0" indent="-285750" algn="l" rtl="0">
              <a:lnSpc>
                <a:spcPct val="90000"/>
              </a:lnSpc>
              <a:spcBef>
                <a:spcPts val="1000"/>
              </a:spcBef>
              <a:spcAft>
                <a:spcPts val="0"/>
              </a:spcAft>
              <a:buClr>
                <a:srgbClr val="595959"/>
              </a:buClr>
              <a:buSzPts val="2400"/>
              <a:buFont typeface="Arial"/>
              <a:buChar char="•"/>
            </a:pPr>
            <a:r>
              <a:rPr lang="en-GB" sz="2200">
                <a:solidFill>
                  <a:srgbClr val="595959"/>
                </a:solidFill>
                <a:latin typeface="Arial"/>
                <a:ea typeface="Arial"/>
                <a:cs typeface="Arial"/>
                <a:sym typeface="Arial"/>
              </a:rPr>
              <a:t>Cows usually have </a:t>
            </a:r>
            <a:r>
              <a:rPr lang="en-GB" sz="2200" b="1">
                <a:solidFill>
                  <a:srgbClr val="595959"/>
                </a:solidFill>
                <a:latin typeface="Arial"/>
                <a:ea typeface="Arial"/>
                <a:cs typeface="Arial"/>
                <a:sym typeface="Arial"/>
              </a:rPr>
              <a:t>one calf </a:t>
            </a:r>
            <a:r>
              <a:rPr lang="en-GB" sz="2200">
                <a:solidFill>
                  <a:srgbClr val="595959"/>
                </a:solidFill>
                <a:latin typeface="Arial"/>
                <a:ea typeface="Arial"/>
                <a:cs typeface="Arial"/>
                <a:sym typeface="Arial"/>
              </a:rPr>
              <a:t>but can sometimes have twins. Occasionally triplets!</a:t>
            </a:r>
            <a:endParaRPr sz="2200"/>
          </a:p>
          <a:p>
            <a:pPr marL="285750" marR="0" lvl="0" indent="-285750" algn="l" rtl="0">
              <a:lnSpc>
                <a:spcPct val="90000"/>
              </a:lnSpc>
              <a:spcBef>
                <a:spcPts val="1000"/>
              </a:spcBef>
              <a:spcAft>
                <a:spcPts val="0"/>
              </a:spcAft>
              <a:buClr>
                <a:srgbClr val="595959"/>
              </a:buClr>
              <a:buSzPts val="2400"/>
              <a:buFont typeface="Arial"/>
              <a:buChar char="•"/>
            </a:pPr>
            <a:r>
              <a:rPr lang="en-GB" sz="2200">
                <a:solidFill>
                  <a:srgbClr val="595959"/>
                </a:solidFill>
                <a:latin typeface="Arial"/>
                <a:ea typeface="Arial"/>
                <a:cs typeface="Arial"/>
                <a:sym typeface="Arial"/>
              </a:rPr>
              <a:t>Calves stay with their mothers for 6‒9 months before being weaned.</a:t>
            </a:r>
            <a:endParaRPr sz="2200"/>
          </a:p>
          <a:p>
            <a:pPr marL="285750" marR="0" lvl="0" indent="-285750" algn="l" rtl="0">
              <a:lnSpc>
                <a:spcPct val="90000"/>
              </a:lnSpc>
              <a:spcBef>
                <a:spcPts val="1000"/>
              </a:spcBef>
              <a:spcAft>
                <a:spcPts val="0"/>
              </a:spcAft>
              <a:buClr>
                <a:srgbClr val="595959"/>
              </a:buClr>
              <a:buSzPts val="2400"/>
              <a:buFont typeface="Arial"/>
              <a:buChar char="•"/>
            </a:pPr>
            <a:r>
              <a:rPr lang="en-GB" sz="2200">
                <a:solidFill>
                  <a:srgbClr val="595959"/>
                </a:solidFill>
                <a:latin typeface="Arial"/>
                <a:ea typeface="Arial"/>
                <a:cs typeface="Arial"/>
                <a:sym typeface="Arial"/>
              </a:rPr>
              <a:t>Weaning is when they no longer require milk from their mother and the </a:t>
            </a:r>
            <a:r>
              <a:rPr lang="en-GB" sz="2200">
                <a:solidFill>
                  <a:srgbClr val="595959"/>
                </a:solidFill>
              </a:rPr>
              <a:t>majority of their diet is</a:t>
            </a:r>
            <a:r>
              <a:rPr lang="en-GB" sz="2200" b="1">
                <a:solidFill>
                  <a:srgbClr val="595959"/>
                </a:solidFill>
                <a:latin typeface="Arial"/>
                <a:ea typeface="Arial"/>
                <a:cs typeface="Arial"/>
                <a:sym typeface="Arial"/>
              </a:rPr>
              <a:t> grass</a:t>
            </a:r>
            <a:r>
              <a:rPr lang="en-GB" sz="2200">
                <a:solidFill>
                  <a:srgbClr val="595959"/>
                </a:solidFill>
                <a:latin typeface="Arial"/>
                <a:ea typeface="Arial"/>
                <a:cs typeface="Arial"/>
                <a:sym typeface="Arial"/>
              </a:rPr>
              <a:t>.</a:t>
            </a:r>
            <a:endParaRPr sz="2200"/>
          </a:p>
          <a:p>
            <a:pPr marL="285750" marR="0" lvl="0" indent="-285750" algn="l" rtl="0">
              <a:lnSpc>
                <a:spcPct val="90000"/>
              </a:lnSpc>
              <a:spcBef>
                <a:spcPts val="1000"/>
              </a:spcBef>
              <a:spcAft>
                <a:spcPts val="0"/>
              </a:spcAft>
              <a:buClr>
                <a:srgbClr val="595959"/>
              </a:buClr>
              <a:buSzPts val="2400"/>
              <a:buFont typeface="Arial"/>
              <a:buChar char="•"/>
            </a:pPr>
            <a:r>
              <a:rPr lang="en-GB" sz="2200">
                <a:solidFill>
                  <a:srgbClr val="595959"/>
                </a:solidFill>
                <a:latin typeface="Arial"/>
                <a:ea typeface="Arial"/>
                <a:cs typeface="Arial"/>
                <a:sym typeface="Arial"/>
              </a:rPr>
              <a:t>A weaned calf weighs around 200‒350 kg.</a:t>
            </a:r>
            <a:endParaRPr sz="2200"/>
          </a:p>
          <a:p>
            <a:pPr marL="285750" marR="0" lvl="0" indent="-285750" algn="l" rtl="0">
              <a:lnSpc>
                <a:spcPct val="90000"/>
              </a:lnSpc>
              <a:spcBef>
                <a:spcPts val="1000"/>
              </a:spcBef>
              <a:spcAft>
                <a:spcPts val="0"/>
              </a:spcAft>
              <a:buClr>
                <a:srgbClr val="595959"/>
              </a:buClr>
              <a:buSzPts val="2400"/>
              <a:buFont typeface="Arial"/>
              <a:buChar char="•"/>
            </a:pPr>
            <a:r>
              <a:rPr lang="en-GB" sz="2200">
                <a:solidFill>
                  <a:srgbClr val="595959"/>
                </a:solidFill>
                <a:latin typeface="Arial"/>
                <a:ea typeface="Arial"/>
                <a:cs typeface="Arial"/>
                <a:sym typeface="Arial"/>
              </a:rPr>
              <a:t>Cattle are ready to be sold for meat once they are adults - they can weigh up to </a:t>
            </a:r>
            <a:r>
              <a:rPr lang="en-GB" sz="2200">
                <a:solidFill>
                  <a:srgbClr val="595959"/>
                </a:solidFill>
              </a:rPr>
              <a:t>700 kg</a:t>
            </a:r>
            <a:r>
              <a:rPr lang="en-GB" sz="2200">
                <a:solidFill>
                  <a:srgbClr val="595959"/>
                </a:solidFill>
                <a:latin typeface="Arial"/>
                <a:ea typeface="Arial"/>
                <a:cs typeface="Arial"/>
                <a:sym typeface="Arial"/>
              </a:rPr>
              <a:t>.</a:t>
            </a:r>
            <a:endParaRPr sz="2200"/>
          </a:p>
        </p:txBody>
      </p:sp>
      <p:pic>
        <p:nvPicPr>
          <p:cNvPr id="155" name="Google Shape;155;p25"/>
          <p:cNvPicPr preferRelativeResize="0"/>
          <p:nvPr/>
        </p:nvPicPr>
        <p:blipFill rotWithShape="1">
          <a:blip r:embed="rId3">
            <a:alphaModFix/>
          </a:blip>
          <a:srcRect t="8690" b="23039"/>
          <a:stretch/>
        </p:blipFill>
        <p:spPr>
          <a:xfrm>
            <a:off x="7387389" y="1144208"/>
            <a:ext cx="4248019" cy="435161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6"/>
          <p:cNvSpPr txBox="1"/>
          <p:nvPr/>
        </p:nvSpPr>
        <p:spPr>
          <a:xfrm>
            <a:off x="556592" y="1076099"/>
            <a:ext cx="11035200" cy="18069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90000"/>
              </a:lnSpc>
              <a:spcBef>
                <a:spcPts val="1000"/>
              </a:spcBef>
              <a:spcAft>
                <a:spcPts val="0"/>
              </a:spcAft>
              <a:buClr>
                <a:srgbClr val="595959"/>
              </a:buClr>
              <a:buSzPts val="2400"/>
              <a:buFont typeface="Arial"/>
              <a:buChar char="•"/>
            </a:pPr>
            <a:r>
              <a:rPr lang="en-GB" sz="2400">
                <a:solidFill>
                  <a:srgbClr val="595959"/>
                </a:solidFill>
                <a:latin typeface="Arial"/>
                <a:ea typeface="Arial"/>
                <a:cs typeface="Arial"/>
                <a:sym typeface="Arial"/>
              </a:rPr>
              <a:t>Farmers choose breeds based on the type of farm they have.</a:t>
            </a:r>
            <a:endParaRPr sz="2800">
              <a:solidFill>
                <a:srgbClr val="595959"/>
              </a:solidFill>
              <a:latin typeface="Arial"/>
              <a:ea typeface="Arial"/>
              <a:cs typeface="Arial"/>
              <a:sym typeface="Arial"/>
            </a:endParaRPr>
          </a:p>
          <a:p>
            <a:pPr marL="285750" marR="0" lvl="0" indent="-285750" algn="l" rtl="0">
              <a:lnSpc>
                <a:spcPct val="90000"/>
              </a:lnSpc>
              <a:spcBef>
                <a:spcPts val="1000"/>
              </a:spcBef>
              <a:spcAft>
                <a:spcPts val="0"/>
              </a:spcAft>
              <a:buClr>
                <a:srgbClr val="595959"/>
              </a:buClr>
              <a:buSzPts val="2400"/>
              <a:buFont typeface="Arial"/>
              <a:buChar char="•"/>
            </a:pPr>
            <a:r>
              <a:rPr lang="en-GB" sz="2400">
                <a:solidFill>
                  <a:srgbClr val="595959"/>
                </a:solidFill>
                <a:latin typeface="Arial"/>
                <a:ea typeface="Arial"/>
                <a:cs typeface="Arial"/>
                <a:sym typeface="Arial"/>
              </a:rPr>
              <a:t>Different breeds can also be crossed to get the best features from each.</a:t>
            </a:r>
            <a:endParaRPr sz="2400">
              <a:solidFill>
                <a:srgbClr val="595959"/>
              </a:solidFill>
            </a:endParaRPr>
          </a:p>
          <a:p>
            <a:pPr marL="285750" marR="0" lvl="0" indent="-285750" algn="l" rtl="0">
              <a:lnSpc>
                <a:spcPct val="90000"/>
              </a:lnSpc>
              <a:spcBef>
                <a:spcPts val="1000"/>
              </a:spcBef>
              <a:spcAft>
                <a:spcPts val="0"/>
              </a:spcAft>
              <a:buClr>
                <a:srgbClr val="595959"/>
              </a:buClr>
              <a:buSzPts val="2400"/>
              <a:buFont typeface="Arial"/>
              <a:buChar char="•"/>
            </a:pPr>
            <a:r>
              <a:rPr lang="en-GB" sz="2400">
                <a:solidFill>
                  <a:srgbClr val="595959"/>
                </a:solidFill>
              </a:rPr>
              <a:t>There are over 200 breeds of cattle in the UK. Can you name any?</a:t>
            </a:r>
            <a:endParaRPr sz="2400">
              <a:solidFill>
                <a:srgbClr val="595959"/>
              </a:solidFill>
            </a:endParaRPr>
          </a:p>
          <a:p>
            <a:pPr marL="0" marR="0" lvl="0" indent="0" algn="l" rtl="0">
              <a:lnSpc>
                <a:spcPct val="90000"/>
              </a:lnSpc>
              <a:spcBef>
                <a:spcPts val="1000"/>
              </a:spcBef>
              <a:spcAft>
                <a:spcPts val="0"/>
              </a:spcAft>
              <a:buClr>
                <a:schemeClr val="dk1"/>
              </a:buClr>
              <a:buSzPts val="2400"/>
              <a:buFont typeface="Arial"/>
              <a:buNone/>
            </a:pPr>
            <a:endParaRPr sz="2400">
              <a:solidFill>
                <a:srgbClr val="595959"/>
              </a:solidFill>
              <a:latin typeface="Arial"/>
              <a:ea typeface="Arial"/>
              <a:cs typeface="Arial"/>
              <a:sym typeface="Arial"/>
            </a:endParaRPr>
          </a:p>
        </p:txBody>
      </p:sp>
      <p:pic>
        <p:nvPicPr>
          <p:cNvPr id="162" name="Google Shape;162;p26"/>
          <p:cNvPicPr preferRelativeResize="0"/>
          <p:nvPr/>
        </p:nvPicPr>
        <p:blipFill rotWithShape="1">
          <a:blip r:embed="rId3">
            <a:alphaModFix/>
          </a:blip>
          <a:srcRect/>
          <a:stretch/>
        </p:blipFill>
        <p:spPr>
          <a:xfrm>
            <a:off x="6599481" y="2519281"/>
            <a:ext cx="1911245" cy="1491553"/>
          </a:xfrm>
          <a:prstGeom prst="rect">
            <a:avLst/>
          </a:prstGeom>
          <a:noFill/>
          <a:ln>
            <a:noFill/>
          </a:ln>
        </p:spPr>
      </p:pic>
      <p:pic>
        <p:nvPicPr>
          <p:cNvPr id="163" name="Google Shape;163;p26"/>
          <p:cNvPicPr preferRelativeResize="0"/>
          <p:nvPr/>
        </p:nvPicPr>
        <p:blipFill rotWithShape="1">
          <a:blip r:embed="rId4">
            <a:alphaModFix/>
          </a:blip>
          <a:srcRect/>
          <a:stretch/>
        </p:blipFill>
        <p:spPr>
          <a:xfrm>
            <a:off x="3930626" y="2501794"/>
            <a:ext cx="1863928" cy="1526528"/>
          </a:xfrm>
          <a:prstGeom prst="rect">
            <a:avLst/>
          </a:prstGeom>
          <a:noFill/>
          <a:ln>
            <a:noFill/>
          </a:ln>
        </p:spPr>
      </p:pic>
      <p:pic>
        <p:nvPicPr>
          <p:cNvPr id="164" name="Google Shape;164;p26"/>
          <p:cNvPicPr preferRelativeResize="0"/>
          <p:nvPr/>
        </p:nvPicPr>
        <p:blipFill rotWithShape="1">
          <a:blip r:embed="rId5">
            <a:alphaModFix/>
          </a:blip>
          <a:srcRect/>
          <a:stretch/>
        </p:blipFill>
        <p:spPr>
          <a:xfrm>
            <a:off x="3930626" y="4287677"/>
            <a:ext cx="1868436" cy="1476601"/>
          </a:xfrm>
          <a:prstGeom prst="rect">
            <a:avLst/>
          </a:prstGeom>
          <a:noFill/>
          <a:ln>
            <a:noFill/>
          </a:ln>
        </p:spPr>
      </p:pic>
      <p:pic>
        <p:nvPicPr>
          <p:cNvPr id="165" name="Google Shape;165;p26"/>
          <p:cNvPicPr preferRelativeResize="0"/>
          <p:nvPr/>
        </p:nvPicPr>
        <p:blipFill rotWithShape="1">
          <a:blip r:embed="rId6">
            <a:alphaModFix/>
          </a:blip>
          <a:srcRect/>
          <a:stretch/>
        </p:blipFill>
        <p:spPr>
          <a:xfrm>
            <a:off x="1370951" y="2519282"/>
            <a:ext cx="1883471" cy="1491553"/>
          </a:xfrm>
          <a:prstGeom prst="rect">
            <a:avLst/>
          </a:prstGeom>
          <a:noFill/>
          <a:ln>
            <a:noFill/>
          </a:ln>
        </p:spPr>
      </p:pic>
      <p:pic>
        <p:nvPicPr>
          <p:cNvPr id="166" name="Google Shape;166;p26"/>
          <p:cNvPicPr preferRelativeResize="0"/>
          <p:nvPr/>
        </p:nvPicPr>
        <p:blipFill rotWithShape="1">
          <a:blip r:embed="rId7">
            <a:alphaModFix/>
          </a:blip>
          <a:srcRect/>
          <a:stretch/>
        </p:blipFill>
        <p:spPr>
          <a:xfrm>
            <a:off x="6599481" y="4158171"/>
            <a:ext cx="1891701" cy="1567674"/>
          </a:xfrm>
          <a:prstGeom prst="rect">
            <a:avLst/>
          </a:prstGeom>
          <a:noFill/>
          <a:ln>
            <a:noFill/>
          </a:ln>
        </p:spPr>
      </p:pic>
      <p:pic>
        <p:nvPicPr>
          <p:cNvPr id="167" name="Google Shape;167;p26"/>
          <p:cNvPicPr preferRelativeResize="0"/>
          <p:nvPr/>
        </p:nvPicPr>
        <p:blipFill rotWithShape="1">
          <a:blip r:embed="rId8">
            <a:alphaModFix/>
          </a:blip>
          <a:srcRect/>
          <a:stretch/>
        </p:blipFill>
        <p:spPr>
          <a:xfrm>
            <a:off x="9174730" y="2411171"/>
            <a:ext cx="1953421" cy="1567674"/>
          </a:xfrm>
          <a:prstGeom prst="rect">
            <a:avLst/>
          </a:prstGeom>
          <a:noFill/>
          <a:ln>
            <a:noFill/>
          </a:ln>
        </p:spPr>
      </p:pic>
      <p:pic>
        <p:nvPicPr>
          <p:cNvPr id="168" name="Google Shape;168;p26"/>
          <p:cNvPicPr preferRelativeResize="0"/>
          <p:nvPr/>
        </p:nvPicPr>
        <p:blipFill rotWithShape="1">
          <a:blip r:embed="rId9">
            <a:alphaModFix/>
          </a:blip>
          <a:srcRect/>
          <a:stretch/>
        </p:blipFill>
        <p:spPr>
          <a:xfrm>
            <a:off x="9296112" y="4233649"/>
            <a:ext cx="1832039" cy="1501840"/>
          </a:xfrm>
          <a:prstGeom prst="rect">
            <a:avLst/>
          </a:prstGeom>
          <a:noFill/>
          <a:ln>
            <a:noFill/>
          </a:ln>
        </p:spPr>
      </p:pic>
      <p:pic>
        <p:nvPicPr>
          <p:cNvPr id="169" name="Google Shape;169;p26"/>
          <p:cNvPicPr preferRelativeResize="0"/>
          <p:nvPr/>
        </p:nvPicPr>
        <p:blipFill rotWithShape="1">
          <a:blip r:embed="rId10">
            <a:alphaModFix/>
          </a:blip>
          <a:srcRect/>
          <a:stretch/>
        </p:blipFill>
        <p:spPr>
          <a:xfrm>
            <a:off x="1363750" y="4287677"/>
            <a:ext cx="1890672" cy="1491553"/>
          </a:xfrm>
          <a:prstGeom prst="rect">
            <a:avLst/>
          </a:prstGeom>
          <a:noFill/>
          <a:ln>
            <a:noFill/>
          </a:ln>
        </p:spPr>
      </p:pic>
      <p:sp>
        <p:nvSpPr>
          <p:cNvPr id="170" name="Google Shape;170;p26"/>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200"/>
              <a:buFont typeface="Arial"/>
              <a:buNone/>
            </a:pPr>
            <a:r>
              <a:rPr lang="en-GB" sz="3200" b="1">
                <a:latin typeface="Courier New" panose="02070309020205020404" pitchFamily="49" charset="0"/>
                <a:cs typeface="Courier New" panose="02070309020205020404" pitchFamily="49" charset="0"/>
                <a:sym typeface="Arial"/>
              </a:rPr>
              <a:t>Cattle Breeds</a:t>
            </a:r>
            <a:endParaRPr>
              <a:latin typeface="Courier New" panose="02070309020205020404" pitchFamily="49" charset="0"/>
              <a:cs typeface="Courier New" panose="02070309020205020404" pitchFamily="49"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6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7"/>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200"/>
              <a:buFont typeface="Arial"/>
              <a:buNone/>
            </a:pPr>
            <a:r>
              <a:rPr lang="en-GB" sz="3200" b="1">
                <a:latin typeface="Courier New" panose="02070309020205020404" pitchFamily="49" charset="0"/>
                <a:cs typeface="Courier New" panose="02070309020205020404" pitchFamily="49" charset="0"/>
                <a:sym typeface="Arial"/>
              </a:rPr>
              <a:t>Sheep Facts</a:t>
            </a:r>
            <a:endParaRPr sz="3200" b="1">
              <a:latin typeface="Courier New" panose="02070309020205020404" pitchFamily="49" charset="0"/>
              <a:cs typeface="Courier New" panose="02070309020205020404" pitchFamily="49" charset="0"/>
            </a:endParaRPr>
          </a:p>
        </p:txBody>
      </p:sp>
      <p:sp>
        <p:nvSpPr>
          <p:cNvPr id="177" name="Google Shape;177;p27"/>
          <p:cNvSpPr txBox="1"/>
          <p:nvPr/>
        </p:nvSpPr>
        <p:spPr>
          <a:xfrm>
            <a:off x="567081" y="906773"/>
            <a:ext cx="8103900" cy="573486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95959"/>
              </a:buClr>
              <a:buSzPts val="2000"/>
              <a:buFont typeface="Arial"/>
              <a:buNone/>
            </a:pPr>
            <a:r>
              <a:rPr lang="en-GB" sz="1900" b="1">
                <a:solidFill>
                  <a:schemeClr val="tx1">
                    <a:lumMod val="65000"/>
                    <a:lumOff val="35000"/>
                  </a:schemeClr>
                </a:solidFill>
                <a:latin typeface="Arial"/>
                <a:ea typeface="Arial"/>
                <a:cs typeface="Arial"/>
                <a:sym typeface="Arial"/>
              </a:rPr>
              <a:t>Ewes</a:t>
            </a:r>
            <a:r>
              <a:rPr lang="en-GB" sz="1900">
                <a:solidFill>
                  <a:schemeClr val="tx1">
                    <a:lumMod val="65000"/>
                    <a:lumOff val="35000"/>
                  </a:schemeClr>
                </a:solidFill>
                <a:latin typeface="Arial"/>
                <a:ea typeface="Arial"/>
                <a:cs typeface="Arial"/>
                <a:sym typeface="Arial"/>
              </a:rPr>
              <a:t> – female sheep that have had a lamb</a:t>
            </a:r>
            <a:endParaRPr lang="en-US" sz="1900">
              <a:solidFill>
                <a:schemeClr val="tx1">
                  <a:lumMod val="65000"/>
                  <a:lumOff val="35000"/>
                </a:schemeClr>
              </a:solidFill>
              <a:latin typeface="Arial"/>
              <a:ea typeface="Arial"/>
              <a:cs typeface="Arial"/>
            </a:endParaRPr>
          </a:p>
          <a:p>
            <a:pPr marL="0" marR="0" lvl="0" indent="0" algn="l" rtl="0">
              <a:lnSpc>
                <a:spcPct val="100000"/>
              </a:lnSpc>
              <a:spcBef>
                <a:spcPts val="0"/>
              </a:spcBef>
              <a:spcAft>
                <a:spcPts val="0"/>
              </a:spcAft>
              <a:buClr>
                <a:srgbClr val="595959"/>
              </a:buClr>
              <a:buSzPts val="2000"/>
              <a:buFont typeface="Arial"/>
              <a:buNone/>
            </a:pPr>
            <a:r>
              <a:rPr lang="en-GB" sz="1900" b="1">
                <a:solidFill>
                  <a:schemeClr val="tx1">
                    <a:lumMod val="65000"/>
                    <a:lumOff val="35000"/>
                  </a:schemeClr>
                </a:solidFill>
                <a:latin typeface="Arial"/>
                <a:ea typeface="Arial"/>
                <a:cs typeface="Arial"/>
                <a:sym typeface="Arial"/>
              </a:rPr>
              <a:t>Gimmers</a:t>
            </a:r>
            <a:r>
              <a:rPr lang="en-GB" sz="1900">
                <a:solidFill>
                  <a:schemeClr val="tx1">
                    <a:lumMod val="65000"/>
                    <a:lumOff val="35000"/>
                  </a:schemeClr>
                </a:solidFill>
                <a:latin typeface="Arial"/>
                <a:ea typeface="Arial"/>
                <a:cs typeface="Arial"/>
                <a:sym typeface="Arial"/>
              </a:rPr>
              <a:t> – female sheep that haven’t had a lamb </a:t>
            </a:r>
            <a:endParaRPr sz="1900">
              <a:solidFill>
                <a:schemeClr val="tx1">
                  <a:lumMod val="65000"/>
                  <a:lumOff val="35000"/>
                </a:schemeClr>
              </a:solidFill>
              <a:latin typeface="Arial"/>
              <a:ea typeface="Arial"/>
              <a:cs typeface="Arial"/>
            </a:endParaRPr>
          </a:p>
          <a:p>
            <a:pPr marL="0" marR="0" lvl="0" indent="0" algn="l" rtl="0">
              <a:lnSpc>
                <a:spcPct val="100000"/>
              </a:lnSpc>
              <a:spcBef>
                <a:spcPts val="0"/>
              </a:spcBef>
              <a:spcAft>
                <a:spcPts val="0"/>
              </a:spcAft>
              <a:buClr>
                <a:srgbClr val="595959"/>
              </a:buClr>
              <a:buSzPts val="2000"/>
              <a:buFont typeface="Arial"/>
              <a:buNone/>
            </a:pPr>
            <a:r>
              <a:rPr lang="en-GB" sz="1900" b="1">
                <a:solidFill>
                  <a:schemeClr val="tx1">
                    <a:lumMod val="65000"/>
                    <a:lumOff val="35000"/>
                  </a:schemeClr>
                </a:solidFill>
                <a:latin typeface="Arial"/>
                <a:ea typeface="Arial"/>
                <a:cs typeface="Arial"/>
                <a:sym typeface="Arial"/>
              </a:rPr>
              <a:t>Lambs</a:t>
            </a:r>
            <a:r>
              <a:rPr lang="en-GB" sz="1900">
                <a:solidFill>
                  <a:schemeClr val="tx1">
                    <a:lumMod val="65000"/>
                    <a:lumOff val="35000"/>
                  </a:schemeClr>
                </a:solidFill>
                <a:latin typeface="Arial"/>
                <a:ea typeface="Arial"/>
                <a:cs typeface="Arial"/>
                <a:sym typeface="Arial"/>
              </a:rPr>
              <a:t> – the young sheep</a:t>
            </a:r>
            <a:endParaRPr sz="1900">
              <a:solidFill>
                <a:schemeClr val="tx1">
                  <a:lumMod val="65000"/>
                  <a:lumOff val="35000"/>
                </a:schemeClr>
              </a:solidFill>
              <a:latin typeface="Arial"/>
              <a:ea typeface="Arial"/>
              <a:cs typeface="Arial"/>
            </a:endParaRPr>
          </a:p>
          <a:p>
            <a:pPr marL="0" marR="0" lvl="0" indent="0" algn="l" rtl="0">
              <a:lnSpc>
                <a:spcPct val="100000"/>
              </a:lnSpc>
              <a:spcBef>
                <a:spcPts val="0"/>
              </a:spcBef>
              <a:spcAft>
                <a:spcPts val="0"/>
              </a:spcAft>
              <a:buClr>
                <a:srgbClr val="595959"/>
              </a:buClr>
              <a:buSzPts val="2000"/>
              <a:buFont typeface="Arial"/>
              <a:buNone/>
            </a:pPr>
            <a:r>
              <a:rPr lang="en-GB" sz="1900" b="1">
                <a:solidFill>
                  <a:schemeClr val="tx1">
                    <a:lumMod val="65000"/>
                    <a:lumOff val="35000"/>
                  </a:schemeClr>
                </a:solidFill>
                <a:latin typeface="Arial"/>
                <a:ea typeface="Arial"/>
                <a:cs typeface="Arial"/>
                <a:sym typeface="Arial"/>
              </a:rPr>
              <a:t>Rams/Tups</a:t>
            </a:r>
            <a:r>
              <a:rPr lang="en-GB" sz="1900">
                <a:solidFill>
                  <a:schemeClr val="tx1">
                    <a:lumMod val="65000"/>
                    <a:lumOff val="35000"/>
                  </a:schemeClr>
                </a:solidFill>
                <a:latin typeface="Arial"/>
                <a:ea typeface="Arial"/>
                <a:cs typeface="Arial"/>
                <a:sym typeface="Arial"/>
              </a:rPr>
              <a:t> – the male breeding sheep.</a:t>
            </a:r>
            <a:endParaRPr sz="1900">
              <a:solidFill>
                <a:schemeClr val="tx1">
                  <a:lumMod val="65000"/>
                  <a:lumOff val="35000"/>
                </a:schemeClr>
              </a:solidFill>
              <a:latin typeface="Arial"/>
              <a:ea typeface="Arial"/>
              <a:cs typeface="Arial"/>
            </a:endParaRPr>
          </a:p>
          <a:p>
            <a:pPr marL="3657600" marR="0" lvl="8" indent="0" algn="l" rtl="0">
              <a:lnSpc>
                <a:spcPct val="100000"/>
              </a:lnSpc>
              <a:spcBef>
                <a:spcPts val="0"/>
              </a:spcBef>
              <a:spcAft>
                <a:spcPts val="0"/>
              </a:spcAft>
              <a:buClr>
                <a:schemeClr val="dk1"/>
              </a:buClr>
              <a:buSzPts val="2000"/>
              <a:buFont typeface="Arial"/>
              <a:buNone/>
            </a:pPr>
            <a:endParaRPr sz="1900" b="0" i="0" u="none" strike="noStrike" cap="none">
              <a:solidFill>
                <a:schemeClr val="tx1">
                  <a:lumMod val="65000"/>
                  <a:lumOff val="35000"/>
                </a:schemeClr>
              </a:solidFill>
              <a:latin typeface="Arial"/>
              <a:ea typeface="Arial"/>
              <a:cs typeface="Arial"/>
            </a:endParaRPr>
          </a:p>
          <a:p>
            <a:pPr marL="342900" marR="0" lvl="0" indent="-342900" algn="l" rtl="0">
              <a:lnSpc>
                <a:spcPct val="100000"/>
              </a:lnSpc>
              <a:spcBef>
                <a:spcPts val="0"/>
              </a:spcBef>
              <a:spcAft>
                <a:spcPts val="0"/>
              </a:spcAft>
              <a:buClr>
                <a:srgbClr val="595959"/>
              </a:buClr>
              <a:buSzPts val="2000"/>
              <a:buFont typeface="Arial"/>
              <a:buChar char="•"/>
            </a:pPr>
            <a:r>
              <a:rPr lang="en-GB" sz="1900">
                <a:solidFill>
                  <a:schemeClr val="tx1">
                    <a:lumMod val="65000"/>
                    <a:lumOff val="35000"/>
                  </a:schemeClr>
                </a:solidFill>
                <a:latin typeface="Arial"/>
                <a:ea typeface="Arial"/>
                <a:cs typeface="Arial"/>
                <a:sym typeface="Arial"/>
              </a:rPr>
              <a:t>Most sheep live </a:t>
            </a:r>
            <a:r>
              <a:rPr lang="en-GB" sz="1900" b="1">
                <a:solidFill>
                  <a:schemeClr val="tx1">
                    <a:lumMod val="65000"/>
                    <a:lumOff val="35000"/>
                  </a:schemeClr>
                </a:solidFill>
                <a:latin typeface="Arial"/>
                <a:ea typeface="Arial"/>
                <a:cs typeface="Arial"/>
                <a:sym typeface="Arial"/>
              </a:rPr>
              <a:t>outside </a:t>
            </a:r>
            <a:r>
              <a:rPr lang="en-GB" sz="1900">
                <a:solidFill>
                  <a:schemeClr val="tx1">
                    <a:lumMod val="65000"/>
                    <a:lumOff val="35000"/>
                  </a:schemeClr>
                </a:solidFill>
                <a:latin typeface="Arial"/>
                <a:ea typeface="Arial"/>
                <a:cs typeface="Arial"/>
                <a:sym typeface="Arial"/>
              </a:rPr>
              <a:t>all year round. </a:t>
            </a:r>
            <a:endParaRPr sz="1900">
              <a:solidFill>
                <a:schemeClr val="tx1">
                  <a:lumMod val="65000"/>
                  <a:lumOff val="35000"/>
                </a:schemeClr>
              </a:solidFill>
            </a:endParaRPr>
          </a:p>
          <a:p>
            <a:pPr marL="342900" marR="0" lvl="0" indent="-342900" algn="l" rtl="0">
              <a:lnSpc>
                <a:spcPct val="100000"/>
              </a:lnSpc>
              <a:spcBef>
                <a:spcPts val="1200"/>
              </a:spcBef>
              <a:spcAft>
                <a:spcPts val="0"/>
              </a:spcAft>
              <a:buClr>
                <a:srgbClr val="595959"/>
              </a:buClr>
              <a:buSzPts val="2000"/>
              <a:buFont typeface="Arial"/>
              <a:buChar char="•"/>
            </a:pPr>
            <a:r>
              <a:rPr lang="en-GB" sz="1900">
                <a:solidFill>
                  <a:schemeClr val="tx1">
                    <a:lumMod val="65000"/>
                    <a:lumOff val="35000"/>
                  </a:schemeClr>
                </a:solidFill>
                <a:latin typeface="Arial"/>
                <a:ea typeface="Arial"/>
                <a:cs typeface="Arial"/>
                <a:sym typeface="Arial"/>
              </a:rPr>
              <a:t>Lambs are usually born in the </a:t>
            </a:r>
            <a:r>
              <a:rPr lang="en-GB" sz="1900" b="1">
                <a:solidFill>
                  <a:schemeClr val="tx1">
                    <a:lumMod val="65000"/>
                    <a:lumOff val="35000"/>
                  </a:schemeClr>
                </a:solidFill>
                <a:latin typeface="Arial"/>
                <a:ea typeface="Arial"/>
                <a:cs typeface="Arial"/>
                <a:sym typeface="Arial"/>
              </a:rPr>
              <a:t>Spring.</a:t>
            </a:r>
            <a:endParaRPr sz="1900">
              <a:solidFill>
                <a:schemeClr val="tx1">
                  <a:lumMod val="65000"/>
                  <a:lumOff val="35000"/>
                </a:schemeClr>
              </a:solidFill>
            </a:endParaRPr>
          </a:p>
          <a:p>
            <a:pPr marL="342900" marR="0" lvl="0" indent="-342900" algn="l" rtl="0">
              <a:lnSpc>
                <a:spcPct val="100000"/>
              </a:lnSpc>
              <a:spcBef>
                <a:spcPts val="1200"/>
              </a:spcBef>
              <a:spcAft>
                <a:spcPts val="0"/>
              </a:spcAft>
              <a:buClr>
                <a:srgbClr val="595959"/>
              </a:buClr>
              <a:buSzPts val="2000"/>
              <a:buFont typeface="Arial"/>
              <a:buChar char="•"/>
            </a:pPr>
            <a:r>
              <a:rPr lang="en-GB" sz="1900">
                <a:solidFill>
                  <a:schemeClr val="tx1">
                    <a:lumMod val="65000"/>
                    <a:lumOff val="35000"/>
                  </a:schemeClr>
                </a:solidFill>
                <a:latin typeface="Arial"/>
                <a:ea typeface="Arial"/>
                <a:cs typeface="Arial"/>
                <a:sym typeface="Arial"/>
              </a:rPr>
              <a:t>Sheep are pregnant for about </a:t>
            </a:r>
            <a:r>
              <a:rPr lang="en-GB" sz="1900" b="1">
                <a:solidFill>
                  <a:schemeClr val="tx1">
                    <a:lumMod val="65000"/>
                    <a:lumOff val="35000"/>
                  </a:schemeClr>
                </a:solidFill>
                <a:latin typeface="Arial"/>
                <a:ea typeface="Arial"/>
                <a:cs typeface="Arial"/>
                <a:sym typeface="Arial"/>
              </a:rPr>
              <a:t>5 months.</a:t>
            </a:r>
            <a:endParaRPr sz="1900">
              <a:solidFill>
                <a:schemeClr val="tx1">
                  <a:lumMod val="65000"/>
                  <a:lumOff val="35000"/>
                </a:schemeClr>
              </a:solidFill>
              <a:latin typeface="Arial"/>
              <a:ea typeface="Arial"/>
              <a:cs typeface="Arial"/>
            </a:endParaRPr>
          </a:p>
          <a:p>
            <a:pPr marL="342900" marR="0" lvl="0" indent="-342900" algn="l" rtl="0">
              <a:lnSpc>
                <a:spcPct val="100000"/>
              </a:lnSpc>
              <a:spcBef>
                <a:spcPts val="1600"/>
              </a:spcBef>
              <a:spcAft>
                <a:spcPts val="0"/>
              </a:spcAft>
              <a:buClr>
                <a:srgbClr val="595959"/>
              </a:buClr>
              <a:buSzPts val="2000"/>
              <a:buFont typeface="Arial"/>
              <a:buChar char="•"/>
            </a:pPr>
            <a:r>
              <a:rPr lang="en-GB" sz="1900">
                <a:solidFill>
                  <a:schemeClr val="tx1">
                    <a:lumMod val="65000"/>
                    <a:lumOff val="35000"/>
                  </a:schemeClr>
                </a:solidFill>
                <a:latin typeface="Arial"/>
                <a:ea typeface="Arial"/>
                <a:cs typeface="Arial"/>
                <a:sym typeface="Arial"/>
              </a:rPr>
              <a:t>Many are</a:t>
            </a:r>
            <a:r>
              <a:rPr lang="en-GB" sz="1900" b="1">
                <a:solidFill>
                  <a:schemeClr val="tx1">
                    <a:lumMod val="65000"/>
                    <a:lumOff val="35000"/>
                  </a:schemeClr>
                </a:solidFill>
                <a:latin typeface="Arial"/>
                <a:ea typeface="Arial"/>
                <a:cs typeface="Arial"/>
                <a:sym typeface="Arial"/>
              </a:rPr>
              <a:t> scanned </a:t>
            </a:r>
            <a:r>
              <a:rPr lang="en-GB" sz="1900">
                <a:solidFill>
                  <a:schemeClr val="tx1">
                    <a:lumMod val="65000"/>
                    <a:lumOff val="35000"/>
                  </a:schemeClr>
                </a:solidFill>
                <a:latin typeface="Arial"/>
                <a:ea typeface="Arial"/>
                <a:cs typeface="Arial"/>
                <a:sym typeface="Arial"/>
              </a:rPr>
              <a:t>before lambing to find out how many lambs they are going to have. </a:t>
            </a:r>
            <a:endParaRPr sz="1900">
              <a:solidFill>
                <a:schemeClr val="tx1">
                  <a:lumMod val="65000"/>
                  <a:lumOff val="35000"/>
                </a:schemeClr>
              </a:solidFill>
              <a:latin typeface="Arial"/>
              <a:ea typeface="Arial"/>
              <a:cs typeface="Arial"/>
            </a:endParaRPr>
          </a:p>
          <a:p>
            <a:pPr marL="342900" marR="0" lvl="0" indent="-342900" algn="l" rtl="0">
              <a:lnSpc>
                <a:spcPct val="100000"/>
              </a:lnSpc>
              <a:spcBef>
                <a:spcPts val="1600"/>
              </a:spcBef>
              <a:spcAft>
                <a:spcPts val="0"/>
              </a:spcAft>
              <a:buClr>
                <a:srgbClr val="595959"/>
              </a:buClr>
              <a:buSzPts val="2000"/>
              <a:buFont typeface="Arial"/>
              <a:buChar char="•"/>
            </a:pPr>
            <a:r>
              <a:rPr lang="en-GB" sz="1900">
                <a:solidFill>
                  <a:schemeClr val="tx1">
                    <a:lumMod val="65000"/>
                    <a:lumOff val="35000"/>
                  </a:schemeClr>
                </a:solidFill>
                <a:latin typeface="Arial"/>
                <a:ea typeface="Arial"/>
                <a:cs typeface="Arial"/>
                <a:sym typeface="Arial"/>
              </a:rPr>
              <a:t>Most sheep have</a:t>
            </a:r>
            <a:r>
              <a:rPr lang="en-GB" sz="1900" b="1">
                <a:solidFill>
                  <a:schemeClr val="tx1">
                    <a:lumMod val="65000"/>
                    <a:lumOff val="35000"/>
                  </a:schemeClr>
                </a:solidFill>
                <a:latin typeface="Arial"/>
                <a:ea typeface="Arial"/>
                <a:cs typeface="Arial"/>
                <a:sym typeface="Arial"/>
              </a:rPr>
              <a:t> twins, </a:t>
            </a:r>
            <a:r>
              <a:rPr lang="en-GB" sz="1900">
                <a:solidFill>
                  <a:schemeClr val="tx1">
                    <a:lumMod val="65000"/>
                    <a:lumOff val="35000"/>
                  </a:schemeClr>
                </a:solidFill>
                <a:latin typeface="Arial"/>
                <a:ea typeface="Arial"/>
                <a:cs typeface="Arial"/>
                <a:sym typeface="Arial"/>
              </a:rPr>
              <a:t>but they can have singles, triplets or quads. </a:t>
            </a:r>
            <a:endParaRPr sz="1900">
              <a:solidFill>
                <a:schemeClr val="tx1">
                  <a:lumMod val="65000"/>
                  <a:lumOff val="35000"/>
                </a:schemeClr>
              </a:solidFill>
              <a:latin typeface="Arial"/>
              <a:ea typeface="Arial"/>
              <a:cs typeface="Arial"/>
            </a:endParaRPr>
          </a:p>
          <a:p>
            <a:pPr marL="342900" marR="0" lvl="0" indent="-342900" algn="l" rtl="0">
              <a:lnSpc>
                <a:spcPct val="100000"/>
              </a:lnSpc>
              <a:spcBef>
                <a:spcPts val="1600"/>
              </a:spcBef>
              <a:spcAft>
                <a:spcPts val="0"/>
              </a:spcAft>
              <a:buClr>
                <a:srgbClr val="595959"/>
              </a:buClr>
              <a:buSzPts val="2000"/>
              <a:buFont typeface="Arial"/>
              <a:buChar char="•"/>
            </a:pPr>
            <a:r>
              <a:rPr lang="en-GB" sz="1900">
                <a:solidFill>
                  <a:schemeClr val="tx1">
                    <a:lumMod val="65000"/>
                    <a:lumOff val="35000"/>
                  </a:schemeClr>
                </a:solidFill>
                <a:latin typeface="Arial"/>
                <a:ea typeface="Arial"/>
                <a:cs typeface="Arial"/>
                <a:sym typeface="Arial"/>
              </a:rPr>
              <a:t>Lambs stay with their mothers for </a:t>
            </a:r>
            <a:r>
              <a:rPr lang="en-GB" sz="1900" b="1">
                <a:solidFill>
                  <a:schemeClr val="tx1">
                    <a:lumMod val="65000"/>
                    <a:lumOff val="35000"/>
                  </a:schemeClr>
                </a:solidFill>
                <a:latin typeface="Arial"/>
                <a:ea typeface="Arial"/>
                <a:cs typeface="Arial"/>
                <a:sym typeface="Arial"/>
              </a:rPr>
              <a:t>3–5 months</a:t>
            </a:r>
            <a:r>
              <a:rPr lang="en-GB" sz="1900">
                <a:solidFill>
                  <a:schemeClr val="tx1">
                    <a:lumMod val="65000"/>
                    <a:lumOff val="35000"/>
                  </a:schemeClr>
                </a:solidFill>
                <a:latin typeface="Arial"/>
                <a:ea typeface="Arial"/>
                <a:cs typeface="Arial"/>
                <a:sym typeface="Arial"/>
              </a:rPr>
              <a:t>.</a:t>
            </a:r>
            <a:endParaRPr sz="1900">
              <a:solidFill>
                <a:schemeClr val="tx1">
                  <a:lumMod val="65000"/>
                  <a:lumOff val="35000"/>
                </a:schemeClr>
              </a:solidFill>
              <a:latin typeface="Arial"/>
              <a:ea typeface="Arial"/>
              <a:cs typeface="Arial"/>
            </a:endParaRPr>
          </a:p>
          <a:p>
            <a:pPr marL="342900" marR="0" lvl="0" indent="-342900" algn="l" rtl="0">
              <a:lnSpc>
                <a:spcPct val="100000"/>
              </a:lnSpc>
              <a:spcBef>
                <a:spcPts val="1000"/>
              </a:spcBef>
              <a:spcAft>
                <a:spcPts val="0"/>
              </a:spcAft>
              <a:buClr>
                <a:srgbClr val="595959"/>
              </a:buClr>
              <a:buSzPts val="2000"/>
              <a:buFont typeface="Arial"/>
              <a:buChar char="•"/>
            </a:pPr>
            <a:r>
              <a:rPr lang="en-GB" sz="1900">
                <a:solidFill>
                  <a:schemeClr val="tx1">
                    <a:lumMod val="65000"/>
                    <a:lumOff val="35000"/>
                  </a:schemeClr>
                </a:solidFill>
                <a:latin typeface="Arial"/>
                <a:ea typeface="Arial"/>
                <a:cs typeface="Arial"/>
                <a:sym typeface="Arial"/>
              </a:rPr>
              <a:t>Lambs are sold for meat when they reach around </a:t>
            </a:r>
            <a:r>
              <a:rPr lang="en-GB" sz="1900" b="1">
                <a:solidFill>
                  <a:schemeClr val="tx1">
                    <a:lumMod val="65000"/>
                    <a:lumOff val="35000"/>
                  </a:schemeClr>
                </a:solidFill>
                <a:latin typeface="Arial"/>
                <a:ea typeface="Arial"/>
                <a:cs typeface="Arial"/>
                <a:sym typeface="Arial"/>
              </a:rPr>
              <a:t>38–40 kg</a:t>
            </a:r>
            <a:r>
              <a:rPr lang="en-GB" sz="1900">
                <a:solidFill>
                  <a:schemeClr val="tx1">
                    <a:lumMod val="65000"/>
                    <a:lumOff val="35000"/>
                  </a:schemeClr>
                </a:solidFill>
                <a:latin typeface="Arial"/>
                <a:ea typeface="Arial"/>
                <a:cs typeface="Arial"/>
                <a:sym typeface="Arial"/>
              </a:rPr>
              <a:t>.</a:t>
            </a:r>
            <a:endParaRPr sz="1900">
              <a:solidFill>
                <a:schemeClr val="tx1">
                  <a:lumMod val="65000"/>
                  <a:lumOff val="35000"/>
                </a:schemeClr>
              </a:solidFill>
              <a:latin typeface="Arial"/>
              <a:ea typeface="Arial"/>
              <a:cs typeface="Arial"/>
            </a:endParaRPr>
          </a:p>
          <a:p>
            <a:pPr marL="0" marR="0" lvl="0" indent="0" algn="l" rtl="0">
              <a:lnSpc>
                <a:spcPct val="90000"/>
              </a:lnSpc>
              <a:spcBef>
                <a:spcPts val="1000"/>
              </a:spcBef>
              <a:spcAft>
                <a:spcPts val="0"/>
              </a:spcAft>
              <a:buClr>
                <a:schemeClr val="dk1"/>
              </a:buClr>
              <a:buSzPts val="2000"/>
              <a:buFont typeface="Arial"/>
              <a:buNone/>
            </a:pPr>
            <a:endParaRPr sz="2000">
              <a:solidFill>
                <a:schemeClr val="tx1">
                  <a:lumMod val="65000"/>
                  <a:lumOff val="35000"/>
                </a:schemeClr>
              </a:solidFill>
              <a:latin typeface="Arial"/>
              <a:ea typeface="Arial"/>
              <a:cs typeface="Arial"/>
            </a:endParaRPr>
          </a:p>
          <a:p>
            <a:pPr marL="0" marR="0" lvl="0" indent="0" algn="l" rtl="0">
              <a:lnSpc>
                <a:spcPct val="100000"/>
              </a:lnSpc>
              <a:spcBef>
                <a:spcPts val="600"/>
              </a:spcBef>
              <a:spcAft>
                <a:spcPts val="0"/>
              </a:spcAft>
              <a:buClr>
                <a:schemeClr val="dk1"/>
              </a:buClr>
              <a:buSzPts val="2000"/>
              <a:buFont typeface="Arial"/>
              <a:buNone/>
            </a:pPr>
            <a:endParaRPr sz="2000">
              <a:solidFill>
                <a:schemeClr val="tx1">
                  <a:lumMod val="65000"/>
                  <a:lumOff val="35000"/>
                </a:schemeClr>
              </a:solidFill>
              <a:latin typeface="Arial"/>
              <a:ea typeface="Arial"/>
              <a:cs typeface="Arial"/>
            </a:endParaRPr>
          </a:p>
        </p:txBody>
      </p:sp>
      <p:pic>
        <p:nvPicPr>
          <p:cNvPr id="178" name="Google Shape;178;p27" descr="A sheep standing on a hill&#10;&#10;Description automatically generated with medium confidence"/>
          <p:cNvPicPr preferRelativeResize="0"/>
          <p:nvPr/>
        </p:nvPicPr>
        <p:blipFill rotWithShape="1">
          <a:blip r:embed="rId3">
            <a:alphaModFix/>
          </a:blip>
          <a:srcRect/>
          <a:stretch/>
        </p:blipFill>
        <p:spPr>
          <a:xfrm>
            <a:off x="8673306" y="906773"/>
            <a:ext cx="3400903" cy="5044454"/>
          </a:xfrm>
          <a:prstGeom prst="rect">
            <a:avLst/>
          </a:prstGeom>
          <a:noFill/>
          <a:ln>
            <a:noFill/>
          </a:ln>
        </p:spPr>
      </p:pic>
      <p:sp>
        <p:nvSpPr>
          <p:cNvPr id="179" name="Google Shape;179;p27"/>
          <p:cNvSpPr txBox="1"/>
          <p:nvPr/>
        </p:nvSpPr>
        <p:spPr>
          <a:xfrm>
            <a:off x="5665650" y="6400606"/>
            <a:ext cx="6266107" cy="2308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700"/>
              <a:buFont typeface="Arial"/>
              <a:buNone/>
            </a:pPr>
            <a:r>
              <a:rPr lang="en-GB" sz="700">
                <a:solidFill>
                  <a:schemeClr val="dk1"/>
                </a:solidFill>
                <a:latin typeface="Arial"/>
                <a:ea typeface="Arial"/>
                <a:cs typeface="Arial"/>
                <a:sym typeface="Arial"/>
              </a:rPr>
              <a:t>1</a:t>
            </a:r>
            <a:r>
              <a:rPr lang="en-GB" sz="900">
                <a:solidFill>
                  <a:schemeClr val="dk1"/>
                </a:solidFill>
                <a:latin typeface="Arial"/>
                <a:ea typeface="Arial"/>
                <a:cs typeface="Arial"/>
                <a:sym typeface="Arial"/>
              </a:rPr>
              <a:t>: </a:t>
            </a:r>
            <a:r>
              <a:rPr lang="en-GB" sz="900" u="sng">
                <a:solidFill>
                  <a:schemeClr val="dk1"/>
                </a:solidFill>
                <a:latin typeface="Arial"/>
                <a:ea typeface="Arial"/>
                <a:cs typeface="Arial"/>
                <a:sym typeface="Arial"/>
                <a:hlinkClick r:id="rId4">
                  <a:extLst>
                    <a:ext uri="{A12FA001-AC4F-418D-AE19-62706E023703}">
                      <ahyp:hlinkClr xmlns:ahyp="http://schemas.microsoft.com/office/drawing/2018/hyperlinkcolor" val="tx"/>
                    </a:ext>
                  </a:extLst>
                </a:hlinkClick>
              </a:rPr>
              <a:t>Results from the Scottish Agricultural Census: June 2025 - gov.scot</a:t>
            </a:r>
            <a:endParaRPr sz="900">
              <a:solidFill>
                <a:schemeClr val="dk1"/>
              </a:solidFill>
              <a:latin typeface="Arial"/>
              <a:ea typeface="Arial"/>
              <a:cs typeface="Arial"/>
              <a:sym typeface="Arial"/>
            </a:endParaRPr>
          </a:p>
        </p:txBody>
      </p:sp>
      <p:sp>
        <p:nvSpPr>
          <p:cNvPr id="180" name="Google Shape;180;p27"/>
          <p:cNvSpPr/>
          <p:nvPr/>
        </p:nvSpPr>
        <p:spPr>
          <a:xfrm>
            <a:off x="6140408" y="1787296"/>
            <a:ext cx="2264700" cy="1428300"/>
          </a:xfrm>
          <a:prstGeom prst="roundRect">
            <a:avLst>
              <a:gd name="adj" fmla="val 16667"/>
            </a:avLst>
          </a:prstGeom>
          <a:solidFill>
            <a:schemeClr val="accent1"/>
          </a:solidFill>
          <a:ln w="12700" cap="flat" cmpd="sng">
            <a:solidFill>
              <a:srgbClr val="4B3E0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000" b="0" i="0" u="none" strike="noStrike">
                <a:solidFill>
                  <a:schemeClr val="lt1"/>
                </a:solidFill>
                <a:latin typeface="Arial"/>
                <a:ea typeface="Arial"/>
                <a:cs typeface="Arial"/>
                <a:sym typeface="Arial"/>
              </a:rPr>
              <a:t>Scotland has 6.54</a:t>
            </a:r>
            <a:r>
              <a:rPr lang="en-GB" sz="2000" b="1" i="0" u="none" strike="noStrike">
                <a:solidFill>
                  <a:schemeClr val="lt1"/>
                </a:solidFill>
                <a:latin typeface="Arial"/>
                <a:ea typeface="Arial"/>
                <a:cs typeface="Arial"/>
                <a:sym typeface="Arial"/>
              </a:rPr>
              <a:t> million sheep</a:t>
            </a:r>
            <a:r>
              <a:rPr lang="en-GB" sz="2000" b="0" i="0" u="none" strike="noStrike">
                <a:solidFill>
                  <a:schemeClr val="lt1"/>
                </a:solidFill>
                <a:latin typeface="Arial"/>
                <a:ea typeface="Arial"/>
                <a:cs typeface="Arial"/>
                <a:sym typeface="Arial"/>
              </a:rPr>
              <a:t> (2025)</a:t>
            </a:r>
            <a:r>
              <a:rPr lang="en-GB" sz="800" b="0" i="0" u="none" strike="noStrike">
                <a:solidFill>
                  <a:schemeClr val="lt1"/>
                </a:solidFill>
                <a:latin typeface="Arial"/>
                <a:ea typeface="Arial"/>
                <a:cs typeface="Arial"/>
                <a:sym typeface="Arial"/>
              </a:rPr>
              <a:t>1.</a:t>
            </a:r>
            <a:r>
              <a:rPr lang="en-GB" sz="800" b="0" i="0">
                <a:solidFill>
                  <a:schemeClr val="lt1"/>
                </a:solidFill>
                <a:latin typeface="Arial"/>
                <a:ea typeface="Arial"/>
                <a:cs typeface="Arial"/>
                <a:sym typeface="Arial"/>
              </a:rPr>
              <a:t>​</a:t>
            </a:r>
            <a:endParaRPr sz="1800">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28"/>
          <p:cNvSpPr txBox="1">
            <a:spLocks noGrp="1"/>
          </p:cNvSpPr>
          <p:nvPr>
            <p:ph type="body" idx="2"/>
          </p:nvPr>
        </p:nvSpPr>
        <p:spPr>
          <a:xfrm>
            <a:off x="409575" y="441325"/>
            <a:ext cx="8194675" cy="65722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3200"/>
              <a:buNone/>
            </a:pPr>
            <a:r>
              <a:rPr lang="en-GB" sz="3200" b="1">
                <a:solidFill>
                  <a:schemeClr val="accent1"/>
                </a:solidFill>
                <a:latin typeface="Courier New" panose="02070309020205020404" pitchFamily="49" charset="0"/>
                <a:cs typeface="Courier New" panose="02070309020205020404" pitchFamily="49" charset="0"/>
                <a:sym typeface="Arial"/>
              </a:rPr>
              <a:t>Wool</a:t>
            </a:r>
            <a:endParaRPr>
              <a:latin typeface="Courier New" panose="02070309020205020404" pitchFamily="49" charset="0"/>
              <a:cs typeface="Courier New" panose="02070309020205020404" pitchFamily="49" charset="0"/>
            </a:endParaRPr>
          </a:p>
        </p:txBody>
      </p:sp>
      <p:sp>
        <p:nvSpPr>
          <p:cNvPr id="187" name="Google Shape;187;p28"/>
          <p:cNvSpPr txBox="1"/>
          <p:nvPr/>
        </p:nvSpPr>
        <p:spPr>
          <a:xfrm>
            <a:off x="660021" y="1103002"/>
            <a:ext cx="6986400" cy="2804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90000"/>
              </a:lnSpc>
              <a:spcBef>
                <a:spcPts val="0"/>
              </a:spcBef>
              <a:spcAft>
                <a:spcPts val="0"/>
              </a:spcAft>
              <a:buClr>
                <a:srgbClr val="595959"/>
              </a:buClr>
              <a:buSzPts val="2400"/>
              <a:buFont typeface="Arial"/>
              <a:buChar char="•"/>
            </a:pPr>
            <a:r>
              <a:rPr lang="en-GB" sz="2400">
                <a:solidFill>
                  <a:srgbClr val="595959"/>
                </a:solidFill>
                <a:latin typeface="Arial"/>
                <a:ea typeface="Arial"/>
                <a:cs typeface="Arial"/>
                <a:sym typeface="Arial"/>
              </a:rPr>
              <a:t>Sheep grow a </a:t>
            </a:r>
            <a:r>
              <a:rPr lang="en-GB" sz="2400" b="1">
                <a:solidFill>
                  <a:srgbClr val="595959"/>
                </a:solidFill>
                <a:latin typeface="Arial"/>
                <a:ea typeface="Arial"/>
                <a:cs typeface="Arial"/>
                <a:sym typeface="Arial"/>
              </a:rPr>
              <a:t>wool fleece every year</a:t>
            </a:r>
            <a:r>
              <a:rPr lang="en-GB" sz="2400">
                <a:solidFill>
                  <a:srgbClr val="595959"/>
                </a:solidFill>
                <a:latin typeface="Arial"/>
                <a:ea typeface="Arial"/>
                <a:cs typeface="Arial"/>
                <a:sym typeface="Arial"/>
              </a:rPr>
              <a:t> to protect them from the weather.</a:t>
            </a:r>
            <a:endParaRPr sz="2800">
              <a:solidFill>
                <a:srgbClr val="595959"/>
              </a:solidFill>
              <a:latin typeface="Arial"/>
              <a:ea typeface="Arial"/>
              <a:cs typeface="Arial"/>
              <a:sym typeface="Arial"/>
            </a:endParaRPr>
          </a:p>
          <a:p>
            <a:pPr marL="285750" marR="0" lvl="0" indent="-285750" algn="l" rtl="0">
              <a:lnSpc>
                <a:spcPct val="90000"/>
              </a:lnSpc>
              <a:spcBef>
                <a:spcPts val="1000"/>
              </a:spcBef>
              <a:spcAft>
                <a:spcPts val="0"/>
              </a:spcAft>
              <a:buClr>
                <a:srgbClr val="595959"/>
              </a:buClr>
              <a:buSzPts val="2400"/>
              <a:buFont typeface="Arial"/>
              <a:buChar char="•"/>
            </a:pPr>
            <a:r>
              <a:rPr lang="en-GB" sz="2400">
                <a:solidFill>
                  <a:srgbClr val="595959"/>
                </a:solidFill>
                <a:latin typeface="Arial"/>
                <a:ea typeface="Arial"/>
                <a:cs typeface="Arial"/>
                <a:sym typeface="Arial"/>
              </a:rPr>
              <a:t>They are </a:t>
            </a:r>
            <a:r>
              <a:rPr lang="en-GB" sz="2400" b="1">
                <a:solidFill>
                  <a:srgbClr val="595959"/>
                </a:solidFill>
                <a:latin typeface="Arial"/>
                <a:ea typeface="Arial"/>
                <a:cs typeface="Arial"/>
                <a:sym typeface="Arial"/>
              </a:rPr>
              <a:t>shorn (wool removed) in summer</a:t>
            </a:r>
            <a:r>
              <a:rPr lang="en-GB" sz="2400">
                <a:solidFill>
                  <a:srgbClr val="595959"/>
                </a:solidFill>
                <a:latin typeface="Arial"/>
                <a:ea typeface="Arial"/>
                <a:cs typeface="Arial"/>
                <a:sym typeface="Arial"/>
              </a:rPr>
              <a:t>.</a:t>
            </a:r>
            <a:endParaRPr sz="2800">
              <a:solidFill>
                <a:srgbClr val="595959"/>
              </a:solidFill>
              <a:latin typeface="Arial"/>
              <a:ea typeface="Arial"/>
              <a:cs typeface="Arial"/>
              <a:sym typeface="Arial"/>
            </a:endParaRPr>
          </a:p>
          <a:p>
            <a:pPr marL="285750" marR="0" lvl="0" indent="-285750" algn="l" rtl="0">
              <a:lnSpc>
                <a:spcPct val="90000"/>
              </a:lnSpc>
              <a:spcBef>
                <a:spcPts val="1000"/>
              </a:spcBef>
              <a:spcAft>
                <a:spcPts val="0"/>
              </a:spcAft>
              <a:buClr>
                <a:srgbClr val="595959"/>
              </a:buClr>
              <a:buSzPts val="2400"/>
              <a:buFont typeface="Arial"/>
              <a:buChar char="•"/>
            </a:pPr>
            <a:r>
              <a:rPr lang="en-GB" sz="2400">
                <a:solidFill>
                  <a:srgbClr val="595959"/>
                </a:solidFill>
                <a:latin typeface="Arial"/>
                <a:ea typeface="Arial"/>
                <a:cs typeface="Arial"/>
                <a:sym typeface="Arial"/>
              </a:rPr>
              <a:t>In Scotland, sheep are mainly kept for </a:t>
            </a:r>
            <a:r>
              <a:rPr lang="en-GB" sz="2400" b="1">
                <a:solidFill>
                  <a:srgbClr val="595959"/>
                </a:solidFill>
                <a:latin typeface="Arial"/>
                <a:ea typeface="Arial"/>
                <a:cs typeface="Arial"/>
                <a:sym typeface="Arial"/>
              </a:rPr>
              <a:t>meat, not wool</a:t>
            </a:r>
            <a:r>
              <a:rPr lang="en-GB" sz="2400">
                <a:solidFill>
                  <a:srgbClr val="595959"/>
                </a:solidFill>
                <a:latin typeface="Arial"/>
                <a:ea typeface="Arial"/>
                <a:cs typeface="Arial"/>
                <a:sym typeface="Arial"/>
              </a:rPr>
              <a:t>.</a:t>
            </a:r>
            <a:endParaRPr sz="2800">
              <a:solidFill>
                <a:srgbClr val="595959"/>
              </a:solidFill>
              <a:latin typeface="Arial"/>
              <a:ea typeface="Arial"/>
              <a:cs typeface="Arial"/>
              <a:sym typeface="Arial"/>
            </a:endParaRPr>
          </a:p>
          <a:p>
            <a:pPr marL="285750" marR="0" lvl="0" indent="-285750" algn="l" rtl="0">
              <a:lnSpc>
                <a:spcPct val="90000"/>
              </a:lnSpc>
              <a:spcBef>
                <a:spcPts val="1000"/>
              </a:spcBef>
              <a:spcAft>
                <a:spcPts val="0"/>
              </a:spcAft>
              <a:buClr>
                <a:srgbClr val="595959"/>
              </a:buClr>
              <a:buSzPts val="2400"/>
              <a:buFont typeface="Arial"/>
              <a:buChar char="•"/>
            </a:pPr>
            <a:r>
              <a:rPr lang="en-GB" sz="2400">
                <a:solidFill>
                  <a:srgbClr val="595959"/>
                </a:solidFill>
                <a:latin typeface="Arial"/>
                <a:ea typeface="Arial"/>
                <a:cs typeface="Arial"/>
                <a:sym typeface="Arial"/>
              </a:rPr>
              <a:t>Wool is a </a:t>
            </a:r>
            <a:r>
              <a:rPr lang="en-GB" sz="2400" b="1">
                <a:solidFill>
                  <a:srgbClr val="595959"/>
                </a:solidFill>
                <a:latin typeface="Arial"/>
                <a:ea typeface="Arial"/>
                <a:cs typeface="Arial"/>
                <a:sym typeface="Arial"/>
              </a:rPr>
              <a:t>natural </a:t>
            </a:r>
            <a:r>
              <a:rPr lang="en-GB" sz="2400">
                <a:solidFill>
                  <a:srgbClr val="595959"/>
                </a:solidFill>
                <a:latin typeface="Arial"/>
                <a:ea typeface="Arial"/>
                <a:cs typeface="Arial"/>
                <a:sym typeface="Arial"/>
              </a:rPr>
              <a:t>and</a:t>
            </a:r>
            <a:r>
              <a:rPr lang="en-GB" sz="2400" b="1">
                <a:solidFill>
                  <a:srgbClr val="595959"/>
                </a:solidFill>
                <a:latin typeface="Arial"/>
                <a:ea typeface="Arial"/>
                <a:cs typeface="Arial"/>
                <a:sym typeface="Arial"/>
              </a:rPr>
              <a:t> sustainable </a:t>
            </a:r>
            <a:r>
              <a:rPr lang="en-GB" sz="2400">
                <a:solidFill>
                  <a:srgbClr val="595959"/>
                </a:solidFill>
                <a:latin typeface="Arial"/>
                <a:ea typeface="Arial"/>
                <a:cs typeface="Arial"/>
                <a:sym typeface="Arial"/>
              </a:rPr>
              <a:t>material. Can you think of any uses for wool?</a:t>
            </a:r>
            <a:endParaRPr sz="2800">
              <a:solidFill>
                <a:srgbClr val="595959"/>
              </a:solidFill>
              <a:latin typeface="Arial"/>
              <a:ea typeface="Arial"/>
              <a:cs typeface="Arial"/>
              <a:sym typeface="Arial"/>
            </a:endParaRPr>
          </a:p>
        </p:txBody>
      </p:sp>
      <p:pic>
        <p:nvPicPr>
          <p:cNvPr id="188" name="Google Shape;188;p28"/>
          <p:cNvPicPr preferRelativeResize="0"/>
          <p:nvPr/>
        </p:nvPicPr>
        <p:blipFill rotWithShape="1">
          <a:blip r:embed="rId3">
            <a:alphaModFix/>
          </a:blip>
          <a:srcRect/>
          <a:stretch/>
        </p:blipFill>
        <p:spPr>
          <a:xfrm>
            <a:off x="7843838" y="1098550"/>
            <a:ext cx="3970337" cy="4997450"/>
          </a:xfrm>
          <a:prstGeom prst="rect">
            <a:avLst/>
          </a:prstGeom>
          <a:noFill/>
          <a:ln>
            <a:noFill/>
          </a:ln>
        </p:spPr>
      </p:pic>
      <p:pic>
        <p:nvPicPr>
          <p:cNvPr id="189" name="Google Shape;189;p28" descr="A picture containing drawing, shirt&#10;&#10;Description automatically generated"/>
          <p:cNvPicPr preferRelativeResize="0"/>
          <p:nvPr/>
        </p:nvPicPr>
        <p:blipFill rotWithShape="1">
          <a:blip r:embed="rId4">
            <a:alphaModFix/>
          </a:blip>
          <a:srcRect/>
          <a:stretch/>
        </p:blipFill>
        <p:spPr>
          <a:xfrm>
            <a:off x="7843838" y="1098550"/>
            <a:ext cx="1520825" cy="1865313"/>
          </a:xfrm>
          <a:prstGeom prst="rect">
            <a:avLst/>
          </a:prstGeom>
          <a:noFill/>
          <a:ln>
            <a:noFill/>
          </a:ln>
        </p:spPr>
      </p:pic>
      <p:sp>
        <p:nvSpPr>
          <p:cNvPr id="190" name="Google Shape;190;p28"/>
          <p:cNvSpPr/>
          <p:nvPr/>
        </p:nvSpPr>
        <p:spPr>
          <a:xfrm>
            <a:off x="1085375" y="4323250"/>
            <a:ext cx="6551100" cy="1985100"/>
          </a:xfrm>
          <a:prstGeom prst="wedgeRoundRectCallout">
            <a:avLst>
              <a:gd name="adj1" fmla="val -20833"/>
              <a:gd name="adj2" fmla="val 62500"/>
              <a:gd name="adj3" fmla="val 0"/>
            </a:avLst>
          </a:prstGeom>
          <a:solidFill>
            <a:schemeClr val="accent1"/>
          </a:solidFill>
          <a:ln w="12700" cap="flat" cmpd="sng">
            <a:solidFill>
              <a:srgbClr val="4B3E0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2800">
                <a:solidFill>
                  <a:schemeClr val="lt1"/>
                </a:solidFill>
                <a:latin typeface="Arial"/>
                <a:ea typeface="Arial"/>
                <a:cs typeface="Arial"/>
                <a:sym typeface="Arial"/>
              </a:rPr>
              <a:t>Wool can be used for clothes, bedding, sofas, insulation, carpets, kilts, tweeds and much more. </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9"/>
          <p:cNvSpPr txBox="1">
            <a:spLocks noGrp="1"/>
          </p:cNvSpPr>
          <p:nvPr>
            <p:ph type="body" idx="2"/>
          </p:nvPr>
        </p:nvSpPr>
        <p:spPr>
          <a:xfrm>
            <a:off x="274740" y="175638"/>
            <a:ext cx="8194675" cy="65722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3200"/>
              <a:buFont typeface="Arial"/>
              <a:buNone/>
            </a:pPr>
            <a:r>
              <a:rPr lang="en-GB" sz="3200" b="1">
                <a:solidFill>
                  <a:schemeClr val="accent1"/>
                </a:solidFill>
                <a:latin typeface="Courier New" panose="02070309020205020404" pitchFamily="49" charset="0"/>
                <a:cs typeface="Courier New" panose="02070309020205020404" pitchFamily="49" charset="0"/>
                <a:sym typeface="Arial"/>
              </a:rPr>
              <a:t>Sheep Breeds</a:t>
            </a:r>
            <a:endParaRPr>
              <a:latin typeface="Courier New" panose="02070309020205020404" pitchFamily="49" charset="0"/>
              <a:cs typeface="Courier New" panose="02070309020205020404" pitchFamily="49" charset="0"/>
            </a:endParaRPr>
          </a:p>
        </p:txBody>
      </p:sp>
      <p:sp>
        <p:nvSpPr>
          <p:cNvPr id="197" name="Google Shape;197;p29"/>
          <p:cNvSpPr txBox="1"/>
          <p:nvPr/>
        </p:nvSpPr>
        <p:spPr>
          <a:xfrm>
            <a:off x="173250" y="771063"/>
            <a:ext cx="11483400" cy="1051530"/>
          </a:xfrm>
          <a:prstGeom prst="rect">
            <a:avLst/>
          </a:prstGeom>
          <a:noFill/>
          <a:ln>
            <a:noFill/>
          </a:ln>
        </p:spPr>
        <p:txBody>
          <a:bodyPr spcFirstLastPara="1" wrap="square" lIns="91425" tIns="45700" rIns="91425" bIns="45700" anchor="t" anchorCtr="0">
            <a:spAutoFit/>
          </a:bodyPr>
          <a:lstStyle/>
          <a:p>
            <a:pPr marL="285750" marR="0" lvl="0" indent="-311150" algn="l" rtl="0">
              <a:lnSpc>
                <a:spcPct val="90000"/>
              </a:lnSpc>
              <a:spcBef>
                <a:spcPts val="0"/>
              </a:spcBef>
              <a:spcAft>
                <a:spcPts val="0"/>
              </a:spcAft>
              <a:buClr>
                <a:srgbClr val="595959"/>
              </a:buClr>
              <a:buSzPts val="2200"/>
              <a:buFont typeface="Arial"/>
              <a:buChar char="•"/>
            </a:pPr>
            <a:r>
              <a:rPr lang="en-GB" sz="2000">
                <a:solidFill>
                  <a:srgbClr val="595959"/>
                </a:solidFill>
                <a:latin typeface="Arial"/>
                <a:ea typeface="Arial"/>
                <a:cs typeface="Arial"/>
                <a:sym typeface="Arial"/>
              </a:rPr>
              <a:t>There are </a:t>
            </a:r>
            <a:r>
              <a:rPr lang="en-GB" sz="2000" b="1">
                <a:solidFill>
                  <a:srgbClr val="595959"/>
                </a:solidFill>
                <a:latin typeface="Arial"/>
                <a:ea typeface="Arial"/>
                <a:cs typeface="Arial"/>
                <a:sym typeface="Arial"/>
              </a:rPr>
              <a:t>over 90 breeds </a:t>
            </a:r>
            <a:r>
              <a:rPr lang="en-GB" sz="2000">
                <a:solidFill>
                  <a:srgbClr val="595959"/>
                </a:solidFill>
              </a:rPr>
              <a:t>and</a:t>
            </a:r>
            <a:r>
              <a:rPr lang="en-GB" sz="2000" b="1">
                <a:solidFill>
                  <a:srgbClr val="595959"/>
                </a:solidFill>
                <a:latin typeface="Arial"/>
                <a:ea typeface="Arial"/>
                <a:cs typeface="Arial"/>
                <a:sym typeface="Arial"/>
              </a:rPr>
              <a:t> crosses of sheep</a:t>
            </a:r>
            <a:r>
              <a:rPr lang="en-GB" sz="2000">
                <a:solidFill>
                  <a:srgbClr val="595959"/>
                </a:solidFill>
                <a:latin typeface="Arial"/>
                <a:ea typeface="Arial"/>
                <a:cs typeface="Arial"/>
                <a:sym typeface="Arial"/>
              </a:rPr>
              <a:t> in the UK.</a:t>
            </a:r>
            <a:endParaRPr sz="2000">
              <a:solidFill>
                <a:srgbClr val="595959"/>
              </a:solidFill>
              <a:latin typeface="Arial"/>
              <a:ea typeface="Arial"/>
              <a:cs typeface="Arial"/>
              <a:sym typeface="Arial"/>
            </a:endParaRPr>
          </a:p>
          <a:p>
            <a:pPr marL="285750" marR="0" lvl="0" indent="-311150" algn="l" rtl="0">
              <a:lnSpc>
                <a:spcPct val="90000"/>
              </a:lnSpc>
              <a:spcBef>
                <a:spcPts val="1000"/>
              </a:spcBef>
              <a:spcAft>
                <a:spcPts val="0"/>
              </a:spcAft>
              <a:buClr>
                <a:srgbClr val="595959"/>
              </a:buClr>
              <a:buSzPts val="2200"/>
              <a:buFont typeface="Arial"/>
              <a:buChar char="•"/>
            </a:pPr>
            <a:r>
              <a:rPr lang="en-GB" sz="2000">
                <a:solidFill>
                  <a:srgbClr val="595959"/>
                </a:solidFill>
                <a:latin typeface="Arial"/>
                <a:ea typeface="Arial"/>
                <a:cs typeface="Arial"/>
                <a:sym typeface="Arial"/>
              </a:rPr>
              <a:t>Farmers choose sheep breeds based on their </a:t>
            </a:r>
            <a:r>
              <a:rPr lang="en-GB" sz="2000" b="1">
                <a:solidFill>
                  <a:srgbClr val="595959"/>
                </a:solidFill>
                <a:latin typeface="Arial"/>
                <a:ea typeface="Arial"/>
                <a:cs typeface="Arial"/>
                <a:sym typeface="Arial"/>
              </a:rPr>
              <a:t>farm type </a:t>
            </a:r>
            <a:r>
              <a:rPr lang="en-GB" sz="2000">
                <a:solidFill>
                  <a:srgbClr val="595959"/>
                </a:solidFill>
              </a:rPr>
              <a:t>and what they want to produce.</a:t>
            </a:r>
            <a:endParaRPr sz="2000">
              <a:solidFill>
                <a:srgbClr val="595959"/>
              </a:solidFill>
            </a:endParaRPr>
          </a:p>
          <a:p>
            <a:pPr marL="0" marR="0" lvl="0" indent="0" algn="l" rtl="0">
              <a:lnSpc>
                <a:spcPct val="100000"/>
              </a:lnSpc>
              <a:spcBef>
                <a:spcPts val="0"/>
              </a:spcBef>
              <a:spcAft>
                <a:spcPts val="0"/>
              </a:spcAft>
              <a:buClr>
                <a:schemeClr val="dk1"/>
              </a:buClr>
              <a:buSzPts val="1800"/>
              <a:buFont typeface="Arial"/>
              <a:buNone/>
            </a:pPr>
            <a:endParaRPr sz="1800">
              <a:solidFill>
                <a:srgbClr val="595959"/>
              </a:solidFill>
              <a:latin typeface="Arial"/>
              <a:ea typeface="Arial"/>
              <a:cs typeface="Arial"/>
              <a:sym typeface="Arial"/>
            </a:endParaRPr>
          </a:p>
        </p:txBody>
      </p:sp>
      <p:pic>
        <p:nvPicPr>
          <p:cNvPr id="198" name="Google Shape;198;p29" descr="A herd of sheep standing on top of a grass covered field&#10;&#10;Description automatically generated"/>
          <p:cNvPicPr preferRelativeResize="0"/>
          <p:nvPr/>
        </p:nvPicPr>
        <p:blipFill rotWithShape="1">
          <a:blip r:embed="rId3">
            <a:alphaModFix/>
          </a:blip>
          <a:srcRect/>
          <a:stretch/>
        </p:blipFill>
        <p:spPr>
          <a:xfrm>
            <a:off x="850899" y="1711812"/>
            <a:ext cx="2042216" cy="1563747"/>
          </a:xfrm>
          <a:prstGeom prst="rect">
            <a:avLst/>
          </a:prstGeom>
          <a:noFill/>
          <a:ln>
            <a:noFill/>
          </a:ln>
        </p:spPr>
      </p:pic>
      <p:pic>
        <p:nvPicPr>
          <p:cNvPr id="199" name="Google Shape;199;p29" descr="A herd of sheep standing on top of a lush green field&#10;&#10;Description automatically generated"/>
          <p:cNvPicPr preferRelativeResize="0"/>
          <p:nvPr/>
        </p:nvPicPr>
        <p:blipFill rotWithShape="1">
          <a:blip r:embed="rId4">
            <a:alphaModFix/>
          </a:blip>
          <a:srcRect b="-1424"/>
          <a:stretch/>
        </p:blipFill>
        <p:spPr>
          <a:xfrm>
            <a:off x="838200" y="3675991"/>
            <a:ext cx="2042216" cy="1576208"/>
          </a:xfrm>
          <a:prstGeom prst="rect">
            <a:avLst/>
          </a:prstGeom>
          <a:noFill/>
          <a:ln>
            <a:noFill/>
          </a:ln>
        </p:spPr>
      </p:pic>
      <p:pic>
        <p:nvPicPr>
          <p:cNvPr id="200" name="Google Shape;200;p29" descr="A herd of sheep standing on top of a lush green field&#10;&#10;Description automatically generated"/>
          <p:cNvPicPr preferRelativeResize="0"/>
          <p:nvPr/>
        </p:nvPicPr>
        <p:blipFill rotWithShape="1">
          <a:blip r:embed="rId5">
            <a:alphaModFix/>
          </a:blip>
          <a:srcRect/>
          <a:stretch/>
        </p:blipFill>
        <p:spPr>
          <a:xfrm>
            <a:off x="6535736" y="1707494"/>
            <a:ext cx="2069629" cy="1553779"/>
          </a:xfrm>
          <a:prstGeom prst="rect">
            <a:avLst/>
          </a:prstGeom>
          <a:noFill/>
          <a:ln>
            <a:noFill/>
          </a:ln>
        </p:spPr>
      </p:pic>
      <p:pic>
        <p:nvPicPr>
          <p:cNvPr id="201" name="Google Shape;201;p29" descr="A herd of sheep standing on top of a lush green field&#10;&#10;Description automatically generated"/>
          <p:cNvPicPr preferRelativeResize="0"/>
          <p:nvPr/>
        </p:nvPicPr>
        <p:blipFill rotWithShape="1">
          <a:blip r:embed="rId6">
            <a:alphaModFix/>
          </a:blip>
          <a:srcRect t="-735" r="-215"/>
          <a:stretch/>
        </p:blipFill>
        <p:spPr>
          <a:xfrm>
            <a:off x="3686174" y="1720656"/>
            <a:ext cx="2053430" cy="1561254"/>
          </a:xfrm>
          <a:prstGeom prst="rect">
            <a:avLst/>
          </a:prstGeom>
          <a:noFill/>
          <a:ln>
            <a:noFill/>
          </a:ln>
        </p:spPr>
      </p:pic>
      <p:pic>
        <p:nvPicPr>
          <p:cNvPr id="202" name="Google Shape;202;p29" descr="A group of sheep standing on top of a grass covered field&#10;&#10;Description automatically generated"/>
          <p:cNvPicPr preferRelativeResize="0"/>
          <p:nvPr/>
        </p:nvPicPr>
        <p:blipFill rotWithShape="1">
          <a:blip r:embed="rId7">
            <a:alphaModFix/>
          </a:blip>
          <a:srcRect t="-1813"/>
          <a:stretch/>
        </p:blipFill>
        <p:spPr>
          <a:xfrm>
            <a:off x="3669376" y="3675991"/>
            <a:ext cx="2053430" cy="1553779"/>
          </a:xfrm>
          <a:prstGeom prst="rect">
            <a:avLst/>
          </a:prstGeom>
          <a:noFill/>
          <a:ln>
            <a:noFill/>
          </a:ln>
        </p:spPr>
      </p:pic>
      <p:pic>
        <p:nvPicPr>
          <p:cNvPr id="203" name="Google Shape;203;p29" descr="A group of sheep standing on top of a lush green field&#10;&#10;Description automatically generated"/>
          <p:cNvPicPr preferRelativeResize="0"/>
          <p:nvPr/>
        </p:nvPicPr>
        <p:blipFill rotWithShape="1">
          <a:blip r:embed="rId8">
            <a:alphaModFix/>
          </a:blip>
          <a:srcRect t="-1595"/>
          <a:stretch/>
        </p:blipFill>
        <p:spPr>
          <a:xfrm>
            <a:off x="6536359" y="3675991"/>
            <a:ext cx="2068382" cy="1553778"/>
          </a:xfrm>
          <a:prstGeom prst="rect">
            <a:avLst/>
          </a:prstGeom>
          <a:noFill/>
          <a:ln>
            <a:noFill/>
          </a:ln>
        </p:spPr>
      </p:pic>
      <p:pic>
        <p:nvPicPr>
          <p:cNvPr id="204" name="Google Shape;204;p29" descr="A herd of sheep standing on top of a grass covered field&#10;&#10;Description automatically generated"/>
          <p:cNvPicPr preferRelativeResize="0"/>
          <p:nvPr/>
        </p:nvPicPr>
        <p:blipFill rotWithShape="1">
          <a:blip r:embed="rId9">
            <a:alphaModFix/>
          </a:blip>
          <a:srcRect/>
          <a:stretch/>
        </p:blipFill>
        <p:spPr>
          <a:xfrm>
            <a:off x="9417050" y="3692658"/>
            <a:ext cx="2052184" cy="1553779"/>
          </a:xfrm>
          <a:prstGeom prst="rect">
            <a:avLst/>
          </a:prstGeom>
          <a:noFill/>
          <a:ln>
            <a:noFill/>
          </a:ln>
        </p:spPr>
      </p:pic>
      <p:sp>
        <p:nvSpPr>
          <p:cNvPr id="205" name="Google Shape;205;p29"/>
          <p:cNvSpPr txBox="1"/>
          <p:nvPr/>
        </p:nvSpPr>
        <p:spPr>
          <a:xfrm>
            <a:off x="761055" y="3261273"/>
            <a:ext cx="2196506"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95959"/>
              </a:buClr>
              <a:buSzPts val="1400"/>
              <a:buFont typeface="Arial"/>
              <a:buNone/>
            </a:pPr>
            <a:r>
              <a:rPr lang="en-GB" sz="1400">
                <a:solidFill>
                  <a:srgbClr val="595959"/>
                </a:solidFill>
                <a:latin typeface="Arial"/>
                <a:ea typeface="Arial"/>
                <a:cs typeface="Arial"/>
                <a:sym typeface="Arial"/>
              </a:rPr>
              <a:t>Blackface Sheep</a:t>
            </a:r>
            <a:endParaRPr/>
          </a:p>
        </p:txBody>
      </p:sp>
      <p:sp>
        <p:nvSpPr>
          <p:cNvPr id="206" name="Google Shape;206;p29"/>
          <p:cNvSpPr txBox="1"/>
          <p:nvPr/>
        </p:nvSpPr>
        <p:spPr>
          <a:xfrm>
            <a:off x="3686174" y="3261273"/>
            <a:ext cx="2162429"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95959"/>
              </a:buClr>
              <a:buSzPts val="1400"/>
              <a:buFont typeface="Arial"/>
              <a:buNone/>
            </a:pPr>
            <a:r>
              <a:rPr lang="en-GB" sz="1400">
                <a:solidFill>
                  <a:srgbClr val="595959"/>
                </a:solidFill>
                <a:latin typeface="Arial"/>
                <a:ea typeface="Arial"/>
                <a:cs typeface="Arial"/>
                <a:sym typeface="Arial"/>
              </a:rPr>
              <a:t>Swaledale Sheep</a:t>
            </a:r>
            <a:endParaRPr/>
          </a:p>
        </p:txBody>
      </p:sp>
      <p:sp>
        <p:nvSpPr>
          <p:cNvPr id="207" name="Google Shape;207;p29"/>
          <p:cNvSpPr txBox="1"/>
          <p:nvPr/>
        </p:nvSpPr>
        <p:spPr>
          <a:xfrm>
            <a:off x="6532663" y="3264370"/>
            <a:ext cx="236454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95959"/>
              </a:buClr>
              <a:buSzPts val="1400"/>
              <a:buFont typeface="Arial"/>
              <a:buNone/>
            </a:pPr>
            <a:r>
              <a:rPr lang="en-GB" sz="1400">
                <a:solidFill>
                  <a:srgbClr val="595959"/>
                </a:solidFill>
                <a:latin typeface="Arial"/>
                <a:ea typeface="Arial"/>
                <a:cs typeface="Arial"/>
                <a:sym typeface="Arial"/>
              </a:rPr>
              <a:t>Scotch Mule Sheep</a:t>
            </a:r>
            <a:endParaRPr/>
          </a:p>
        </p:txBody>
      </p:sp>
      <p:sp>
        <p:nvSpPr>
          <p:cNvPr id="208" name="Google Shape;208;p29"/>
          <p:cNvSpPr txBox="1"/>
          <p:nvPr/>
        </p:nvSpPr>
        <p:spPr>
          <a:xfrm>
            <a:off x="806195" y="5294214"/>
            <a:ext cx="1700809"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95959"/>
              </a:buClr>
              <a:buSzPts val="1400"/>
              <a:buFont typeface="Arial"/>
              <a:buNone/>
            </a:pPr>
            <a:r>
              <a:rPr lang="en-GB" sz="1400">
                <a:solidFill>
                  <a:srgbClr val="595959"/>
                </a:solidFill>
                <a:latin typeface="Arial"/>
                <a:ea typeface="Arial"/>
                <a:cs typeface="Arial"/>
                <a:sym typeface="Arial"/>
              </a:rPr>
              <a:t>Cheviot Sheep</a:t>
            </a:r>
            <a:endParaRPr/>
          </a:p>
        </p:txBody>
      </p:sp>
      <p:sp>
        <p:nvSpPr>
          <p:cNvPr id="209" name="Google Shape;209;p29"/>
          <p:cNvSpPr txBox="1"/>
          <p:nvPr/>
        </p:nvSpPr>
        <p:spPr>
          <a:xfrm>
            <a:off x="3628771" y="5343943"/>
            <a:ext cx="170205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95959"/>
              </a:buClr>
              <a:buSzPts val="1400"/>
              <a:buFont typeface="Arial"/>
              <a:buNone/>
            </a:pPr>
            <a:r>
              <a:rPr lang="en-GB" sz="1400">
                <a:solidFill>
                  <a:srgbClr val="595959"/>
                </a:solidFill>
                <a:latin typeface="Arial"/>
                <a:ea typeface="Arial"/>
                <a:cs typeface="Arial"/>
                <a:sym typeface="Arial"/>
              </a:rPr>
              <a:t>Texel Sheep</a:t>
            </a:r>
            <a:endParaRPr/>
          </a:p>
        </p:txBody>
      </p:sp>
      <p:sp>
        <p:nvSpPr>
          <p:cNvPr id="210" name="Google Shape;210;p29"/>
          <p:cNvSpPr txBox="1"/>
          <p:nvPr/>
        </p:nvSpPr>
        <p:spPr>
          <a:xfrm>
            <a:off x="6452592" y="5294214"/>
            <a:ext cx="170205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95959"/>
              </a:buClr>
              <a:buSzPts val="1400"/>
              <a:buFont typeface="Arial"/>
              <a:buNone/>
            </a:pPr>
            <a:r>
              <a:rPr lang="en-GB" sz="1400">
                <a:solidFill>
                  <a:srgbClr val="595959"/>
                </a:solidFill>
                <a:latin typeface="Arial"/>
                <a:ea typeface="Arial"/>
                <a:cs typeface="Arial"/>
                <a:sym typeface="Arial"/>
              </a:rPr>
              <a:t>Lleyn Sheep</a:t>
            </a:r>
            <a:endParaRPr/>
          </a:p>
        </p:txBody>
      </p:sp>
      <p:sp>
        <p:nvSpPr>
          <p:cNvPr id="211" name="Google Shape;211;p29"/>
          <p:cNvSpPr txBox="1"/>
          <p:nvPr/>
        </p:nvSpPr>
        <p:spPr>
          <a:xfrm>
            <a:off x="9401497" y="5294214"/>
            <a:ext cx="2069628" cy="30777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95959"/>
              </a:buClr>
              <a:buSzPts val="1400"/>
              <a:buFont typeface="Arial"/>
              <a:buNone/>
            </a:pPr>
            <a:r>
              <a:rPr lang="en-GB" sz="1400">
                <a:solidFill>
                  <a:srgbClr val="595959"/>
                </a:solidFill>
                <a:latin typeface="Arial"/>
                <a:ea typeface="Arial"/>
                <a:cs typeface="Arial"/>
                <a:sym typeface="Arial"/>
              </a:rPr>
              <a:t>Hebridean Sheep</a:t>
            </a:r>
            <a:endParaRPr/>
          </a:p>
        </p:txBody>
      </p:sp>
      <p:pic>
        <p:nvPicPr>
          <p:cNvPr id="212" name="Google Shape;212;p29"/>
          <p:cNvPicPr preferRelativeResize="0"/>
          <p:nvPr/>
        </p:nvPicPr>
        <p:blipFill rotWithShape="1">
          <a:blip r:embed="rId10">
            <a:alphaModFix/>
          </a:blip>
          <a:srcRect/>
          <a:stretch/>
        </p:blipFill>
        <p:spPr>
          <a:xfrm>
            <a:off x="9417050" y="1707494"/>
            <a:ext cx="2069628" cy="1553779"/>
          </a:xfrm>
          <a:prstGeom prst="rect">
            <a:avLst/>
          </a:prstGeom>
          <a:noFill/>
          <a:ln>
            <a:noFill/>
          </a:ln>
        </p:spPr>
      </p:pic>
      <p:sp>
        <p:nvSpPr>
          <p:cNvPr id="213" name="Google Shape;213;p29"/>
          <p:cNvSpPr txBox="1"/>
          <p:nvPr/>
        </p:nvSpPr>
        <p:spPr>
          <a:xfrm>
            <a:off x="9416011" y="3266142"/>
            <a:ext cx="3051677"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95959"/>
              </a:buClr>
              <a:buSzPts val="1400"/>
              <a:buFont typeface="Arial"/>
              <a:buNone/>
            </a:pPr>
            <a:r>
              <a:rPr lang="en-GB" sz="1400">
                <a:solidFill>
                  <a:srgbClr val="595959"/>
                </a:solidFill>
                <a:latin typeface="Arial"/>
                <a:ea typeface="Arial"/>
                <a:cs typeface="Arial"/>
                <a:sym typeface="Arial"/>
              </a:rPr>
              <a:t>Border Leicester Sheep</a:t>
            </a:r>
            <a:endParaRPr/>
          </a:p>
        </p:txBody>
      </p:sp>
      <p:sp>
        <p:nvSpPr>
          <p:cNvPr id="214" name="Google Shape;214;p29"/>
          <p:cNvSpPr txBox="1"/>
          <p:nvPr/>
        </p:nvSpPr>
        <p:spPr>
          <a:xfrm>
            <a:off x="785451" y="5716164"/>
            <a:ext cx="10701227" cy="307778"/>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595959"/>
              </a:buClr>
              <a:buSzPts val="900"/>
              <a:buFont typeface="Arial"/>
              <a:buNone/>
            </a:pPr>
            <a:r>
              <a:rPr lang="en-GB" sz="900">
                <a:solidFill>
                  <a:srgbClr val="595959"/>
                </a:solidFill>
                <a:latin typeface="Arial"/>
                <a:ea typeface="Arial"/>
                <a:cs typeface="Arial"/>
                <a:sym typeface="Arial"/>
              </a:rPr>
              <a:t>The National Sheep Association have a list of </a:t>
            </a:r>
            <a:r>
              <a:rPr lang="en-GB" sz="900" u="sng">
                <a:solidFill>
                  <a:srgbClr val="595959"/>
                </a:solidFill>
                <a:latin typeface="Arial"/>
                <a:ea typeface="Arial"/>
                <a:cs typeface="Arial"/>
                <a:sym typeface="Arial"/>
                <a:hlinkClick r:id="rId11">
                  <a:extLst>
                    <a:ext uri="{A12FA001-AC4F-418D-AE19-62706E023703}">
                      <ahyp:hlinkClr xmlns:ahyp="http://schemas.microsoft.com/office/drawing/2018/hyperlinkcolor" val="tx"/>
                    </a:ext>
                  </a:extLst>
                </a:hlinkClick>
              </a:rPr>
              <a:t>UK sheep breeds on their website</a:t>
            </a:r>
            <a:r>
              <a:rPr lang="en-GB" sz="900">
                <a:solidFill>
                  <a:srgbClr val="595959"/>
                </a:solidFill>
                <a:latin typeface="Arial"/>
                <a:ea typeface="Arial"/>
                <a:cs typeface="Arial"/>
                <a:sym typeface="Arial"/>
              </a:rPr>
              <a:t>.				 Pictures courtesy of the National Sheep Association (NSA).</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30"/>
          <p:cNvSpPr txBox="1">
            <a:spLocks noGrp="1"/>
          </p:cNvSpPr>
          <p:nvPr>
            <p:ph type="body" idx="2"/>
          </p:nvPr>
        </p:nvSpPr>
        <p:spPr>
          <a:xfrm>
            <a:off x="342900" y="312738"/>
            <a:ext cx="8194675" cy="65722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3200"/>
              <a:buFont typeface="Arial"/>
              <a:buNone/>
            </a:pPr>
            <a:r>
              <a:rPr lang="en-GB" sz="3200" b="1">
                <a:solidFill>
                  <a:schemeClr val="accent1"/>
                </a:solidFill>
                <a:latin typeface="Courier New" panose="02070309020205020404" pitchFamily="49" charset="0"/>
                <a:cs typeface="Courier New" panose="02070309020205020404" pitchFamily="49" charset="0"/>
                <a:sym typeface="Arial"/>
              </a:rPr>
              <a:t>Cattle &amp; Sheep Feeding</a:t>
            </a:r>
            <a:endParaRPr>
              <a:latin typeface="Courier New" panose="02070309020205020404" pitchFamily="49" charset="0"/>
              <a:cs typeface="Courier New" panose="02070309020205020404" pitchFamily="49" charset="0"/>
            </a:endParaRPr>
          </a:p>
        </p:txBody>
      </p:sp>
      <p:sp>
        <p:nvSpPr>
          <p:cNvPr id="221" name="Google Shape;221;p30"/>
          <p:cNvSpPr txBox="1"/>
          <p:nvPr/>
        </p:nvSpPr>
        <p:spPr>
          <a:xfrm>
            <a:off x="342900" y="1335373"/>
            <a:ext cx="8086800" cy="45705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90000"/>
              </a:lnSpc>
              <a:spcBef>
                <a:spcPts val="0"/>
              </a:spcBef>
              <a:spcAft>
                <a:spcPts val="0"/>
              </a:spcAft>
              <a:buClr>
                <a:srgbClr val="595959"/>
              </a:buClr>
              <a:buSzPts val="2400"/>
              <a:buFont typeface="Arial"/>
              <a:buChar char="•"/>
            </a:pPr>
            <a:r>
              <a:rPr lang="en-GB" sz="2400">
                <a:solidFill>
                  <a:srgbClr val="595959"/>
                </a:solidFill>
                <a:latin typeface="Arial"/>
                <a:ea typeface="Arial"/>
                <a:cs typeface="Arial"/>
                <a:sym typeface="Arial"/>
              </a:rPr>
              <a:t>Cattle and sheep are </a:t>
            </a:r>
            <a:r>
              <a:rPr lang="en-GB" sz="2400" b="1">
                <a:solidFill>
                  <a:srgbClr val="595959"/>
                </a:solidFill>
                <a:latin typeface="Arial"/>
                <a:ea typeface="Arial"/>
                <a:cs typeface="Arial"/>
                <a:sym typeface="Arial"/>
              </a:rPr>
              <a:t>ruminants</a:t>
            </a:r>
            <a:r>
              <a:rPr lang="en-GB" sz="2400">
                <a:solidFill>
                  <a:srgbClr val="595959"/>
                </a:solidFill>
                <a:latin typeface="Arial"/>
                <a:ea typeface="Arial"/>
                <a:cs typeface="Arial"/>
                <a:sym typeface="Arial"/>
              </a:rPr>
              <a:t> - they have one</a:t>
            </a:r>
            <a:r>
              <a:rPr lang="en-GB" sz="2400" b="1">
                <a:solidFill>
                  <a:srgbClr val="595959"/>
                </a:solidFill>
                <a:latin typeface="Arial"/>
                <a:ea typeface="Arial"/>
                <a:cs typeface="Arial"/>
                <a:sym typeface="Arial"/>
              </a:rPr>
              <a:t> </a:t>
            </a:r>
            <a:r>
              <a:rPr lang="en-GB" sz="2400">
                <a:solidFill>
                  <a:srgbClr val="595959"/>
                </a:solidFill>
                <a:latin typeface="Arial"/>
                <a:ea typeface="Arial"/>
                <a:cs typeface="Arial"/>
                <a:sym typeface="Arial"/>
              </a:rPr>
              <a:t>stomach with</a:t>
            </a:r>
            <a:r>
              <a:rPr lang="en-GB" sz="2400" b="1">
                <a:solidFill>
                  <a:srgbClr val="595959"/>
                </a:solidFill>
                <a:latin typeface="Arial"/>
                <a:ea typeface="Arial"/>
                <a:cs typeface="Arial"/>
                <a:sym typeface="Arial"/>
              </a:rPr>
              <a:t> four </a:t>
            </a:r>
            <a:r>
              <a:rPr lang="en-GB" sz="2400">
                <a:solidFill>
                  <a:srgbClr val="595959"/>
                </a:solidFill>
                <a:latin typeface="Arial"/>
                <a:ea typeface="Arial"/>
                <a:cs typeface="Arial"/>
                <a:sym typeface="Arial"/>
              </a:rPr>
              <a:t>separate compartments. </a:t>
            </a:r>
            <a:endParaRPr sz="2400">
              <a:solidFill>
                <a:srgbClr val="595959"/>
              </a:solidFill>
              <a:latin typeface="Arial"/>
              <a:ea typeface="Arial"/>
              <a:cs typeface="Arial"/>
              <a:sym typeface="Arial"/>
            </a:endParaRPr>
          </a:p>
          <a:p>
            <a:pPr marL="285750" marR="0" lvl="0" indent="-285750" algn="l" rtl="0">
              <a:lnSpc>
                <a:spcPct val="90000"/>
              </a:lnSpc>
              <a:spcBef>
                <a:spcPts val="1600"/>
              </a:spcBef>
              <a:spcAft>
                <a:spcPts val="0"/>
              </a:spcAft>
              <a:buClr>
                <a:srgbClr val="595959"/>
              </a:buClr>
              <a:buSzPts val="2400"/>
              <a:buFont typeface="Arial"/>
              <a:buChar char="•"/>
            </a:pPr>
            <a:r>
              <a:rPr lang="en-GB" sz="2400">
                <a:solidFill>
                  <a:srgbClr val="595959"/>
                </a:solidFill>
                <a:latin typeface="Arial"/>
                <a:ea typeface="Arial"/>
                <a:cs typeface="Arial"/>
                <a:sym typeface="Arial"/>
              </a:rPr>
              <a:t>This allows them to get the </a:t>
            </a:r>
            <a:r>
              <a:rPr lang="en-GB" sz="2400" b="1">
                <a:solidFill>
                  <a:srgbClr val="595959"/>
                </a:solidFill>
              </a:rPr>
              <a:t>nutrients</a:t>
            </a:r>
            <a:r>
              <a:rPr lang="en-GB" sz="2400">
                <a:solidFill>
                  <a:srgbClr val="595959"/>
                </a:solidFill>
                <a:latin typeface="Arial"/>
                <a:ea typeface="Arial"/>
                <a:cs typeface="Arial"/>
                <a:sym typeface="Arial"/>
              </a:rPr>
              <a:t> they need from grass.</a:t>
            </a:r>
            <a:endParaRPr sz="2400">
              <a:solidFill>
                <a:srgbClr val="595959"/>
              </a:solidFill>
              <a:latin typeface="Arial"/>
              <a:ea typeface="Arial"/>
              <a:cs typeface="Arial"/>
              <a:sym typeface="Arial"/>
            </a:endParaRPr>
          </a:p>
          <a:p>
            <a:pPr marL="285750" marR="0" lvl="0" indent="-285750" algn="l" rtl="0">
              <a:lnSpc>
                <a:spcPct val="90000"/>
              </a:lnSpc>
              <a:spcBef>
                <a:spcPts val="1600"/>
              </a:spcBef>
              <a:spcAft>
                <a:spcPts val="0"/>
              </a:spcAft>
              <a:buClr>
                <a:srgbClr val="595959"/>
              </a:buClr>
              <a:buSzPts val="2400"/>
              <a:buFont typeface="Arial"/>
              <a:buChar char="•"/>
            </a:pPr>
            <a:r>
              <a:rPr lang="en-GB" sz="2400" b="1">
                <a:solidFill>
                  <a:srgbClr val="595959"/>
                </a:solidFill>
                <a:latin typeface="Arial"/>
                <a:ea typeface="Arial"/>
                <a:cs typeface="Arial"/>
                <a:sym typeface="Arial"/>
              </a:rPr>
              <a:t>Grass</a:t>
            </a:r>
            <a:r>
              <a:rPr lang="en-GB" sz="2400">
                <a:solidFill>
                  <a:srgbClr val="595959"/>
                </a:solidFill>
                <a:latin typeface="Arial"/>
                <a:ea typeface="Arial"/>
                <a:cs typeface="Arial"/>
                <a:sym typeface="Arial"/>
              </a:rPr>
              <a:t> can be eaten straight from the fields or left to grow then cut (harvested) to be made into </a:t>
            </a:r>
            <a:r>
              <a:rPr lang="en-GB" sz="2400" b="1">
                <a:solidFill>
                  <a:srgbClr val="595959"/>
                </a:solidFill>
                <a:latin typeface="Arial"/>
                <a:ea typeface="Arial"/>
                <a:cs typeface="Arial"/>
                <a:sym typeface="Arial"/>
              </a:rPr>
              <a:t>silage</a:t>
            </a:r>
            <a:r>
              <a:rPr lang="en-GB" sz="2400">
                <a:solidFill>
                  <a:srgbClr val="595959"/>
                </a:solidFill>
                <a:latin typeface="Arial"/>
                <a:ea typeface="Arial"/>
                <a:cs typeface="Arial"/>
                <a:sym typeface="Arial"/>
              </a:rPr>
              <a:t> or </a:t>
            </a:r>
            <a:r>
              <a:rPr lang="en-GB" sz="2400" b="1">
                <a:solidFill>
                  <a:srgbClr val="595959"/>
                </a:solidFill>
                <a:latin typeface="Arial"/>
                <a:ea typeface="Arial"/>
                <a:cs typeface="Arial"/>
                <a:sym typeface="Arial"/>
              </a:rPr>
              <a:t>hay</a:t>
            </a:r>
            <a:r>
              <a:rPr lang="en-GB" sz="2400">
                <a:solidFill>
                  <a:srgbClr val="595959"/>
                </a:solidFill>
                <a:latin typeface="Arial"/>
                <a:ea typeface="Arial"/>
                <a:cs typeface="Arial"/>
                <a:sym typeface="Arial"/>
              </a:rPr>
              <a:t> to feed in the winter.</a:t>
            </a:r>
            <a:endParaRPr sz="2400">
              <a:solidFill>
                <a:srgbClr val="595959"/>
              </a:solidFill>
              <a:latin typeface="Arial"/>
              <a:ea typeface="Arial"/>
              <a:cs typeface="Arial"/>
              <a:sym typeface="Arial"/>
            </a:endParaRPr>
          </a:p>
          <a:p>
            <a:pPr marL="285750" marR="0" lvl="0" indent="-285750" algn="l" rtl="0">
              <a:lnSpc>
                <a:spcPct val="90000"/>
              </a:lnSpc>
              <a:spcBef>
                <a:spcPts val="1600"/>
              </a:spcBef>
              <a:spcAft>
                <a:spcPts val="0"/>
              </a:spcAft>
              <a:buClr>
                <a:srgbClr val="595959"/>
              </a:buClr>
              <a:buSzPts val="2400"/>
              <a:buFont typeface="Arial"/>
              <a:buChar char="•"/>
            </a:pPr>
            <a:r>
              <a:rPr lang="en-GB" sz="2400">
                <a:solidFill>
                  <a:srgbClr val="595959"/>
                </a:solidFill>
                <a:latin typeface="Arial"/>
                <a:ea typeface="Arial"/>
                <a:cs typeface="Arial"/>
                <a:sym typeface="Arial"/>
              </a:rPr>
              <a:t>They also eat </a:t>
            </a:r>
            <a:r>
              <a:rPr lang="en-GB" sz="2400" b="1">
                <a:solidFill>
                  <a:srgbClr val="595959"/>
                </a:solidFill>
                <a:latin typeface="Arial"/>
                <a:ea typeface="Arial"/>
                <a:cs typeface="Arial"/>
                <a:sym typeface="Arial"/>
              </a:rPr>
              <a:t>cereals</a:t>
            </a:r>
            <a:r>
              <a:rPr lang="en-GB" sz="2400">
                <a:solidFill>
                  <a:srgbClr val="595959"/>
                </a:solidFill>
                <a:latin typeface="Arial"/>
                <a:ea typeface="Arial"/>
                <a:cs typeface="Arial"/>
                <a:sym typeface="Arial"/>
              </a:rPr>
              <a:t> like barley, wheat and oats, vegetables and potatoes.</a:t>
            </a:r>
            <a:endParaRPr sz="2400">
              <a:solidFill>
                <a:srgbClr val="595959"/>
              </a:solidFill>
              <a:latin typeface="Arial"/>
              <a:ea typeface="Arial"/>
              <a:cs typeface="Arial"/>
              <a:sym typeface="Arial"/>
            </a:endParaRPr>
          </a:p>
          <a:p>
            <a:pPr marL="285750" marR="0" lvl="0" indent="-285750" algn="l" rtl="0">
              <a:lnSpc>
                <a:spcPct val="90000"/>
              </a:lnSpc>
              <a:spcBef>
                <a:spcPts val="1600"/>
              </a:spcBef>
              <a:spcAft>
                <a:spcPts val="0"/>
              </a:spcAft>
              <a:buClr>
                <a:srgbClr val="595959"/>
              </a:buClr>
              <a:buSzPts val="2400"/>
              <a:buFont typeface="Arial"/>
              <a:buChar char="•"/>
            </a:pPr>
            <a:r>
              <a:rPr lang="en-GB" sz="2400">
                <a:solidFill>
                  <a:srgbClr val="595959"/>
                </a:solidFill>
                <a:latin typeface="Arial"/>
                <a:ea typeface="Arial"/>
                <a:cs typeface="Arial"/>
                <a:sym typeface="Arial"/>
              </a:rPr>
              <a:t>Both sheep and cattle are also given </a:t>
            </a:r>
            <a:r>
              <a:rPr lang="en-GB" sz="2400" b="1">
                <a:solidFill>
                  <a:srgbClr val="595959"/>
                </a:solidFill>
                <a:latin typeface="Arial"/>
                <a:ea typeface="Arial"/>
                <a:cs typeface="Arial"/>
                <a:sym typeface="Arial"/>
              </a:rPr>
              <a:t>minerals</a:t>
            </a:r>
            <a:r>
              <a:rPr lang="en-GB" sz="2400">
                <a:solidFill>
                  <a:srgbClr val="595959"/>
                </a:solidFill>
                <a:latin typeface="Arial"/>
                <a:ea typeface="Arial"/>
                <a:cs typeface="Arial"/>
                <a:sym typeface="Arial"/>
              </a:rPr>
              <a:t> to supplement their diet.</a:t>
            </a:r>
            <a:endParaRPr sz="2400">
              <a:solidFill>
                <a:srgbClr val="595959"/>
              </a:solidFill>
              <a:latin typeface="Arial"/>
              <a:ea typeface="Arial"/>
              <a:cs typeface="Arial"/>
              <a:sym typeface="Arial"/>
            </a:endParaRPr>
          </a:p>
        </p:txBody>
      </p:sp>
      <p:pic>
        <p:nvPicPr>
          <p:cNvPr id="222" name="Google Shape;222;p30"/>
          <p:cNvPicPr preferRelativeResize="0"/>
          <p:nvPr/>
        </p:nvPicPr>
        <p:blipFill rotWithShape="1">
          <a:blip r:embed="rId3">
            <a:alphaModFix/>
          </a:blip>
          <a:srcRect/>
          <a:stretch/>
        </p:blipFill>
        <p:spPr>
          <a:xfrm>
            <a:off x="8431770" y="1427163"/>
            <a:ext cx="3359150" cy="45942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pic>
        <p:nvPicPr>
          <p:cNvPr id="228" name="Google Shape;228;p31"/>
          <p:cNvPicPr preferRelativeResize="0"/>
          <p:nvPr/>
        </p:nvPicPr>
        <p:blipFill rotWithShape="1">
          <a:blip r:embed="rId3">
            <a:alphaModFix/>
          </a:blip>
          <a:srcRect/>
          <a:stretch/>
        </p:blipFill>
        <p:spPr>
          <a:xfrm>
            <a:off x="7420234" y="3111764"/>
            <a:ext cx="4099316" cy="2849763"/>
          </a:xfrm>
          <a:prstGeom prst="rect">
            <a:avLst/>
          </a:prstGeom>
          <a:noFill/>
          <a:ln>
            <a:noFill/>
          </a:ln>
        </p:spPr>
      </p:pic>
      <p:sp>
        <p:nvSpPr>
          <p:cNvPr id="229" name="Google Shape;229;p31"/>
          <p:cNvSpPr txBox="1"/>
          <p:nvPr/>
        </p:nvSpPr>
        <p:spPr>
          <a:xfrm>
            <a:off x="452437" y="236147"/>
            <a:ext cx="11884931" cy="657225"/>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accent1"/>
              </a:buClr>
              <a:buSzPts val="2800"/>
              <a:buFont typeface="Arial"/>
              <a:buNone/>
            </a:pPr>
            <a:r>
              <a:rPr lang="en-GB" sz="2800" b="1">
                <a:solidFill>
                  <a:schemeClr val="accent1"/>
                </a:solidFill>
                <a:latin typeface="Courier New" panose="02070309020205020404" pitchFamily="49" charset="0"/>
                <a:cs typeface="Courier New" panose="02070309020205020404" pitchFamily="49" charset="0"/>
                <a:sym typeface="Arial"/>
              </a:rPr>
              <a:t>Silage v Hay</a:t>
            </a:r>
            <a:endParaRPr sz="2800" b="1">
              <a:solidFill>
                <a:schemeClr val="accent1"/>
              </a:solidFill>
              <a:latin typeface="Courier New" panose="02070309020205020404" pitchFamily="49" charset="0"/>
              <a:cs typeface="Courier New" panose="02070309020205020404" pitchFamily="49" charset="0"/>
              <a:sym typeface="Arial"/>
            </a:endParaRPr>
          </a:p>
        </p:txBody>
      </p:sp>
      <p:sp>
        <p:nvSpPr>
          <p:cNvPr id="230" name="Google Shape;230;p31"/>
          <p:cNvSpPr txBox="1"/>
          <p:nvPr/>
        </p:nvSpPr>
        <p:spPr>
          <a:xfrm>
            <a:off x="452437" y="893372"/>
            <a:ext cx="6701000" cy="2521832"/>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1000"/>
              </a:spcBef>
              <a:spcAft>
                <a:spcPts val="0"/>
              </a:spcAft>
              <a:buClr>
                <a:schemeClr val="dk1"/>
              </a:buClr>
              <a:buSzPts val="1100"/>
              <a:buFont typeface="Arial"/>
              <a:buNone/>
            </a:pPr>
            <a:r>
              <a:rPr lang="en-GB" sz="2000" b="1">
                <a:solidFill>
                  <a:schemeClr val="tx1">
                    <a:lumMod val="65000"/>
                    <a:lumOff val="35000"/>
                  </a:schemeClr>
                </a:solidFill>
              </a:rPr>
              <a:t>Silage is grass that has been ‘pickled’.</a:t>
            </a:r>
            <a:endParaRPr lang="en-US" sz="2000" b="1">
              <a:solidFill>
                <a:schemeClr val="tx1">
                  <a:lumMod val="65000"/>
                  <a:lumOff val="35000"/>
                </a:schemeClr>
              </a:solidFill>
            </a:endParaRPr>
          </a:p>
          <a:p>
            <a:pPr marL="0" lvl="0" indent="0" algn="l" rtl="0">
              <a:lnSpc>
                <a:spcPct val="90000"/>
              </a:lnSpc>
              <a:spcBef>
                <a:spcPts val="1000"/>
              </a:spcBef>
              <a:spcAft>
                <a:spcPts val="0"/>
              </a:spcAft>
              <a:buClr>
                <a:schemeClr val="dk1"/>
              </a:buClr>
              <a:buSzPts val="1100"/>
              <a:buFont typeface="Arial"/>
              <a:buNone/>
            </a:pPr>
            <a:r>
              <a:rPr lang="en-GB" sz="2000">
                <a:solidFill>
                  <a:schemeClr val="tx1">
                    <a:lumMod val="65000"/>
                    <a:lumOff val="35000"/>
                  </a:schemeClr>
                </a:solidFill>
              </a:rPr>
              <a:t>Grass is </a:t>
            </a:r>
            <a:r>
              <a:rPr lang="en-GB" sz="2000" b="1">
                <a:solidFill>
                  <a:schemeClr val="tx1">
                    <a:lumMod val="65000"/>
                    <a:lumOff val="35000"/>
                  </a:schemeClr>
                </a:solidFill>
              </a:rPr>
              <a:t>cut, dried slightly and packed tightly</a:t>
            </a:r>
            <a:r>
              <a:rPr lang="en-GB" sz="2000">
                <a:solidFill>
                  <a:schemeClr val="tx1">
                    <a:lumMod val="65000"/>
                    <a:lumOff val="35000"/>
                  </a:schemeClr>
                </a:solidFill>
              </a:rPr>
              <a:t>.</a:t>
            </a:r>
            <a:endParaRPr sz="2000">
              <a:solidFill>
                <a:schemeClr val="tx1">
                  <a:lumMod val="65000"/>
                  <a:lumOff val="35000"/>
                </a:schemeClr>
              </a:solidFill>
            </a:endParaRPr>
          </a:p>
          <a:p>
            <a:pPr marL="0" lvl="0" indent="0" algn="l" rtl="0">
              <a:lnSpc>
                <a:spcPct val="90000"/>
              </a:lnSpc>
              <a:spcBef>
                <a:spcPts val="1000"/>
              </a:spcBef>
              <a:spcAft>
                <a:spcPts val="0"/>
              </a:spcAft>
              <a:buClr>
                <a:schemeClr val="dk1"/>
              </a:buClr>
              <a:buSzPts val="1100"/>
              <a:buFont typeface="Arial"/>
              <a:buNone/>
            </a:pPr>
            <a:r>
              <a:rPr lang="en-GB" sz="2000">
                <a:solidFill>
                  <a:schemeClr val="tx1">
                    <a:lumMod val="65000"/>
                    <a:lumOff val="35000"/>
                  </a:schemeClr>
                </a:solidFill>
              </a:rPr>
              <a:t>It is covered in </a:t>
            </a:r>
            <a:r>
              <a:rPr lang="en-GB" sz="2000" b="1">
                <a:solidFill>
                  <a:schemeClr val="tx1">
                    <a:lumMod val="65000"/>
                    <a:lumOff val="35000"/>
                  </a:schemeClr>
                </a:solidFill>
              </a:rPr>
              <a:t>plastic to keep out oxygen</a:t>
            </a:r>
            <a:r>
              <a:rPr lang="en-GB" sz="2000">
                <a:solidFill>
                  <a:schemeClr val="tx1">
                    <a:lumMod val="65000"/>
                    <a:lumOff val="35000"/>
                  </a:schemeClr>
                </a:solidFill>
              </a:rPr>
              <a:t>.</a:t>
            </a:r>
            <a:endParaRPr sz="2000">
              <a:solidFill>
                <a:schemeClr val="tx1">
                  <a:lumMod val="65000"/>
                  <a:lumOff val="35000"/>
                </a:schemeClr>
              </a:solidFill>
            </a:endParaRPr>
          </a:p>
          <a:p>
            <a:pPr marL="0" lvl="0" indent="0" algn="l" rtl="0">
              <a:lnSpc>
                <a:spcPct val="90000"/>
              </a:lnSpc>
              <a:spcBef>
                <a:spcPts val="1000"/>
              </a:spcBef>
              <a:spcAft>
                <a:spcPts val="0"/>
              </a:spcAft>
              <a:buClr>
                <a:schemeClr val="dk1"/>
              </a:buClr>
              <a:buSzPts val="1100"/>
              <a:buFont typeface="Arial"/>
              <a:buNone/>
            </a:pPr>
            <a:r>
              <a:rPr lang="en-GB" sz="2000">
                <a:solidFill>
                  <a:schemeClr val="tx1">
                    <a:lumMod val="65000"/>
                    <a:lumOff val="35000"/>
                  </a:schemeClr>
                </a:solidFill>
              </a:rPr>
              <a:t>This causes </a:t>
            </a:r>
            <a:r>
              <a:rPr lang="en-GB" sz="2000" b="1">
                <a:solidFill>
                  <a:schemeClr val="tx1">
                    <a:lumMod val="65000"/>
                    <a:lumOff val="35000"/>
                  </a:schemeClr>
                </a:solidFill>
              </a:rPr>
              <a:t>fermentation</a:t>
            </a:r>
            <a:r>
              <a:rPr lang="en-GB" sz="2000">
                <a:solidFill>
                  <a:schemeClr val="tx1">
                    <a:lumMod val="65000"/>
                    <a:lumOff val="35000"/>
                  </a:schemeClr>
                </a:solidFill>
              </a:rPr>
              <a:t>, which helps keep the grass nutritious.</a:t>
            </a:r>
            <a:endParaRPr sz="2000">
              <a:solidFill>
                <a:schemeClr val="tx1">
                  <a:lumMod val="65000"/>
                  <a:lumOff val="35000"/>
                </a:schemeClr>
              </a:solidFill>
            </a:endParaRPr>
          </a:p>
          <a:p>
            <a:pPr marL="0" lvl="0" indent="0" algn="l" rtl="0">
              <a:lnSpc>
                <a:spcPct val="90000"/>
              </a:lnSpc>
              <a:spcBef>
                <a:spcPts val="1000"/>
              </a:spcBef>
              <a:spcAft>
                <a:spcPts val="0"/>
              </a:spcAft>
              <a:buClr>
                <a:schemeClr val="dk1"/>
              </a:buClr>
              <a:buSzPts val="1100"/>
              <a:buFont typeface="Arial"/>
              <a:buNone/>
            </a:pPr>
            <a:r>
              <a:rPr lang="en-GB" sz="2000">
                <a:solidFill>
                  <a:schemeClr val="tx1">
                    <a:lumMod val="65000"/>
                    <a:lumOff val="35000"/>
                  </a:schemeClr>
                </a:solidFill>
              </a:rPr>
              <a:t>Silage is used to </a:t>
            </a:r>
            <a:r>
              <a:rPr lang="en-GB" sz="2000" b="1">
                <a:solidFill>
                  <a:schemeClr val="tx1">
                    <a:lumMod val="65000"/>
                    <a:lumOff val="35000"/>
                  </a:schemeClr>
                </a:solidFill>
              </a:rPr>
              <a:t>feed cattle and sheep in winter</a:t>
            </a:r>
            <a:r>
              <a:rPr lang="en-GB" sz="2000">
                <a:solidFill>
                  <a:schemeClr val="tx1">
                    <a:lumMod val="65000"/>
                    <a:lumOff val="35000"/>
                  </a:schemeClr>
                </a:solidFill>
              </a:rPr>
              <a:t>.</a:t>
            </a:r>
            <a:endParaRPr sz="2000">
              <a:solidFill>
                <a:schemeClr val="tx1">
                  <a:lumMod val="65000"/>
                  <a:lumOff val="35000"/>
                </a:schemeClr>
              </a:solidFill>
            </a:endParaRPr>
          </a:p>
        </p:txBody>
      </p:sp>
      <p:sp>
        <p:nvSpPr>
          <p:cNvPr id="231" name="Google Shape;231;p31"/>
          <p:cNvSpPr txBox="1"/>
          <p:nvPr/>
        </p:nvSpPr>
        <p:spPr>
          <a:xfrm>
            <a:off x="7420234" y="1072183"/>
            <a:ext cx="4399392" cy="1860769"/>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595959"/>
              </a:buClr>
              <a:buSzPts val="2400"/>
              <a:buFont typeface="Arial"/>
              <a:buNone/>
            </a:pPr>
            <a:r>
              <a:rPr lang="en-GB" sz="2000" b="1">
                <a:solidFill>
                  <a:schemeClr val="tx1">
                    <a:lumMod val="65000"/>
                    <a:lumOff val="35000"/>
                  </a:schemeClr>
                </a:solidFill>
              </a:rPr>
              <a:t>Hay</a:t>
            </a:r>
            <a:r>
              <a:rPr lang="en-GB" sz="2000">
                <a:solidFill>
                  <a:schemeClr val="tx1">
                    <a:lumMod val="65000"/>
                    <a:lumOff val="35000"/>
                  </a:schemeClr>
                </a:solidFill>
              </a:rPr>
              <a:t> is grass that is </a:t>
            </a:r>
            <a:r>
              <a:rPr lang="en-GB" sz="2000" b="1">
                <a:solidFill>
                  <a:schemeClr val="tx1">
                    <a:lumMod val="65000"/>
                    <a:lumOff val="35000"/>
                  </a:schemeClr>
                </a:solidFill>
              </a:rPr>
              <a:t>cut and dried in the sun</a:t>
            </a:r>
            <a:r>
              <a:rPr lang="en-GB" sz="2000">
                <a:solidFill>
                  <a:schemeClr val="tx1">
                    <a:lumMod val="65000"/>
                    <a:lumOff val="35000"/>
                  </a:schemeClr>
                </a:solidFill>
              </a:rPr>
              <a:t>, usually for about a week. It is then </a:t>
            </a:r>
            <a:r>
              <a:rPr lang="en-GB" sz="2000" b="1">
                <a:solidFill>
                  <a:schemeClr val="tx1">
                    <a:lumMod val="65000"/>
                    <a:lumOff val="35000"/>
                  </a:schemeClr>
                </a:solidFill>
              </a:rPr>
              <a:t>baled and stored under cover</a:t>
            </a:r>
            <a:r>
              <a:rPr lang="en-GB" sz="2000">
                <a:solidFill>
                  <a:schemeClr val="tx1">
                    <a:lumMod val="65000"/>
                    <a:lumOff val="35000"/>
                  </a:schemeClr>
                </a:solidFill>
              </a:rPr>
              <a:t>. </a:t>
            </a:r>
            <a:endParaRPr lang="en-US" sz="2000">
              <a:solidFill>
                <a:schemeClr val="tx1">
                  <a:lumMod val="65000"/>
                  <a:lumOff val="35000"/>
                </a:schemeClr>
              </a:solidFill>
            </a:endParaRPr>
          </a:p>
          <a:p>
            <a:pPr marL="0" marR="0" lvl="0" indent="0" algn="l" rtl="0">
              <a:lnSpc>
                <a:spcPct val="90000"/>
              </a:lnSpc>
              <a:spcBef>
                <a:spcPts val="1000"/>
              </a:spcBef>
              <a:spcAft>
                <a:spcPts val="0"/>
              </a:spcAft>
              <a:buClr>
                <a:schemeClr val="lt1"/>
              </a:buClr>
              <a:buSzPts val="2400"/>
              <a:buFont typeface="Arial"/>
              <a:buNone/>
            </a:pPr>
            <a:endParaRPr sz="3600">
              <a:solidFill>
                <a:schemeClr val="tx1">
                  <a:lumMod val="65000"/>
                  <a:lumOff val="35000"/>
                </a:schemeClr>
              </a:solidFill>
              <a:latin typeface="Arial"/>
              <a:ea typeface="Arial"/>
              <a:cs typeface="Arial"/>
            </a:endParaRPr>
          </a:p>
        </p:txBody>
      </p:sp>
      <p:pic>
        <p:nvPicPr>
          <p:cNvPr id="3" name="Picture 2">
            <a:extLst>
              <a:ext uri="{FF2B5EF4-FFF2-40B4-BE49-F238E27FC236}">
                <a16:creationId xmlns:a16="http://schemas.microsoft.com/office/drawing/2014/main" id="{6838DDEB-B881-F749-9292-EB27D12FBFC0}"/>
              </a:ext>
            </a:extLst>
          </p:cNvPr>
          <p:cNvPicPr>
            <a:picLocks noChangeAspect="1"/>
          </p:cNvPicPr>
          <p:nvPr/>
        </p:nvPicPr>
        <p:blipFill>
          <a:blip r:embed="rId4"/>
          <a:stretch>
            <a:fillRect/>
          </a:stretch>
        </p:blipFill>
        <p:spPr>
          <a:xfrm>
            <a:off x="1481667" y="3484784"/>
            <a:ext cx="3690570" cy="24767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2"/>
          <p:cNvSpPr txBox="1">
            <a:spLocks noGrp="1"/>
          </p:cNvSpPr>
          <p:nvPr>
            <p:ph type="title" idx="4294967295"/>
          </p:nvPr>
        </p:nvSpPr>
        <p:spPr>
          <a:xfrm>
            <a:off x="0" y="233363"/>
            <a:ext cx="8308975" cy="91757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200"/>
              <a:buFont typeface="Arial"/>
              <a:buNone/>
            </a:pPr>
            <a:r>
              <a:rPr lang="en-GB" sz="3200" b="1">
                <a:latin typeface="Courier New" panose="02070309020205020404" pitchFamily="49" charset="0"/>
                <a:cs typeface="Courier New" panose="02070309020205020404" pitchFamily="49" charset="0"/>
              </a:rPr>
              <a:t>Pigs</a:t>
            </a:r>
            <a:endParaRPr>
              <a:latin typeface="Courier New" panose="02070309020205020404" pitchFamily="49" charset="0"/>
              <a:cs typeface="Courier New" panose="02070309020205020404" pitchFamily="49" charset="0"/>
            </a:endParaRPr>
          </a:p>
        </p:txBody>
      </p:sp>
      <p:sp>
        <p:nvSpPr>
          <p:cNvPr id="237" name="Google Shape;237;p32"/>
          <p:cNvSpPr txBox="1"/>
          <p:nvPr/>
        </p:nvSpPr>
        <p:spPr>
          <a:xfrm>
            <a:off x="3297675" y="235050"/>
            <a:ext cx="8599200" cy="6433800"/>
          </a:xfrm>
          <a:prstGeom prst="rect">
            <a:avLst/>
          </a:prstGeom>
          <a:noFill/>
          <a:ln>
            <a:noFill/>
          </a:ln>
        </p:spPr>
        <p:txBody>
          <a:bodyPr spcFirstLastPara="1" wrap="square" lIns="91425" tIns="45700" rIns="91425" bIns="45700" anchor="t" anchorCtr="0">
            <a:noAutofit/>
          </a:bodyPr>
          <a:lstStyle/>
          <a:p>
            <a:pPr marL="457200" lvl="0" indent="-342900" algn="l" rtl="0">
              <a:lnSpc>
                <a:spcPct val="115000"/>
              </a:lnSpc>
              <a:spcBef>
                <a:spcPts val="1200"/>
              </a:spcBef>
              <a:spcAft>
                <a:spcPts val="0"/>
              </a:spcAft>
              <a:buClr>
                <a:schemeClr val="dk2"/>
              </a:buClr>
              <a:buSzPts val="1800"/>
              <a:buChar char="●"/>
            </a:pPr>
            <a:r>
              <a:rPr lang="en-GB" sz="1700" b="1">
                <a:solidFill>
                  <a:schemeClr val="tx1">
                    <a:lumMod val="65000"/>
                    <a:lumOff val="35000"/>
                  </a:schemeClr>
                </a:solidFill>
              </a:rPr>
              <a:t>Sows</a:t>
            </a:r>
            <a:r>
              <a:rPr lang="en-GB" sz="1700">
                <a:solidFill>
                  <a:schemeClr val="tx1">
                    <a:lumMod val="65000"/>
                    <a:lumOff val="35000"/>
                  </a:schemeClr>
                </a:solidFill>
              </a:rPr>
              <a:t> – female pigs that have had piglets.</a:t>
            </a:r>
            <a:endParaRPr lang="en-US" sz="1700">
              <a:solidFill>
                <a:schemeClr val="tx1">
                  <a:lumMod val="65000"/>
                  <a:lumOff val="35000"/>
                </a:schemeClr>
              </a:solidFill>
            </a:endParaRPr>
          </a:p>
          <a:p>
            <a:pPr marL="457200" lvl="0" indent="-342900" algn="l" rtl="0">
              <a:lnSpc>
                <a:spcPct val="115000"/>
              </a:lnSpc>
              <a:spcBef>
                <a:spcPts val="0"/>
              </a:spcBef>
              <a:spcAft>
                <a:spcPts val="0"/>
              </a:spcAft>
              <a:buClr>
                <a:schemeClr val="dk2"/>
              </a:buClr>
              <a:buSzPts val="1800"/>
              <a:buChar char="●"/>
            </a:pPr>
            <a:r>
              <a:rPr lang="en-GB" sz="1700" b="1">
                <a:solidFill>
                  <a:schemeClr val="tx1">
                    <a:lumMod val="65000"/>
                    <a:lumOff val="35000"/>
                  </a:schemeClr>
                </a:solidFill>
              </a:rPr>
              <a:t>Gilts</a:t>
            </a:r>
            <a:r>
              <a:rPr lang="en-GB" sz="1700">
                <a:solidFill>
                  <a:schemeClr val="tx1">
                    <a:lumMod val="65000"/>
                    <a:lumOff val="35000"/>
                  </a:schemeClr>
                </a:solidFill>
              </a:rPr>
              <a:t> – female pigs that have not had piglets.</a:t>
            </a:r>
            <a:endParaRPr sz="1700">
              <a:solidFill>
                <a:schemeClr val="tx1">
                  <a:lumMod val="65000"/>
                  <a:lumOff val="35000"/>
                </a:schemeClr>
              </a:solidFill>
            </a:endParaRPr>
          </a:p>
          <a:p>
            <a:pPr marL="457200" lvl="0" indent="-342900" algn="l" rtl="0">
              <a:lnSpc>
                <a:spcPct val="115000"/>
              </a:lnSpc>
              <a:spcBef>
                <a:spcPts val="0"/>
              </a:spcBef>
              <a:spcAft>
                <a:spcPts val="0"/>
              </a:spcAft>
              <a:buClr>
                <a:schemeClr val="dk2"/>
              </a:buClr>
              <a:buSzPts val="1800"/>
              <a:buChar char="●"/>
            </a:pPr>
            <a:r>
              <a:rPr lang="en-GB" sz="1700" b="1">
                <a:solidFill>
                  <a:schemeClr val="tx1">
                    <a:lumMod val="65000"/>
                    <a:lumOff val="35000"/>
                  </a:schemeClr>
                </a:solidFill>
              </a:rPr>
              <a:t>Piglets</a:t>
            </a:r>
            <a:r>
              <a:rPr lang="en-GB" sz="1700">
                <a:solidFill>
                  <a:schemeClr val="tx1">
                    <a:lumMod val="65000"/>
                    <a:lumOff val="35000"/>
                  </a:schemeClr>
                </a:solidFill>
              </a:rPr>
              <a:t> – young pigs.</a:t>
            </a:r>
            <a:endParaRPr sz="1700">
              <a:solidFill>
                <a:schemeClr val="tx1">
                  <a:lumMod val="65000"/>
                  <a:lumOff val="35000"/>
                </a:schemeClr>
              </a:solidFill>
            </a:endParaRPr>
          </a:p>
          <a:p>
            <a:pPr marL="457200" lvl="0" indent="-342900" algn="l" rtl="0">
              <a:lnSpc>
                <a:spcPct val="115000"/>
              </a:lnSpc>
              <a:spcBef>
                <a:spcPts val="0"/>
              </a:spcBef>
              <a:spcAft>
                <a:spcPts val="0"/>
              </a:spcAft>
              <a:buClr>
                <a:schemeClr val="dk2"/>
              </a:buClr>
              <a:buSzPts val="1800"/>
              <a:buChar char="●"/>
            </a:pPr>
            <a:r>
              <a:rPr lang="en-GB" sz="1700" b="1">
                <a:solidFill>
                  <a:schemeClr val="tx1">
                    <a:lumMod val="65000"/>
                    <a:lumOff val="35000"/>
                  </a:schemeClr>
                </a:solidFill>
              </a:rPr>
              <a:t>Boars</a:t>
            </a:r>
            <a:r>
              <a:rPr lang="en-GB" sz="1700">
                <a:solidFill>
                  <a:schemeClr val="tx1">
                    <a:lumMod val="65000"/>
                    <a:lumOff val="35000"/>
                  </a:schemeClr>
                </a:solidFill>
              </a:rPr>
              <a:t> – male breeding pigs.</a:t>
            </a:r>
            <a:endParaRPr sz="1700">
              <a:solidFill>
                <a:schemeClr val="tx1">
                  <a:lumMod val="65000"/>
                  <a:lumOff val="35000"/>
                </a:schemeClr>
              </a:solidFill>
            </a:endParaRPr>
          </a:p>
          <a:p>
            <a:pPr marL="0" lvl="0" indent="0" algn="l" rtl="0">
              <a:lnSpc>
                <a:spcPct val="115000"/>
              </a:lnSpc>
              <a:spcBef>
                <a:spcPts val="1400"/>
              </a:spcBef>
              <a:spcAft>
                <a:spcPts val="0"/>
              </a:spcAft>
              <a:buClr>
                <a:schemeClr val="dk1"/>
              </a:buClr>
              <a:buSzPts val="1100"/>
              <a:buFont typeface="Arial"/>
              <a:buNone/>
            </a:pPr>
            <a:r>
              <a:rPr lang="en-GB" sz="1700" b="1">
                <a:solidFill>
                  <a:schemeClr val="tx1">
                    <a:lumMod val="65000"/>
                    <a:lumOff val="35000"/>
                  </a:schemeClr>
                </a:solidFill>
              </a:rPr>
              <a:t>Pig farming</a:t>
            </a:r>
            <a:endParaRPr sz="1700" b="1">
              <a:solidFill>
                <a:schemeClr val="tx1">
                  <a:lumMod val="65000"/>
                  <a:lumOff val="35000"/>
                </a:schemeClr>
              </a:solidFill>
            </a:endParaRPr>
          </a:p>
          <a:p>
            <a:pPr marL="457200" lvl="0" indent="-342900" algn="l" rtl="0">
              <a:lnSpc>
                <a:spcPct val="115000"/>
              </a:lnSpc>
              <a:spcBef>
                <a:spcPts val="1200"/>
              </a:spcBef>
              <a:spcAft>
                <a:spcPts val="0"/>
              </a:spcAft>
              <a:buClr>
                <a:schemeClr val="dk2"/>
              </a:buClr>
              <a:buSzPts val="1800"/>
              <a:buChar char="●"/>
            </a:pPr>
            <a:r>
              <a:rPr lang="en-GB" sz="1700">
                <a:solidFill>
                  <a:schemeClr val="tx1">
                    <a:lumMod val="65000"/>
                    <a:lumOff val="35000"/>
                  </a:schemeClr>
                </a:solidFill>
              </a:rPr>
              <a:t>Pigs are kept </a:t>
            </a:r>
            <a:r>
              <a:rPr lang="en-GB" sz="1700" b="1">
                <a:solidFill>
                  <a:schemeClr val="tx1">
                    <a:lumMod val="65000"/>
                    <a:lumOff val="35000"/>
                  </a:schemeClr>
                </a:solidFill>
              </a:rPr>
              <a:t>indoors or </a:t>
            </a:r>
            <a:r>
              <a:rPr lang="en-GB" sz="1700" b="1" err="1">
                <a:solidFill>
                  <a:schemeClr val="tx1">
                    <a:lumMod val="65000"/>
                    <a:lumOff val="35000"/>
                  </a:schemeClr>
                </a:solidFill>
              </a:rPr>
              <a:t>outdoors</a:t>
            </a:r>
            <a:r>
              <a:rPr lang="en-GB" sz="1700">
                <a:solidFill>
                  <a:schemeClr val="tx1">
                    <a:lumMod val="65000"/>
                    <a:lumOff val="35000"/>
                  </a:schemeClr>
                </a:solidFill>
              </a:rPr>
              <a:t>. If pigs are outdoors in the summer they use mud as sunscreen to protect their fair skin!</a:t>
            </a:r>
            <a:endParaRPr sz="1700">
              <a:solidFill>
                <a:schemeClr val="tx1">
                  <a:lumMod val="65000"/>
                  <a:lumOff val="35000"/>
                </a:schemeClr>
              </a:solidFill>
            </a:endParaRPr>
          </a:p>
          <a:p>
            <a:pPr marL="457200" lvl="0" indent="-342900" algn="l" rtl="0">
              <a:lnSpc>
                <a:spcPct val="115000"/>
              </a:lnSpc>
              <a:spcBef>
                <a:spcPts val="0"/>
              </a:spcBef>
              <a:spcAft>
                <a:spcPts val="0"/>
              </a:spcAft>
              <a:buClr>
                <a:schemeClr val="dk2"/>
              </a:buClr>
              <a:buSzPts val="1800"/>
              <a:buChar char="●"/>
            </a:pPr>
            <a:endParaRPr sz="1700">
              <a:solidFill>
                <a:schemeClr val="tx1">
                  <a:lumMod val="65000"/>
                  <a:lumOff val="35000"/>
                </a:schemeClr>
              </a:solidFill>
            </a:endParaRPr>
          </a:p>
          <a:p>
            <a:pPr marL="457200" lvl="0" indent="-342900" algn="l" rtl="0">
              <a:lnSpc>
                <a:spcPct val="115000"/>
              </a:lnSpc>
              <a:spcBef>
                <a:spcPts val="0"/>
              </a:spcBef>
              <a:spcAft>
                <a:spcPts val="0"/>
              </a:spcAft>
              <a:buClr>
                <a:schemeClr val="dk2"/>
              </a:buClr>
              <a:buSzPts val="1800"/>
              <a:buChar char="●"/>
            </a:pPr>
            <a:r>
              <a:rPr lang="en-GB" sz="1700">
                <a:solidFill>
                  <a:schemeClr val="tx1">
                    <a:lumMod val="65000"/>
                    <a:lumOff val="35000"/>
                  </a:schemeClr>
                </a:solidFill>
              </a:rPr>
              <a:t>Pigs eat a </a:t>
            </a:r>
            <a:r>
              <a:rPr lang="en-GB" sz="1700" b="1">
                <a:solidFill>
                  <a:schemeClr val="tx1">
                    <a:lumMod val="65000"/>
                    <a:lumOff val="35000"/>
                  </a:schemeClr>
                </a:solidFill>
              </a:rPr>
              <a:t>balanced diet</a:t>
            </a:r>
            <a:r>
              <a:rPr lang="en-GB" sz="1700">
                <a:solidFill>
                  <a:schemeClr val="tx1">
                    <a:lumMod val="65000"/>
                    <a:lumOff val="35000"/>
                  </a:schemeClr>
                </a:solidFill>
              </a:rPr>
              <a:t> of cereals, soya, vitamins and minerals.</a:t>
            </a:r>
            <a:endParaRPr sz="1700">
              <a:solidFill>
                <a:schemeClr val="tx1">
                  <a:lumMod val="65000"/>
                  <a:lumOff val="35000"/>
                </a:schemeClr>
              </a:solidFill>
            </a:endParaRPr>
          </a:p>
          <a:p>
            <a:pPr marL="457200" lvl="0" indent="-342900" algn="l" rtl="0">
              <a:lnSpc>
                <a:spcPct val="115000"/>
              </a:lnSpc>
              <a:spcBef>
                <a:spcPts val="0"/>
              </a:spcBef>
              <a:spcAft>
                <a:spcPts val="0"/>
              </a:spcAft>
              <a:buClr>
                <a:schemeClr val="dk2"/>
              </a:buClr>
              <a:buSzPts val="1800"/>
              <a:buChar char="●"/>
            </a:pPr>
            <a:r>
              <a:rPr lang="en-GB" sz="1700">
                <a:solidFill>
                  <a:schemeClr val="tx1">
                    <a:lumMod val="65000"/>
                    <a:lumOff val="35000"/>
                  </a:schemeClr>
                </a:solidFill>
              </a:rPr>
              <a:t>Some feed comes from </a:t>
            </a:r>
            <a:r>
              <a:rPr lang="en-GB" sz="1700" b="1">
                <a:solidFill>
                  <a:schemeClr val="tx1">
                    <a:lumMod val="65000"/>
                    <a:lumOff val="35000"/>
                  </a:schemeClr>
                </a:solidFill>
              </a:rPr>
              <a:t>by-products</a:t>
            </a:r>
            <a:r>
              <a:rPr lang="en-GB" sz="1700">
                <a:solidFill>
                  <a:schemeClr val="tx1">
                    <a:lumMod val="65000"/>
                    <a:lumOff val="35000"/>
                  </a:schemeClr>
                </a:solidFill>
              </a:rPr>
              <a:t> such as whey and waste oats.</a:t>
            </a:r>
            <a:endParaRPr sz="1700">
              <a:solidFill>
                <a:schemeClr val="tx1">
                  <a:lumMod val="65000"/>
                  <a:lumOff val="35000"/>
                </a:schemeClr>
              </a:solidFill>
            </a:endParaRPr>
          </a:p>
          <a:p>
            <a:pPr marL="457200" lvl="0" indent="-342900" algn="l" rtl="0">
              <a:lnSpc>
                <a:spcPct val="115000"/>
              </a:lnSpc>
              <a:spcBef>
                <a:spcPts val="0"/>
              </a:spcBef>
              <a:spcAft>
                <a:spcPts val="0"/>
              </a:spcAft>
              <a:buClr>
                <a:schemeClr val="dk2"/>
              </a:buClr>
              <a:buSzPts val="1800"/>
              <a:buChar char="●"/>
            </a:pPr>
            <a:r>
              <a:rPr lang="en-GB" sz="1700">
                <a:solidFill>
                  <a:schemeClr val="tx1">
                    <a:lumMod val="65000"/>
                    <a:lumOff val="35000"/>
                  </a:schemeClr>
                </a:solidFill>
              </a:rPr>
              <a:t>Sows are pregnant for </a:t>
            </a:r>
            <a:r>
              <a:rPr lang="en-GB" sz="1700" b="1">
                <a:solidFill>
                  <a:schemeClr val="tx1">
                    <a:lumMod val="65000"/>
                    <a:lumOff val="35000"/>
                  </a:schemeClr>
                </a:solidFill>
              </a:rPr>
              <a:t>3 months, 3 weeks and 3 days</a:t>
            </a:r>
            <a:r>
              <a:rPr lang="en-GB" sz="1700">
                <a:solidFill>
                  <a:schemeClr val="tx1">
                    <a:lumMod val="65000"/>
                    <a:lumOff val="35000"/>
                  </a:schemeClr>
                </a:solidFill>
              </a:rPr>
              <a:t>.</a:t>
            </a:r>
            <a:endParaRPr sz="1700">
              <a:solidFill>
                <a:schemeClr val="tx1">
                  <a:lumMod val="65000"/>
                  <a:lumOff val="35000"/>
                </a:schemeClr>
              </a:solidFill>
            </a:endParaRPr>
          </a:p>
          <a:p>
            <a:pPr marL="457200" lvl="0" indent="-342900" algn="l" rtl="0">
              <a:lnSpc>
                <a:spcPct val="115000"/>
              </a:lnSpc>
              <a:spcBef>
                <a:spcPts val="0"/>
              </a:spcBef>
              <a:spcAft>
                <a:spcPts val="0"/>
              </a:spcAft>
              <a:buClr>
                <a:schemeClr val="dk2"/>
              </a:buClr>
              <a:buSzPts val="1800"/>
              <a:buChar char="●"/>
            </a:pPr>
            <a:r>
              <a:rPr lang="en-GB" sz="1700">
                <a:solidFill>
                  <a:schemeClr val="tx1">
                    <a:lumMod val="65000"/>
                    <a:lumOff val="35000"/>
                  </a:schemeClr>
                </a:solidFill>
              </a:rPr>
              <a:t>A sow can have </a:t>
            </a:r>
            <a:r>
              <a:rPr lang="en-GB" sz="1700" b="1">
                <a:solidFill>
                  <a:schemeClr val="tx1">
                    <a:lumMod val="65000"/>
                    <a:lumOff val="35000"/>
                  </a:schemeClr>
                </a:solidFill>
              </a:rPr>
              <a:t>10–15 piglets</a:t>
            </a:r>
            <a:r>
              <a:rPr lang="en-GB" sz="1700">
                <a:solidFill>
                  <a:schemeClr val="tx1">
                    <a:lumMod val="65000"/>
                    <a:lumOff val="35000"/>
                  </a:schemeClr>
                </a:solidFill>
              </a:rPr>
              <a:t> per litter.</a:t>
            </a:r>
            <a:endParaRPr sz="1700">
              <a:solidFill>
                <a:schemeClr val="tx1">
                  <a:lumMod val="65000"/>
                  <a:lumOff val="35000"/>
                </a:schemeClr>
              </a:solidFill>
            </a:endParaRPr>
          </a:p>
          <a:p>
            <a:pPr marL="457200" lvl="0" indent="-342900" algn="l" rtl="0">
              <a:lnSpc>
                <a:spcPct val="115000"/>
              </a:lnSpc>
              <a:spcBef>
                <a:spcPts val="0"/>
              </a:spcBef>
              <a:spcAft>
                <a:spcPts val="0"/>
              </a:spcAft>
              <a:buClr>
                <a:schemeClr val="dk2"/>
              </a:buClr>
              <a:buSzPts val="1800"/>
              <a:buChar char="●"/>
            </a:pPr>
            <a:r>
              <a:rPr lang="en-GB" sz="1700">
                <a:solidFill>
                  <a:schemeClr val="tx1">
                    <a:lumMod val="65000"/>
                    <a:lumOff val="35000"/>
                  </a:schemeClr>
                </a:solidFill>
              </a:rPr>
              <a:t>Piglets are weaned at around </a:t>
            </a:r>
            <a:r>
              <a:rPr lang="en-GB" sz="1700" b="1">
                <a:solidFill>
                  <a:schemeClr val="tx1">
                    <a:lumMod val="65000"/>
                    <a:lumOff val="35000"/>
                  </a:schemeClr>
                </a:solidFill>
              </a:rPr>
              <a:t>4 weeks</a:t>
            </a:r>
            <a:r>
              <a:rPr lang="en-GB" sz="1700">
                <a:solidFill>
                  <a:schemeClr val="tx1">
                    <a:lumMod val="65000"/>
                    <a:lumOff val="35000"/>
                  </a:schemeClr>
                </a:solidFill>
              </a:rPr>
              <a:t>.</a:t>
            </a:r>
            <a:endParaRPr sz="1700">
              <a:solidFill>
                <a:schemeClr val="tx1">
                  <a:lumMod val="65000"/>
                  <a:lumOff val="35000"/>
                </a:schemeClr>
              </a:solidFill>
            </a:endParaRPr>
          </a:p>
          <a:p>
            <a:pPr marL="457200" lvl="0" indent="-342900" algn="l" rtl="0">
              <a:lnSpc>
                <a:spcPct val="115000"/>
              </a:lnSpc>
              <a:spcBef>
                <a:spcPts val="0"/>
              </a:spcBef>
              <a:spcAft>
                <a:spcPts val="0"/>
              </a:spcAft>
              <a:buClr>
                <a:schemeClr val="dk2"/>
              </a:buClr>
              <a:buSzPts val="1800"/>
              <a:buChar char="●"/>
            </a:pPr>
            <a:r>
              <a:rPr lang="en-GB" sz="1700">
                <a:solidFill>
                  <a:schemeClr val="tx1">
                    <a:lumMod val="65000"/>
                    <a:lumOff val="35000"/>
                  </a:schemeClr>
                </a:solidFill>
              </a:rPr>
              <a:t>Pigs grow quickly, from </a:t>
            </a:r>
            <a:r>
              <a:rPr lang="en-GB" sz="1700" b="1">
                <a:solidFill>
                  <a:schemeClr val="tx1">
                    <a:lumMod val="65000"/>
                    <a:lumOff val="35000"/>
                  </a:schemeClr>
                </a:solidFill>
              </a:rPr>
              <a:t>1–1.5 kg at birth</a:t>
            </a:r>
            <a:r>
              <a:rPr lang="en-GB" sz="1700">
                <a:solidFill>
                  <a:schemeClr val="tx1">
                    <a:lumMod val="65000"/>
                    <a:lumOff val="35000"/>
                  </a:schemeClr>
                </a:solidFill>
              </a:rPr>
              <a:t> to </a:t>
            </a:r>
            <a:r>
              <a:rPr lang="en-GB" sz="1700" b="1">
                <a:solidFill>
                  <a:schemeClr val="tx1">
                    <a:lumMod val="65000"/>
                    <a:lumOff val="35000"/>
                  </a:schemeClr>
                </a:solidFill>
              </a:rPr>
              <a:t>110–130 kg</a:t>
            </a:r>
            <a:r>
              <a:rPr lang="en-GB" sz="1700">
                <a:solidFill>
                  <a:schemeClr val="tx1">
                    <a:lumMod val="65000"/>
                    <a:lumOff val="35000"/>
                  </a:schemeClr>
                </a:solidFill>
              </a:rPr>
              <a:t> when they are sold for meat.</a:t>
            </a:r>
            <a:endParaRPr sz="1700">
              <a:solidFill>
                <a:schemeClr val="tx1">
                  <a:lumMod val="65000"/>
                  <a:lumOff val="35000"/>
                </a:schemeClr>
              </a:solidFill>
            </a:endParaRPr>
          </a:p>
          <a:p>
            <a:pPr marL="0" lvl="0" indent="0" algn="l" rtl="0">
              <a:lnSpc>
                <a:spcPct val="115000"/>
              </a:lnSpc>
              <a:spcBef>
                <a:spcPts val="1400"/>
              </a:spcBef>
              <a:spcAft>
                <a:spcPts val="0"/>
              </a:spcAft>
              <a:buClr>
                <a:schemeClr val="dk1"/>
              </a:buClr>
              <a:buSzPts val="1100"/>
              <a:buFont typeface="Arial"/>
              <a:buNone/>
            </a:pPr>
            <a:r>
              <a:rPr lang="en-GB" sz="1700" b="1" u="sng">
                <a:solidFill>
                  <a:schemeClr val="tx1">
                    <a:lumMod val="65000"/>
                    <a:lumOff val="35000"/>
                  </a:schemeClr>
                </a:solidFill>
              </a:rPr>
              <a:t>Common breeds</a:t>
            </a:r>
            <a:endParaRPr sz="1700" b="1" u="sng">
              <a:solidFill>
                <a:schemeClr val="tx1">
                  <a:lumMod val="65000"/>
                  <a:lumOff val="35000"/>
                </a:schemeClr>
              </a:solidFill>
            </a:endParaRPr>
          </a:p>
          <a:p>
            <a:pPr marL="0" lvl="0" indent="0" algn="l" rtl="0">
              <a:lnSpc>
                <a:spcPct val="115000"/>
              </a:lnSpc>
              <a:spcBef>
                <a:spcPts val="1200"/>
              </a:spcBef>
              <a:spcAft>
                <a:spcPts val="0"/>
              </a:spcAft>
              <a:buClr>
                <a:schemeClr val="dk1"/>
              </a:buClr>
              <a:buSzPts val="1100"/>
              <a:buFont typeface="Arial"/>
              <a:buNone/>
            </a:pPr>
            <a:r>
              <a:rPr lang="en-GB" sz="1700" b="1">
                <a:solidFill>
                  <a:schemeClr val="tx1">
                    <a:lumMod val="65000"/>
                    <a:lumOff val="35000"/>
                  </a:schemeClr>
                </a:solidFill>
              </a:rPr>
              <a:t>Large White • Landrace • Duroc • Hampshire</a:t>
            </a:r>
            <a:endParaRPr sz="1700">
              <a:solidFill>
                <a:schemeClr val="tx1">
                  <a:lumMod val="65000"/>
                  <a:lumOff val="35000"/>
                </a:schemeClr>
              </a:solidFill>
            </a:endParaRPr>
          </a:p>
          <a:p>
            <a:pPr marL="0" lvl="0" indent="0" algn="l" rtl="0">
              <a:spcBef>
                <a:spcPts val="1200"/>
              </a:spcBef>
              <a:spcAft>
                <a:spcPts val="0"/>
              </a:spcAft>
              <a:buClr>
                <a:schemeClr val="dk1"/>
              </a:buClr>
              <a:buFont typeface="Arial"/>
              <a:buNone/>
            </a:pPr>
            <a:r>
              <a:rPr lang="en-GB" sz="1050">
                <a:solidFill>
                  <a:schemeClr val="tx1">
                    <a:lumMod val="65000"/>
                    <a:lumOff val="35000"/>
                  </a:schemeClr>
                </a:solidFill>
              </a:rPr>
              <a:t>(</a:t>
            </a:r>
            <a:r>
              <a:rPr lang="en-GB" sz="1050" u="sng">
                <a:solidFill>
                  <a:schemeClr val="tx1">
                    <a:lumMod val="65000"/>
                    <a:lumOff val="35000"/>
                  </a:schemeClr>
                </a:solidFill>
                <a:hlinkClick r:id="rId3">
                  <a:extLst>
                    <a:ext uri="{A12FA001-AC4F-418D-AE19-62706E023703}">
                      <ahyp:hlinkClr xmlns:ahyp="http://schemas.microsoft.com/office/drawing/2018/hyperlinkcolor" val="tx"/>
                    </a:ext>
                  </a:extLst>
                </a:hlinkClick>
              </a:rPr>
              <a:t>2025 Scottish Government Agricultural Census.</a:t>
            </a:r>
            <a:r>
              <a:rPr lang="en-GB" sz="1050">
                <a:solidFill>
                  <a:schemeClr val="tx1">
                    <a:lumMod val="65000"/>
                    <a:lumOff val="35000"/>
                  </a:schemeClr>
                </a:solidFill>
              </a:rPr>
              <a:t>)​</a:t>
            </a:r>
            <a:endParaRPr sz="1050">
              <a:solidFill>
                <a:schemeClr val="tx1">
                  <a:lumMod val="65000"/>
                  <a:lumOff val="35000"/>
                </a:schemeClr>
              </a:solidFill>
            </a:endParaRPr>
          </a:p>
        </p:txBody>
      </p:sp>
      <p:pic>
        <p:nvPicPr>
          <p:cNvPr id="238" name="Google Shape;238;p32"/>
          <p:cNvPicPr preferRelativeResize="0"/>
          <p:nvPr/>
        </p:nvPicPr>
        <p:blipFill rotWithShape="1">
          <a:blip r:embed="rId4">
            <a:alphaModFix/>
          </a:blip>
          <a:srcRect/>
          <a:stretch/>
        </p:blipFill>
        <p:spPr>
          <a:xfrm flipH="1">
            <a:off x="-9" y="1150938"/>
            <a:ext cx="3481698" cy="4874377"/>
          </a:xfrm>
          <a:prstGeom prst="rect">
            <a:avLst/>
          </a:prstGeom>
          <a:noFill/>
          <a:ln>
            <a:noFill/>
          </a:ln>
        </p:spPr>
      </p:pic>
      <p:sp>
        <p:nvSpPr>
          <p:cNvPr id="239" name="Google Shape;239;p32"/>
          <p:cNvSpPr/>
          <p:nvPr/>
        </p:nvSpPr>
        <p:spPr>
          <a:xfrm>
            <a:off x="8710313" y="419238"/>
            <a:ext cx="3040537" cy="731700"/>
          </a:xfrm>
          <a:prstGeom prst="roundRect">
            <a:avLst>
              <a:gd name="adj" fmla="val 16667"/>
            </a:avLst>
          </a:prstGeom>
          <a:solidFill>
            <a:schemeClr val="accent1"/>
          </a:solidFill>
          <a:ln w="12700" cap="flat" cmpd="sng">
            <a:solidFill>
              <a:srgbClr val="4B3E0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i="0" u="none" strike="noStrike">
                <a:solidFill>
                  <a:schemeClr val="lt1"/>
                </a:solidFill>
              </a:rPr>
              <a:t>There are around</a:t>
            </a:r>
            <a:r>
              <a:rPr lang="en-GB" sz="1800" i="0">
                <a:solidFill>
                  <a:schemeClr val="lt1"/>
                </a:solidFill>
              </a:rPr>
              <a:t>​</a:t>
            </a:r>
            <a:r>
              <a:rPr lang="en-GB" sz="1800">
                <a:solidFill>
                  <a:schemeClr val="lt1"/>
                </a:solidFill>
              </a:rPr>
              <a:t> </a:t>
            </a:r>
            <a:r>
              <a:rPr lang="en-GB" sz="1800" b="1" i="0" u="none" strike="noStrike">
                <a:solidFill>
                  <a:schemeClr val="lt1"/>
                </a:solidFill>
              </a:rPr>
              <a:t>312,300 pigs</a:t>
            </a:r>
            <a:r>
              <a:rPr lang="en-GB" sz="1800" b="1">
                <a:solidFill>
                  <a:schemeClr val="lt1"/>
                </a:solidFill>
              </a:rPr>
              <a:t> in</a:t>
            </a:r>
            <a:r>
              <a:rPr lang="en-GB" sz="1800" b="1" i="0" u="none" strike="noStrike">
                <a:solidFill>
                  <a:schemeClr val="lt1"/>
                </a:solidFill>
              </a:rPr>
              <a:t> Scotland</a:t>
            </a:r>
            <a:r>
              <a:rPr lang="en-GB" sz="1800" i="0">
                <a:solidFill>
                  <a:schemeClr val="lt1"/>
                </a:solidFill>
              </a:rPr>
              <a:t>​.</a:t>
            </a:r>
            <a:endParaRPr sz="1800">
              <a:solidFill>
                <a:schemeClr val="lt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3"/>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200"/>
              <a:buFont typeface="Arial"/>
              <a:buNone/>
            </a:pPr>
            <a:r>
              <a:rPr lang="en-GB" sz="3200" b="1">
                <a:latin typeface="Courier New" panose="02070309020205020404" pitchFamily="49" charset="0"/>
                <a:cs typeface="Courier New" panose="02070309020205020404" pitchFamily="49" charset="0"/>
              </a:rPr>
              <a:t>Traceability</a:t>
            </a:r>
            <a:endParaRPr>
              <a:latin typeface="Courier New" panose="02070309020205020404" pitchFamily="49" charset="0"/>
              <a:cs typeface="Courier New" panose="02070309020205020404" pitchFamily="49" charset="0"/>
            </a:endParaRPr>
          </a:p>
        </p:txBody>
      </p:sp>
      <p:sp>
        <p:nvSpPr>
          <p:cNvPr id="245" name="Google Shape;245;p33"/>
          <p:cNvSpPr txBox="1"/>
          <p:nvPr/>
        </p:nvSpPr>
        <p:spPr>
          <a:xfrm>
            <a:off x="411604" y="1144208"/>
            <a:ext cx="7423359" cy="4649738"/>
          </a:xfrm>
          <a:prstGeom prst="rect">
            <a:avLst/>
          </a:prstGeom>
          <a:noFill/>
          <a:ln>
            <a:noFill/>
          </a:ln>
        </p:spPr>
        <p:txBody>
          <a:bodyPr spcFirstLastPara="1" wrap="square" lIns="91425" tIns="45700" rIns="91425" bIns="45700" anchor="t" anchorCtr="0">
            <a:noAutofit/>
          </a:bodyPr>
          <a:lstStyle/>
          <a:p>
            <a:pPr marL="285750" marR="0" lvl="0" indent="-285750" algn="l" rtl="0">
              <a:lnSpc>
                <a:spcPct val="90000"/>
              </a:lnSpc>
              <a:spcBef>
                <a:spcPts val="0"/>
              </a:spcBef>
              <a:spcAft>
                <a:spcPts val="0"/>
              </a:spcAft>
              <a:buClr>
                <a:schemeClr val="dk2"/>
              </a:buClr>
              <a:buSzPts val="3200"/>
              <a:buFont typeface="Arial"/>
              <a:buChar char="•"/>
            </a:pPr>
            <a:r>
              <a:rPr lang="en-GB" sz="2800">
                <a:solidFill>
                  <a:schemeClr val="tx1">
                    <a:lumMod val="65000"/>
                    <a:lumOff val="35000"/>
                  </a:schemeClr>
                </a:solidFill>
                <a:latin typeface="Calibri"/>
                <a:ea typeface="Calibri"/>
                <a:cs typeface="Calibri"/>
                <a:sym typeface="Calibri"/>
              </a:rPr>
              <a:t>Cattle, sheep and pigs get an </a:t>
            </a:r>
            <a:r>
              <a:rPr lang="en-GB" sz="2800" b="1">
                <a:solidFill>
                  <a:schemeClr val="tx1">
                    <a:lumMod val="65000"/>
                    <a:lumOff val="35000"/>
                  </a:schemeClr>
                </a:solidFill>
                <a:latin typeface="Calibri"/>
                <a:ea typeface="Calibri"/>
                <a:cs typeface="Calibri"/>
                <a:sym typeface="Calibri"/>
              </a:rPr>
              <a:t>ear tag</a:t>
            </a:r>
            <a:r>
              <a:rPr lang="en-GB" sz="2800">
                <a:solidFill>
                  <a:schemeClr val="tx1">
                    <a:lumMod val="65000"/>
                    <a:lumOff val="35000"/>
                  </a:schemeClr>
                </a:solidFill>
                <a:latin typeface="Calibri"/>
                <a:ea typeface="Calibri"/>
                <a:cs typeface="Calibri"/>
                <a:sym typeface="Calibri"/>
              </a:rPr>
              <a:t> when they are born.</a:t>
            </a:r>
            <a:endParaRPr lang="en-US" sz="2800">
              <a:solidFill>
                <a:schemeClr val="tx1">
                  <a:lumMod val="65000"/>
                  <a:lumOff val="35000"/>
                </a:schemeClr>
              </a:solidFill>
              <a:latin typeface="Calibri"/>
              <a:ea typeface="Calibri"/>
              <a:cs typeface="Calibri"/>
            </a:endParaRPr>
          </a:p>
          <a:p>
            <a:pPr marL="285750" marR="0" lvl="0" indent="-285750" algn="l" rtl="0">
              <a:lnSpc>
                <a:spcPct val="90000"/>
              </a:lnSpc>
              <a:spcBef>
                <a:spcPts val="1000"/>
              </a:spcBef>
              <a:spcAft>
                <a:spcPts val="0"/>
              </a:spcAft>
              <a:buClr>
                <a:schemeClr val="dk2"/>
              </a:buClr>
              <a:buSzPts val="3200"/>
              <a:buFont typeface="Arial"/>
              <a:buChar char="•"/>
            </a:pPr>
            <a:r>
              <a:rPr lang="en-GB" sz="2800">
                <a:solidFill>
                  <a:schemeClr val="tx1">
                    <a:lumMod val="65000"/>
                    <a:lumOff val="35000"/>
                  </a:schemeClr>
                </a:solidFill>
                <a:latin typeface="Calibri"/>
                <a:ea typeface="Calibri"/>
                <a:cs typeface="Calibri"/>
                <a:sym typeface="Calibri"/>
              </a:rPr>
              <a:t>Ear tags help farmers </a:t>
            </a:r>
            <a:r>
              <a:rPr lang="en-GB" sz="2800" b="1">
                <a:solidFill>
                  <a:schemeClr val="tx1">
                    <a:lumMod val="65000"/>
                    <a:lumOff val="35000"/>
                  </a:schemeClr>
                </a:solidFill>
                <a:latin typeface="Calibri"/>
                <a:ea typeface="Calibri"/>
                <a:cs typeface="Calibri"/>
                <a:sym typeface="Calibri"/>
              </a:rPr>
              <a:t>identify and track animals</a:t>
            </a:r>
            <a:r>
              <a:rPr lang="en-GB" sz="2800">
                <a:solidFill>
                  <a:schemeClr val="tx1">
                    <a:lumMod val="65000"/>
                    <a:lumOff val="35000"/>
                  </a:schemeClr>
                </a:solidFill>
                <a:latin typeface="Calibri"/>
                <a:ea typeface="Calibri"/>
                <a:cs typeface="Calibri"/>
                <a:sym typeface="Calibri"/>
              </a:rPr>
              <a:t>.</a:t>
            </a:r>
            <a:endParaRPr sz="2800">
              <a:solidFill>
                <a:schemeClr val="tx1">
                  <a:lumMod val="65000"/>
                  <a:lumOff val="35000"/>
                </a:schemeClr>
              </a:solidFill>
              <a:latin typeface="Calibri"/>
              <a:ea typeface="Calibri"/>
              <a:cs typeface="Calibri"/>
            </a:endParaRPr>
          </a:p>
          <a:p>
            <a:pPr marL="285750" marR="0" lvl="0" indent="-285750" algn="l" rtl="0">
              <a:lnSpc>
                <a:spcPct val="90000"/>
              </a:lnSpc>
              <a:spcBef>
                <a:spcPts val="1000"/>
              </a:spcBef>
              <a:spcAft>
                <a:spcPts val="0"/>
              </a:spcAft>
              <a:buClr>
                <a:schemeClr val="dk2"/>
              </a:buClr>
              <a:buSzPts val="3200"/>
              <a:buFont typeface="Arial"/>
              <a:buChar char="•"/>
            </a:pPr>
            <a:r>
              <a:rPr lang="en-GB" sz="2800">
                <a:solidFill>
                  <a:schemeClr val="tx1">
                    <a:lumMod val="65000"/>
                    <a:lumOff val="35000"/>
                  </a:schemeClr>
                </a:solidFill>
                <a:latin typeface="Calibri"/>
                <a:ea typeface="Calibri"/>
                <a:cs typeface="Calibri"/>
                <a:sym typeface="Calibri"/>
              </a:rPr>
              <a:t>This helps with </a:t>
            </a:r>
            <a:r>
              <a:rPr lang="en-GB" sz="2800" b="1">
                <a:solidFill>
                  <a:schemeClr val="tx1">
                    <a:lumMod val="65000"/>
                    <a:lumOff val="35000"/>
                  </a:schemeClr>
                </a:solidFill>
                <a:latin typeface="Calibri"/>
                <a:ea typeface="Calibri"/>
                <a:cs typeface="Calibri"/>
                <a:sym typeface="Calibri"/>
              </a:rPr>
              <a:t>food safety and disease control</a:t>
            </a:r>
            <a:r>
              <a:rPr lang="en-GB" sz="2800">
                <a:solidFill>
                  <a:schemeClr val="tx1">
                    <a:lumMod val="65000"/>
                    <a:lumOff val="35000"/>
                  </a:schemeClr>
                </a:solidFill>
                <a:latin typeface="Calibri"/>
                <a:ea typeface="Calibri"/>
                <a:cs typeface="Calibri"/>
                <a:sym typeface="Calibri"/>
              </a:rPr>
              <a:t>.</a:t>
            </a:r>
            <a:endParaRPr sz="2800">
              <a:solidFill>
                <a:schemeClr val="tx1">
                  <a:lumMod val="65000"/>
                  <a:lumOff val="35000"/>
                </a:schemeClr>
              </a:solidFill>
              <a:latin typeface="Calibri"/>
              <a:ea typeface="Calibri"/>
              <a:cs typeface="Calibri"/>
            </a:endParaRPr>
          </a:p>
          <a:p>
            <a:pPr marL="285750" marR="0" lvl="0" indent="-285750" algn="l" rtl="0">
              <a:lnSpc>
                <a:spcPct val="90000"/>
              </a:lnSpc>
              <a:spcBef>
                <a:spcPts val="1000"/>
              </a:spcBef>
              <a:spcAft>
                <a:spcPts val="0"/>
              </a:spcAft>
              <a:buClr>
                <a:schemeClr val="dk2"/>
              </a:buClr>
              <a:buSzPts val="3200"/>
              <a:buFont typeface="Arial"/>
              <a:buChar char="•"/>
            </a:pPr>
            <a:r>
              <a:rPr lang="en-GB" sz="2800">
                <a:solidFill>
                  <a:schemeClr val="tx1">
                    <a:lumMod val="65000"/>
                    <a:lumOff val="35000"/>
                  </a:schemeClr>
                </a:solidFill>
                <a:latin typeface="Calibri"/>
                <a:ea typeface="Calibri"/>
                <a:cs typeface="Calibri"/>
                <a:sym typeface="Calibri"/>
              </a:rPr>
              <a:t>Electronic tags can collect </a:t>
            </a:r>
            <a:r>
              <a:rPr lang="en-GB" sz="2800" b="1">
                <a:solidFill>
                  <a:schemeClr val="tx1">
                    <a:lumMod val="65000"/>
                    <a:lumOff val="35000"/>
                  </a:schemeClr>
                </a:solidFill>
                <a:latin typeface="Calibri"/>
                <a:ea typeface="Calibri"/>
                <a:cs typeface="Calibri"/>
                <a:sym typeface="Calibri"/>
              </a:rPr>
              <a:t>data to improve animal welfare</a:t>
            </a:r>
            <a:r>
              <a:rPr lang="en-GB" sz="2800">
                <a:solidFill>
                  <a:schemeClr val="tx1">
                    <a:lumMod val="65000"/>
                    <a:lumOff val="35000"/>
                  </a:schemeClr>
                </a:solidFill>
                <a:latin typeface="Calibri"/>
                <a:ea typeface="Calibri"/>
                <a:cs typeface="Calibri"/>
                <a:sym typeface="Calibri"/>
              </a:rPr>
              <a:t>.</a:t>
            </a:r>
            <a:endParaRPr sz="2800">
              <a:solidFill>
                <a:schemeClr val="tx1">
                  <a:lumMod val="65000"/>
                  <a:lumOff val="35000"/>
                </a:schemeClr>
              </a:solidFill>
              <a:latin typeface="Calibri"/>
              <a:ea typeface="Calibri"/>
              <a:cs typeface="Calibri"/>
            </a:endParaRPr>
          </a:p>
          <a:p>
            <a:pPr marL="285750" marR="0" lvl="0" indent="-285750" algn="l" rtl="0">
              <a:lnSpc>
                <a:spcPct val="90000"/>
              </a:lnSpc>
              <a:spcBef>
                <a:spcPts val="1000"/>
              </a:spcBef>
              <a:spcAft>
                <a:spcPts val="0"/>
              </a:spcAft>
              <a:buClr>
                <a:schemeClr val="dk2"/>
              </a:buClr>
              <a:buSzPts val="3200"/>
              <a:buFont typeface="Arial"/>
              <a:buChar char="•"/>
            </a:pPr>
            <a:r>
              <a:rPr lang="en-GB" sz="2800">
                <a:solidFill>
                  <a:schemeClr val="tx1">
                    <a:lumMod val="65000"/>
                    <a:lumOff val="35000"/>
                  </a:schemeClr>
                </a:solidFill>
                <a:latin typeface="Calibri"/>
                <a:ea typeface="Calibri"/>
                <a:cs typeface="Calibri"/>
                <a:sym typeface="Calibri"/>
              </a:rPr>
              <a:t>Some pig farmers use tags to </a:t>
            </a:r>
            <a:r>
              <a:rPr lang="en-GB" sz="2800" b="1">
                <a:solidFill>
                  <a:schemeClr val="tx1">
                    <a:lumMod val="65000"/>
                    <a:lumOff val="35000"/>
                  </a:schemeClr>
                </a:solidFill>
                <a:latin typeface="Calibri"/>
                <a:ea typeface="Calibri"/>
                <a:cs typeface="Calibri"/>
                <a:sym typeface="Calibri"/>
              </a:rPr>
              <a:t>measure how much pigs eat</a:t>
            </a:r>
            <a:r>
              <a:rPr lang="en-GB" sz="2800">
                <a:solidFill>
                  <a:schemeClr val="tx1">
                    <a:lumMod val="65000"/>
                    <a:lumOff val="35000"/>
                  </a:schemeClr>
                </a:solidFill>
                <a:latin typeface="Calibri"/>
                <a:ea typeface="Calibri"/>
                <a:cs typeface="Calibri"/>
                <a:sym typeface="Calibri"/>
              </a:rPr>
              <a:t>.</a:t>
            </a:r>
            <a:endParaRPr sz="2800">
              <a:solidFill>
                <a:schemeClr val="tx1">
                  <a:lumMod val="65000"/>
                  <a:lumOff val="35000"/>
                </a:schemeClr>
              </a:solidFill>
              <a:latin typeface="Calibri"/>
              <a:ea typeface="Calibri"/>
              <a:cs typeface="Calibri"/>
            </a:endParaRPr>
          </a:p>
          <a:p>
            <a:pPr marL="0" marR="0" lvl="0" indent="0" algn="l" rtl="0">
              <a:lnSpc>
                <a:spcPct val="90000"/>
              </a:lnSpc>
              <a:spcBef>
                <a:spcPts val="1000"/>
              </a:spcBef>
              <a:spcAft>
                <a:spcPts val="0"/>
              </a:spcAft>
              <a:buClr>
                <a:schemeClr val="dk2"/>
              </a:buClr>
              <a:buSzPts val="1800"/>
              <a:buFont typeface="Arial"/>
              <a:buNone/>
            </a:pPr>
            <a:endParaRPr sz="1600">
              <a:solidFill>
                <a:schemeClr val="tx1">
                  <a:lumMod val="65000"/>
                  <a:lumOff val="35000"/>
                </a:schemeClr>
              </a:solidFill>
              <a:latin typeface="Arial"/>
              <a:ea typeface="Arial"/>
              <a:cs typeface="Arial"/>
            </a:endParaRPr>
          </a:p>
        </p:txBody>
      </p:sp>
      <p:pic>
        <p:nvPicPr>
          <p:cNvPr id="246" name="Google Shape;246;p33" descr="A herd of cattle standing on top of a grass covered field&#10;&#10;Description automatically generated"/>
          <p:cNvPicPr preferRelativeResize="0"/>
          <p:nvPr/>
        </p:nvPicPr>
        <p:blipFill rotWithShape="1">
          <a:blip r:embed="rId3">
            <a:alphaModFix/>
          </a:blip>
          <a:srcRect/>
          <a:stretch/>
        </p:blipFill>
        <p:spPr>
          <a:xfrm>
            <a:off x="8022210" y="1064054"/>
            <a:ext cx="3594555" cy="4462251"/>
          </a:xfrm>
          <a:prstGeom prst="rect">
            <a:avLst/>
          </a:prstGeom>
          <a:noFill/>
          <a:ln>
            <a:noFill/>
          </a:ln>
        </p:spPr>
      </p:pic>
      <p:pic>
        <p:nvPicPr>
          <p:cNvPr id="247" name="Google Shape;247;p33" descr="A cow lying on top of a pile of hay&#10;&#10;Description automatically generated"/>
          <p:cNvPicPr preferRelativeResize="0"/>
          <p:nvPr/>
        </p:nvPicPr>
        <p:blipFill rotWithShape="1">
          <a:blip r:embed="rId4">
            <a:alphaModFix/>
          </a:blip>
          <a:srcRect t="-3"/>
          <a:stretch/>
        </p:blipFill>
        <p:spPr>
          <a:xfrm>
            <a:off x="8022211" y="3301817"/>
            <a:ext cx="3594555" cy="249212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34"/>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200"/>
              <a:buFont typeface="Arial"/>
              <a:buNone/>
            </a:pPr>
            <a:r>
              <a:rPr lang="en-GB" sz="3200" b="1">
                <a:latin typeface="Courier New" panose="02070309020205020404" pitchFamily="49" charset="0"/>
                <a:cs typeface="Courier New" panose="02070309020205020404" pitchFamily="49" charset="0"/>
              </a:rPr>
              <a:t>Quality Assurance</a:t>
            </a:r>
            <a:endParaRPr>
              <a:latin typeface="Courier New" panose="02070309020205020404" pitchFamily="49" charset="0"/>
              <a:cs typeface="Courier New" panose="02070309020205020404" pitchFamily="49" charset="0"/>
            </a:endParaRPr>
          </a:p>
        </p:txBody>
      </p:sp>
      <p:sp>
        <p:nvSpPr>
          <p:cNvPr id="253" name="Google Shape;253;p34"/>
          <p:cNvSpPr txBox="1"/>
          <p:nvPr/>
        </p:nvSpPr>
        <p:spPr>
          <a:xfrm>
            <a:off x="768350" y="1144197"/>
            <a:ext cx="10185300" cy="5388600"/>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chemeClr val="dk2"/>
              </a:buClr>
              <a:buSzPts val="1800"/>
              <a:buFont typeface="Arial"/>
              <a:buNone/>
            </a:pPr>
            <a:r>
              <a:rPr lang="en-GB" sz="1800">
                <a:solidFill>
                  <a:schemeClr val="tx1">
                    <a:lumMod val="65000"/>
                    <a:lumOff val="35000"/>
                  </a:schemeClr>
                </a:solidFill>
                <a:latin typeface="Arial"/>
                <a:ea typeface="Arial"/>
                <a:cs typeface="Arial"/>
                <a:sym typeface="Arial"/>
              </a:rPr>
              <a:t>Many foods are part of an assurance scheme which reassures the consumer that their food is produced to a certain </a:t>
            </a:r>
            <a:r>
              <a:rPr lang="en-GB" sz="1800" b="1">
                <a:solidFill>
                  <a:schemeClr val="tx1">
                    <a:lumMod val="65000"/>
                    <a:lumOff val="35000"/>
                  </a:schemeClr>
                </a:solidFill>
                <a:latin typeface="Arial"/>
                <a:ea typeface="Arial"/>
                <a:cs typeface="Arial"/>
                <a:sym typeface="Arial"/>
              </a:rPr>
              <a:t>set of standards</a:t>
            </a:r>
            <a:r>
              <a:rPr lang="en-GB" sz="1800">
                <a:solidFill>
                  <a:schemeClr val="tx1">
                    <a:lumMod val="65000"/>
                    <a:lumOff val="35000"/>
                  </a:schemeClr>
                </a:solidFill>
                <a:latin typeface="Arial"/>
                <a:ea typeface="Arial"/>
                <a:cs typeface="Arial"/>
                <a:sym typeface="Arial"/>
              </a:rPr>
              <a:t>.</a:t>
            </a:r>
            <a:endParaRPr lang="en-US">
              <a:solidFill>
                <a:schemeClr val="tx1">
                  <a:lumMod val="65000"/>
                  <a:lumOff val="35000"/>
                </a:schemeClr>
              </a:solidFill>
            </a:endParaRPr>
          </a:p>
          <a:p>
            <a:pPr marL="0" marR="0" lvl="0" indent="0" algn="l" rtl="0">
              <a:lnSpc>
                <a:spcPct val="120000"/>
              </a:lnSpc>
              <a:spcBef>
                <a:spcPts val="1200"/>
              </a:spcBef>
              <a:spcAft>
                <a:spcPts val="0"/>
              </a:spcAft>
              <a:buClr>
                <a:schemeClr val="dk2"/>
              </a:buClr>
              <a:buSzPts val="1800"/>
              <a:buFont typeface="Arial"/>
              <a:buNone/>
            </a:pPr>
            <a:r>
              <a:rPr lang="en-GB" sz="1800">
                <a:solidFill>
                  <a:schemeClr val="tx1">
                    <a:lumMod val="65000"/>
                    <a:lumOff val="35000"/>
                  </a:schemeClr>
                </a:solidFill>
                <a:latin typeface="Arial"/>
                <a:ea typeface="Arial"/>
                <a:cs typeface="Arial"/>
                <a:sym typeface="Arial"/>
              </a:rPr>
              <a:t>Around </a:t>
            </a:r>
            <a:r>
              <a:rPr lang="en-GB" sz="1800" b="1">
                <a:solidFill>
                  <a:schemeClr val="tx1">
                    <a:lumMod val="65000"/>
                    <a:lumOff val="35000"/>
                  </a:schemeClr>
                </a:solidFill>
                <a:latin typeface="Arial"/>
                <a:ea typeface="Arial"/>
                <a:cs typeface="Arial"/>
                <a:sym typeface="Arial"/>
              </a:rPr>
              <a:t>8,093</a:t>
            </a:r>
            <a:r>
              <a:rPr lang="en-GB" sz="1800">
                <a:solidFill>
                  <a:schemeClr val="tx1">
                    <a:lumMod val="65000"/>
                    <a:lumOff val="35000"/>
                  </a:schemeClr>
                </a:solidFill>
                <a:latin typeface="Arial"/>
                <a:ea typeface="Arial"/>
                <a:cs typeface="Arial"/>
                <a:sym typeface="Arial"/>
              </a:rPr>
              <a:t> farms and crofts in Scotland are part of the </a:t>
            </a:r>
            <a:r>
              <a:rPr lang="en-GB" sz="1800" b="1">
                <a:solidFill>
                  <a:schemeClr val="tx1">
                    <a:lumMod val="65000"/>
                    <a:lumOff val="35000"/>
                  </a:schemeClr>
                </a:solidFill>
                <a:latin typeface="Arial"/>
                <a:ea typeface="Arial"/>
                <a:cs typeface="Arial"/>
                <a:sym typeface="Arial"/>
              </a:rPr>
              <a:t>red meat quality assurance scheme </a:t>
            </a:r>
            <a:r>
              <a:rPr lang="en-GB" sz="1800">
                <a:solidFill>
                  <a:schemeClr val="tx1">
                    <a:lumMod val="65000"/>
                    <a:lumOff val="35000"/>
                  </a:schemeClr>
                </a:solidFill>
                <a:latin typeface="Arial"/>
                <a:ea typeface="Arial"/>
                <a:cs typeface="Arial"/>
                <a:sym typeface="Arial"/>
              </a:rPr>
              <a:t>delivered by Quality Meat Scotland (QMS). </a:t>
            </a:r>
            <a:endParaRPr sz="1800">
              <a:solidFill>
                <a:schemeClr val="tx1">
                  <a:lumMod val="65000"/>
                  <a:lumOff val="35000"/>
                </a:schemeClr>
              </a:solidFill>
              <a:latin typeface="Arial"/>
              <a:ea typeface="Arial"/>
              <a:cs typeface="Arial"/>
            </a:endParaRPr>
          </a:p>
          <a:p>
            <a:pPr marL="0" marR="0" lvl="0" indent="0" algn="l" rtl="0">
              <a:lnSpc>
                <a:spcPct val="120000"/>
              </a:lnSpc>
              <a:spcBef>
                <a:spcPts val="1200"/>
              </a:spcBef>
              <a:spcAft>
                <a:spcPts val="0"/>
              </a:spcAft>
              <a:buClr>
                <a:schemeClr val="dk2"/>
              </a:buClr>
              <a:buSzPts val="1800"/>
              <a:buFont typeface="Arial"/>
              <a:buNone/>
            </a:pPr>
            <a:r>
              <a:rPr lang="en-GB" sz="1800">
                <a:solidFill>
                  <a:schemeClr val="tx1">
                    <a:lumMod val="65000"/>
                    <a:lumOff val="35000"/>
                  </a:schemeClr>
                </a:solidFill>
                <a:latin typeface="Arial"/>
                <a:ea typeface="Arial"/>
                <a:cs typeface="Arial"/>
                <a:sym typeface="Arial"/>
              </a:rPr>
              <a:t>Each farm is visited by an independent assessor every year.  </a:t>
            </a:r>
            <a:endParaRPr>
              <a:solidFill>
                <a:schemeClr val="tx1">
                  <a:lumMod val="65000"/>
                  <a:lumOff val="35000"/>
                </a:schemeClr>
              </a:solidFill>
            </a:endParaRPr>
          </a:p>
          <a:p>
            <a:pPr marL="0" marR="0" lvl="0" indent="0" algn="l" rtl="0">
              <a:lnSpc>
                <a:spcPct val="110000"/>
              </a:lnSpc>
              <a:spcBef>
                <a:spcPts val="1200"/>
              </a:spcBef>
              <a:spcAft>
                <a:spcPts val="0"/>
              </a:spcAft>
              <a:buClr>
                <a:schemeClr val="dk2"/>
              </a:buClr>
              <a:buSzPts val="1800"/>
              <a:buFont typeface="Arial"/>
              <a:buNone/>
            </a:pPr>
            <a:r>
              <a:rPr lang="en-GB" sz="1800">
                <a:solidFill>
                  <a:schemeClr val="tx1">
                    <a:lumMod val="65000"/>
                    <a:lumOff val="35000"/>
                  </a:schemeClr>
                </a:solidFill>
                <a:latin typeface="Arial"/>
                <a:ea typeface="Arial"/>
                <a:cs typeface="Arial"/>
                <a:sym typeface="Arial"/>
              </a:rPr>
              <a:t>The inspectors are looking for a list of standards to be met including:</a:t>
            </a:r>
            <a:endParaRPr>
              <a:solidFill>
                <a:schemeClr val="tx1">
                  <a:lumMod val="65000"/>
                  <a:lumOff val="35000"/>
                </a:schemeClr>
              </a:solidFill>
            </a:endParaRPr>
          </a:p>
          <a:p>
            <a:pPr marL="0" marR="0" lvl="0" indent="0" algn="l" rtl="0">
              <a:lnSpc>
                <a:spcPct val="110000"/>
              </a:lnSpc>
              <a:spcBef>
                <a:spcPts val="0"/>
              </a:spcBef>
              <a:spcAft>
                <a:spcPts val="0"/>
              </a:spcAft>
              <a:buClr>
                <a:schemeClr val="dk2"/>
              </a:buClr>
              <a:buSzPts val="1800"/>
              <a:buFont typeface="Arial"/>
              <a:buNone/>
            </a:pPr>
            <a:endParaRPr sz="1800">
              <a:solidFill>
                <a:schemeClr val="tx1">
                  <a:lumMod val="65000"/>
                  <a:lumOff val="35000"/>
                </a:schemeClr>
              </a:solidFill>
              <a:latin typeface="Arial"/>
              <a:ea typeface="Arial"/>
              <a:cs typeface="Arial"/>
            </a:endParaRPr>
          </a:p>
          <a:p>
            <a:pPr marL="685800" marR="0" lvl="1" indent="-228600" algn="l" rtl="0">
              <a:lnSpc>
                <a:spcPct val="110000"/>
              </a:lnSpc>
              <a:spcBef>
                <a:spcPts val="0"/>
              </a:spcBef>
              <a:spcAft>
                <a:spcPts val="0"/>
              </a:spcAft>
              <a:buClr>
                <a:schemeClr val="dk2"/>
              </a:buClr>
              <a:buSzPts val="1800"/>
              <a:buFont typeface="Arial"/>
              <a:buChar char="•"/>
            </a:pPr>
            <a:r>
              <a:rPr lang="en-GB" sz="1800" b="1" i="0" u="none" strike="noStrike" cap="none">
                <a:solidFill>
                  <a:schemeClr val="tx1">
                    <a:lumMod val="65000"/>
                    <a:lumOff val="35000"/>
                  </a:schemeClr>
                </a:solidFill>
                <a:latin typeface="Arial"/>
                <a:ea typeface="Arial"/>
                <a:cs typeface="Arial"/>
                <a:sym typeface="Arial"/>
              </a:rPr>
              <a:t>Good animal welfare (see next slide)</a:t>
            </a:r>
            <a:endParaRPr sz="1800" b="1" i="0" u="none" strike="noStrike" cap="none">
              <a:solidFill>
                <a:schemeClr val="tx1">
                  <a:lumMod val="65000"/>
                  <a:lumOff val="35000"/>
                </a:schemeClr>
              </a:solidFill>
              <a:latin typeface="Arial"/>
              <a:ea typeface="Arial"/>
              <a:cs typeface="Arial"/>
            </a:endParaRPr>
          </a:p>
          <a:p>
            <a:pPr marL="685800" marR="0" lvl="1" indent="-228600" algn="l" rtl="0">
              <a:lnSpc>
                <a:spcPct val="120000"/>
              </a:lnSpc>
              <a:spcBef>
                <a:spcPts val="0"/>
              </a:spcBef>
              <a:spcAft>
                <a:spcPts val="0"/>
              </a:spcAft>
              <a:buClr>
                <a:schemeClr val="dk2"/>
              </a:buClr>
              <a:buSzPts val="1800"/>
              <a:buFont typeface="Arial"/>
              <a:buChar char="•"/>
            </a:pPr>
            <a:r>
              <a:rPr lang="en-GB" sz="1800" b="1" i="0" u="none" strike="noStrike" cap="none">
                <a:solidFill>
                  <a:schemeClr val="tx1">
                    <a:lumMod val="65000"/>
                    <a:lumOff val="35000"/>
                  </a:schemeClr>
                </a:solidFill>
                <a:latin typeface="Arial"/>
                <a:ea typeface="Arial"/>
                <a:cs typeface="Arial"/>
                <a:sym typeface="Arial"/>
              </a:rPr>
              <a:t>Accurate record taking</a:t>
            </a:r>
            <a:endParaRPr sz="1800" b="1" i="0" u="none" strike="noStrike" cap="none">
              <a:solidFill>
                <a:schemeClr val="tx1">
                  <a:lumMod val="65000"/>
                  <a:lumOff val="35000"/>
                </a:schemeClr>
              </a:solidFill>
              <a:latin typeface="Arial"/>
              <a:ea typeface="Arial"/>
              <a:cs typeface="Arial"/>
            </a:endParaRPr>
          </a:p>
          <a:p>
            <a:pPr marL="685800" marR="0" lvl="1" indent="-228600" algn="l" rtl="0">
              <a:lnSpc>
                <a:spcPct val="120000"/>
              </a:lnSpc>
              <a:spcBef>
                <a:spcPts val="0"/>
              </a:spcBef>
              <a:spcAft>
                <a:spcPts val="0"/>
              </a:spcAft>
              <a:buClr>
                <a:schemeClr val="dk2"/>
              </a:buClr>
              <a:buSzPts val="1800"/>
              <a:buFont typeface="Arial"/>
              <a:buChar char="•"/>
            </a:pPr>
            <a:r>
              <a:rPr lang="en-GB" sz="1800" b="1" i="0" u="none" strike="noStrike" cap="none">
                <a:solidFill>
                  <a:schemeClr val="tx1">
                    <a:lumMod val="65000"/>
                    <a:lumOff val="35000"/>
                  </a:schemeClr>
                </a:solidFill>
                <a:latin typeface="Arial"/>
                <a:ea typeface="Arial"/>
                <a:cs typeface="Arial"/>
                <a:sym typeface="Arial"/>
              </a:rPr>
              <a:t>Safe working practices</a:t>
            </a:r>
            <a:endParaRPr sz="1800" b="1" i="0" u="none" strike="noStrike" cap="none">
              <a:solidFill>
                <a:schemeClr val="tx1">
                  <a:lumMod val="65000"/>
                  <a:lumOff val="35000"/>
                </a:schemeClr>
              </a:solidFill>
              <a:latin typeface="Arial"/>
              <a:ea typeface="Arial"/>
              <a:cs typeface="Arial"/>
            </a:endParaRPr>
          </a:p>
          <a:p>
            <a:pPr marL="685800" marR="0" lvl="1" indent="-228600" algn="l" rtl="0">
              <a:lnSpc>
                <a:spcPct val="120000"/>
              </a:lnSpc>
              <a:spcBef>
                <a:spcPts val="0"/>
              </a:spcBef>
              <a:spcAft>
                <a:spcPts val="0"/>
              </a:spcAft>
              <a:buClr>
                <a:schemeClr val="dk2"/>
              </a:buClr>
              <a:buSzPts val="1800"/>
              <a:buFont typeface="Arial"/>
              <a:buChar char="•"/>
            </a:pPr>
            <a:r>
              <a:rPr lang="en-GB" sz="1800" b="1" i="0" u="none" strike="noStrike" cap="none">
                <a:solidFill>
                  <a:schemeClr val="tx1">
                    <a:lumMod val="65000"/>
                    <a:lumOff val="35000"/>
                  </a:schemeClr>
                </a:solidFill>
                <a:latin typeface="Arial"/>
                <a:ea typeface="Arial"/>
                <a:cs typeface="Arial"/>
                <a:sym typeface="Arial"/>
              </a:rPr>
              <a:t>Correct application/storage of medicine</a:t>
            </a:r>
            <a:endParaRPr sz="1800" b="1" i="0" u="none" strike="noStrike" cap="none">
              <a:solidFill>
                <a:schemeClr val="tx1">
                  <a:lumMod val="65000"/>
                  <a:lumOff val="35000"/>
                </a:schemeClr>
              </a:solidFill>
              <a:latin typeface="Arial"/>
              <a:ea typeface="Arial"/>
              <a:cs typeface="Arial"/>
            </a:endParaRPr>
          </a:p>
          <a:p>
            <a:pPr marL="685800" marR="0" lvl="1" indent="-228600" algn="l" rtl="0">
              <a:lnSpc>
                <a:spcPct val="120000"/>
              </a:lnSpc>
              <a:spcBef>
                <a:spcPts val="0"/>
              </a:spcBef>
              <a:spcAft>
                <a:spcPts val="0"/>
              </a:spcAft>
              <a:buClr>
                <a:schemeClr val="dk2"/>
              </a:buClr>
              <a:buSzPts val="1800"/>
              <a:buFont typeface="Arial"/>
              <a:buChar char="•"/>
            </a:pPr>
            <a:r>
              <a:rPr lang="en-GB" sz="1800" b="1" i="0" u="none" strike="noStrike" cap="none">
                <a:solidFill>
                  <a:schemeClr val="tx1">
                    <a:lumMod val="65000"/>
                    <a:lumOff val="35000"/>
                  </a:schemeClr>
                </a:solidFill>
                <a:latin typeface="Arial"/>
                <a:ea typeface="Arial"/>
                <a:cs typeface="Arial"/>
                <a:sym typeface="Arial"/>
              </a:rPr>
              <a:t>Biosecurity &amp; cleanliness -</a:t>
            </a:r>
            <a:r>
              <a:rPr lang="en-GB" sz="1800" i="0" u="none" strike="noStrike" cap="none">
                <a:solidFill>
                  <a:schemeClr val="tx1">
                    <a:lumMod val="65000"/>
                    <a:lumOff val="35000"/>
                  </a:schemeClr>
                </a:solidFill>
              </a:rPr>
              <a:t> preventing disease from entering or spreading on the farm. </a:t>
            </a:r>
            <a:endParaRPr sz="1800" i="0" u="none" strike="noStrike" cap="none">
              <a:solidFill>
                <a:schemeClr val="tx1">
                  <a:lumMod val="65000"/>
                  <a:lumOff val="35000"/>
                </a:schemeClr>
              </a:solidFill>
            </a:endParaRPr>
          </a:p>
          <a:p>
            <a:pPr marL="457200" marR="0" lvl="1" indent="0" algn="l" rtl="0">
              <a:lnSpc>
                <a:spcPct val="120000"/>
              </a:lnSpc>
              <a:spcBef>
                <a:spcPts val="0"/>
              </a:spcBef>
              <a:spcAft>
                <a:spcPts val="0"/>
              </a:spcAft>
              <a:buClr>
                <a:schemeClr val="dk1"/>
              </a:buClr>
              <a:buSzPts val="1800"/>
              <a:buFont typeface="Arial"/>
              <a:buNone/>
            </a:pPr>
            <a:endParaRPr sz="1800" b="0" i="0" u="none" strike="noStrike" cap="none">
              <a:solidFill>
                <a:schemeClr val="tx1">
                  <a:lumMod val="65000"/>
                  <a:lumOff val="35000"/>
                </a:schemeClr>
              </a:solidFill>
              <a:latin typeface="Arial"/>
              <a:ea typeface="Arial"/>
              <a:cs typeface="Arial"/>
            </a:endParaRPr>
          </a:p>
          <a:p>
            <a:pPr marL="0" marR="0" lvl="0" indent="0" algn="l" rtl="0">
              <a:lnSpc>
                <a:spcPct val="120000"/>
              </a:lnSpc>
              <a:spcBef>
                <a:spcPts val="0"/>
              </a:spcBef>
              <a:spcAft>
                <a:spcPts val="0"/>
              </a:spcAft>
              <a:buClr>
                <a:schemeClr val="dk2"/>
              </a:buClr>
              <a:buSzPts val="1800"/>
              <a:buFont typeface="Arial"/>
              <a:buNone/>
            </a:pPr>
            <a:r>
              <a:rPr lang="en-GB" sz="1800">
                <a:solidFill>
                  <a:schemeClr val="tx1">
                    <a:lumMod val="65000"/>
                    <a:lumOff val="35000"/>
                  </a:schemeClr>
                </a:solidFill>
                <a:latin typeface="Arial"/>
                <a:ea typeface="Arial"/>
                <a:cs typeface="Arial"/>
                <a:sym typeface="Arial"/>
              </a:rPr>
              <a:t>Only farmers who have met these standards are eligible to sell under the brands. </a:t>
            </a:r>
            <a:endParaRPr sz="1800">
              <a:solidFill>
                <a:schemeClr val="tx1">
                  <a:lumMod val="65000"/>
                  <a:lumOff val="35000"/>
                </a:schemeClr>
              </a:solidFill>
              <a:latin typeface="Arial"/>
              <a:ea typeface="Arial"/>
              <a:cs typeface="Arial"/>
            </a:endParaRPr>
          </a:p>
        </p:txBody>
      </p:sp>
      <p:pic>
        <p:nvPicPr>
          <p:cNvPr id="254" name="Google Shape;254;p34"/>
          <p:cNvPicPr preferRelativeResize="0"/>
          <p:nvPr/>
        </p:nvPicPr>
        <p:blipFill rotWithShape="1">
          <a:blip r:embed="rId3">
            <a:alphaModFix/>
          </a:blip>
          <a:srcRect/>
          <a:stretch/>
        </p:blipFill>
        <p:spPr>
          <a:xfrm>
            <a:off x="6891865" y="4140199"/>
            <a:ext cx="4531785" cy="82220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pic>
        <p:nvPicPr>
          <p:cNvPr id="260" name="Google Shape;260;p35"/>
          <p:cNvPicPr preferRelativeResize="0"/>
          <p:nvPr/>
        </p:nvPicPr>
        <p:blipFill rotWithShape="1">
          <a:blip r:embed="rId3">
            <a:alphaModFix/>
          </a:blip>
          <a:srcRect r="23567"/>
          <a:stretch/>
        </p:blipFill>
        <p:spPr>
          <a:xfrm>
            <a:off x="7587789" y="1"/>
            <a:ext cx="4604212" cy="6739758"/>
          </a:xfrm>
          <a:prstGeom prst="rect">
            <a:avLst/>
          </a:prstGeom>
          <a:noFill/>
          <a:ln>
            <a:noFill/>
          </a:ln>
        </p:spPr>
      </p:pic>
      <p:sp>
        <p:nvSpPr>
          <p:cNvPr id="261" name="Google Shape;261;p35"/>
          <p:cNvSpPr txBox="1">
            <a:spLocks noGrp="1"/>
          </p:cNvSpPr>
          <p:nvPr>
            <p:ph type="title"/>
          </p:nvPr>
        </p:nvSpPr>
        <p:spPr>
          <a:xfrm>
            <a:off x="285613" y="196844"/>
            <a:ext cx="7031197"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200"/>
              <a:buFont typeface="Arial"/>
              <a:buNone/>
            </a:pPr>
            <a:r>
              <a:rPr lang="en-GB" sz="3200" b="1">
                <a:latin typeface="Courier New" panose="02070309020205020404" pitchFamily="49" charset="0"/>
                <a:cs typeface="Courier New" panose="02070309020205020404" pitchFamily="49" charset="0"/>
              </a:rPr>
              <a:t>Animal Welfare in Scotland</a:t>
            </a:r>
            <a:endParaRPr>
              <a:latin typeface="Courier New" panose="02070309020205020404" pitchFamily="49" charset="0"/>
              <a:cs typeface="Courier New" panose="02070309020205020404" pitchFamily="49" charset="0"/>
            </a:endParaRPr>
          </a:p>
        </p:txBody>
      </p:sp>
      <p:sp>
        <p:nvSpPr>
          <p:cNvPr id="262" name="Google Shape;262;p35"/>
          <p:cNvSpPr txBox="1">
            <a:spLocks noGrp="1"/>
          </p:cNvSpPr>
          <p:nvPr>
            <p:ph type="body" idx="4294967295"/>
          </p:nvPr>
        </p:nvSpPr>
        <p:spPr>
          <a:xfrm>
            <a:off x="260122" y="1370769"/>
            <a:ext cx="6980397" cy="4153233"/>
          </a:xfrm>
          <a:prstGeom prst="rect">
            <a:avLst/>
          </a:prstGeom>
          <a:noFill/>
          <a:ln>
            <a:noFill/>
          </a:ln>
        </p:spPr>
        <p:txBody>
          <a:bodyPr spcFirstLastPara="1" wrap="square" lIns="91425" tIns="45700" rIns="91425" bIns="45700" anchor="t" anchorCtr="0">
            <a:noAutofit/>
          </a:bodyPr>
          <a:lstStyle/>
          <a:p>
            <a:pPr marL="457200" lvl="0" indent="-374650" algn="l" rtl="0">
              <a:lnSpc>
                <a:spcPct val="115000"/>
              </a:lnSpc>
              <a:spcBef>
                <a:spcPts val="1200"/>
              </a:spcBef>
              <a:spcAft>
                <a:spcPts val="0"/>
              </a:spcAft>
              <a:buClr>
                <a:schemeClr val="dk2"/>
              </a:buClr>
              <a:buSzPts val="2300"/>
              <a:buChar char="●"/>
            </a:pPr>
            <a:r>
              <a:rPr lang="en-GB" b="1">
                <a:solidFill>
                  <a:schemeClr val="tx1">
                    <a:lumMod val="65000"/>
                    <a:lumOff val="35000"/>
                  </a:schemeClr>
                </a:solidFill>
              </a:rPr>
              <a:t>This is a priority</a:t>
            </a:r>
            <a:r>
              <a:rPr lang="en-GB">
                <a:solidFill>
                  <a:schemeClr val="tx1">
                    <a:lumMod val="65000"/>
                    <a:lumOff val="35000"/>
                  </a:schemeClr>
                </a:solidFill>
              </a:rPr>
              <a:t> in Scottish livestock farming.</a:t>
            </a:r>
            <a:endParaRPr lang="en-US">
              <a:solidFill>
                <a:schemeClr val="tx1">
                  <a:lumMod val="65000"/>
                  <a:lumOff val="35000"/>
                </a:schemeClr>
              </a:solidFill>
            </a:endParaRPr>
          </a:p>
          <a:p>
            <a:pPr marL="457200" lvl="0" indent="-374650" algn="l" rtl="0">
              <a:lnSpc>
                <a:spcPct val="115000"/>
              </a:lnSpc>
              <a:spcBef>
                <a:spcPts val="0"/>
              </a:spcBef>
              <a:spcAft>
                <a:spcPts val="0"/>
              </a:spcAft>
              <a:buClr>
                <a:schemeClr val="dk2"/>
              </a:buClr>
              <a:buSzPts val="2300"/>
              <a:buChar char="●"/>
            </a:pPr>
            <a:r>
              <a:rPr lang="en-GB">
                <a:solidFill>
                  <a:schemeClr val="tx1">
                    <a:lumMod val="65000"/>
                    <a:lumOff val="35000"/>
                  </a:schemeClr>
                </a:solidFill>
              </a:rPr>
              <a:t>The </a:t>
            </a:r>
            <a:r>
              <a:rPr lang="en-GB" b="1">
                <a:solidFill>
                  <a:schemeClr val="tx1">
                    <a:lumMod val="65000"/>
                    <a:lumOff val="35000"/>
                  </a:schemeClr>
                </a:solidFill>
              </a:rPr>
              <a:t>Scottish SPCA supports the QMS Quality Assurance Scheme</a:t>
            </a:r>
            <a:r>
              <a:rPr lang="en-GB">
                <a:solidFill>
                  <a:schemeClr val="tx1">
                    <a:lumMod val="65000"/>
                    <a:lumOff val="35000"/>
                  </a:schemeClr>
                </a:solidFill>
              </a:rPr>
              <a:t>, which has been running for 35 years.</a:t>
            </a:r>
            <a:endParaRPr>
              <a:solidFill>
                <a:schemeClr val="tx1">
                  <a:lumMod val="65000"/>
                  <a:lumOff val="35000"/>
                </a:schemeClr>
              </a:solidFill>
            </a:endParaRPr>
          </a:p>
          <a:p>
            <a:pPr marL="457200" lvl="0" indent="-374650" algn="l" rtl="0">
              <a:lnSpc>
                <a:spcPct val="115000"/>
              </a:lnSpc>
              <a:spcBef>
                <a:spcPts val="0"/>
              </a:spcBef>
              <a:spcAft>
                <a:spcPts val="0"/>
              </a:spcAft>
              <a:buClr>
                <a:schemeClr val="dk2"/>
              </a:buClr>
              <a:buSzPts val="2300"/>
              <a:buChar char="●"/>
            </a:pPr>
            <a:r>
              <a:rPr lang="en-GB">
                <a:solidFill>
                  <a:schemeClr val="tx1">
                    <a:lumMod val="65000"/>
                    <a:lumOff val="35000"/>
                  </a:schemeClr>
                </a:solidFill>
              </a:rPr>
              <a:t>Farms are </a:t>
            </a:r>
            <a:r>
              <a:rPr lang="en-GB" b="1">
                <a:solidFill>
                  <a:schemeClr val="tx1">
                    <a:lumMod val="65000"/>
                    <a:lumOff val="35000"/>
                  </a:schemeClr>
                </a:solidFill>
              </a:rPr>
              <a:t>inspected  every year</a:t>
            </a:r>
            <a:r>
              <a:rPr lang="en-GB">
                <a:solidFill>
                  <a:schemeClr val="tx1">
                    <a:lumMod val="65000"/>
                    <a:lumOff val="35000"/>
                  </a:schemeClr>
                </a:solidFill>
              </a:rPr>
              <a:t> to make sure high welfare standards are met.</a:t>
            </a:r>
            <a:endParaRPr>
              <a:solidFill>
                <a:schemeClr val="tx1">
                  <a:lumMod val="65000"/>
                  <a:lumOff val="35000"/>
                </a:schemeClr>
              </a:solidFill>
            </a:endParaRPr>
          </a:p>
          <a:p>
            <a:pPr marL="457200" lvl="0" indent="-374650" algn="l" rtl="0">
              <a:lnSpc>
                <a:spcPct val="115000"/>
              </a:lnSpc>
              <a:spcBef>
                <a:spcPts val="0"/>
              </a:spcBef>
              <a:spcAft>
                <a:spcPts val="0"/>
              </a:spcAft>
              <a:buClr>
                <a:schemeClr val="dk2"/>
              </a:buClr>
              <a:buSzPts val="2300"/>
              <a:buChar char="●"/>
            </a:pPr>
            <a:r>
              <a:rPr lang="en-GB">
                <a:solidFill>
                  <a:schemeClr val="tx1">
                    <a:lumMod val="65000"/>
                    <a:lumOff val="35000"/>
                  </a:schemeClr>
                </a:solidFill>
              </a:rPr>
              <a:t>Farmers spend lots of time with their animals, </a:t>
            </a:r>
            <a:r>
              <a:rPr lang="en-GB" b="1">
                <a:solidFill>
                  <a:schemeClr val="tx1">
                    <a:lumMod val="65000"/>
                    <a:lumOff val="35000"/>
                  </a:schemeClr>
                </a:solidFill>
              </a:rPr>
              <a:t>checking their health and wellbeing</a:t>
            </a:r>
            <a:r>
              <a:rPr lang="en-GB">
                <a:solidFill>
                  <a:schemeClr val="tx1">
                    <a:lumMod val="65000"/>
                    <a:lumOff val="35000"/>
                  </a:schemeClr>
                </a:solidFill>
              </a:rPr>
              <a:t>.</a:t>
            </a:r>
            <a:endParaRPr>
              <a:solidFill>
                <a:schemeClr val="tx1">
                  <a:lumMod val="65000"/>
                  <a:lumOff val="35000"/>
                </a:schemeClr>
              </a:solidFill>
            </a:endParaRPr>
          </a:p>
          <a:p>
            <a:pPr indent="-374650">
              <a:lnSpc>
                <a:spcPct val="115000"/>
              </a:lnSpc>
              <a:spcBef>
                <a:spcPts val="0"/>
              </a:spcBef>
              <a:buClr>
                <a:schemeClr val="dk2"/>
              </a:buClr>
              <a:buSzPts val="2300"/>
              <a:buChar char="●"/>
            </a:pPr>
            <a:r>
              <a:rPr lang="en-GB" b="1">
                <a:solidFill>
                  <a:schemeClr val="tx1">
                    <a:lumMod val="65000"/>
                    <a:lumOff val="35000"/>
                  </a:schemeClr>
                </a:solidFill>
              </a:rPr>
              <a:t>Vets and animal nutritionists</a:t>
            </a:r>
            <a:r>
              <a:rPr lang="en-GB">
                <a:solidFill>
                  <a:schemeClr val="tx1">
                    <a:lumMod val="65000"/>
                    <a:lumOff val="35000"/>
                  </a:schemeClr>
                </a:solidFill>
              </a:rPr>
              <a:t> work with farmers to help keep animals healthy.</a:t>
            </a:r>
            <a:endParaRPr>
              <a:solidFill>
                <a:schemeClr val="tx1">
                  <a:lumMod val="65000"/>
                  <a:lumOff val="35000"/>
                </a:schemeClr>
              </a:solidFill>
            </a:endParaRPr>
          </a:p>
          <a:p>
            <a:pPr marL="0" lvl="0" indent="0" algn="l" rtl="0">
              <a:lnSpc>
                <a:spcPct val="115000"/>
              </a:lnSpc>
              <a:spcBef>
                <a:spcPts val="1200"/>
              </a:spcBef>
              <a:spcAft>
                <a:spcPts val="1200"/>
              </a:spcAft>
              <a:buNone/>
            </a:pPr>
            <a:endParaRPr sz="1600">
              <a:solidFill>
                <a:schemeClr val="tx1">
                  <a:lumMod val="65000"/>
                  <a:lumOff val="35000"/>
                </a:schemeClr>
              </a:solidFill>
            </a:endParaRPr>
          </a:p>
        </p:txBody>
      </p:sp>
      <p:sp>
        <p:nvSpPr>
          <p:cNvPr id="263" name="Google Shape;263;p35"/>
          <p:cNvSpPr/>
          <p:nvPr/>
        </p:nvSpPr>
        <p:spPr>
          <a:xfrm>
            <a:off x="1567552" y="5773900"/>
            <a:ext cx="5662800" cy="613500"/>
          </a:xfrm>
          <a:prstGeom prst="roundRect">
            <a:avLst>
              <a:gd name="adj" fmla="val 8190"/>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rPr>
              <a:t>List examples of good animal welfare?</a:t>
            </a:r>
            <a:endParaRPr sz="2400">
              <a:solidFill>
                <a:schemeClr val="lt1"/>
              </a:solidFill>
              <a:latin typeface="Arial"/>
              <a:ea typeface="Arial"/>
              <a:cs typeface="Arial"/>
              <a:sym typeface="Arial"/>
            </a:endParaRPr>
          </a:p>
        </p:txBody>
      </p:sp>
      <p:grpSp>
        <p:nvGrpSpPr>
          <p:cNvPr id="264" name="Google Shape;264;p35"/>
          <p:cNvGrpSpPr/>
          <p:nvPr/>
        </p:nvGrpSpPr>
        <p:grpSpPr>
          <a:xfrm>
            <a:off x="10232718" y="5791201"/>
            <a:ext cx="1296673" cy="578910"/>
            <a:chOff x="5257800" y="3054350"/>
            <a:chExt cx="1679304" cy="749739"/>
          </a:xfrm>
        </p:grpSpPr>
        <p:sp>
          <p:nvSpPr>
            <p:cNvPr id="265" name="Google Shape;265;p35"/>
            <p:cNvSpPr/>
            <p:nvPr/>
          </p:nvSpPr>
          <p:spPr>
            <a:xfrm>
              <a:off x="5278821" y="3673689"/>
              <a:ext cx="876601" cy="130400"/>
            </a:xfrm>
            <a:custGeom>
              <a:avLst/>
              <a:gdLst/>
              <a:ahLst/>
              <a:cxnLst/>
              <a:rect l="l" t="t" r="r" b="b"/>
              <a:pathLst>
                <a:path w="876601" h="130400" extrusionOk="0">
                  <a:moveTo>
                    <a:pt x="109081" y="55439"/>
                  </a:moveTo>
                  <a:lnTo>
                    <a:pt x="109081" y="55145"/>
                  </a:lnTo>
                  <a:cubicBezTo>
                    <a:pt x="109209" y="26224"/>
                    <a:pt x="85768" y="2677"/>
                    <a:pt x="56725" y="2549"/>
                  </a:cubicBezTo>
                  <a:cubicBezTo>
                    <a:pt x="56044" y="2546"/>
                    <a:pt x="55364" y="2557"/>
                    <a:pt x="54684" y="2580"/>
                  </a:cubicBezTo>
                  <a:cubicBezTo>
                    <a:pt x="25385" y="1695"/>
                    <a:pt x="914" y="24628"/>
                    <a:pt x="25" y="53802"/>
                  </a:cubicBezTo>
                  <a:cubicBezTo>
                    <a:pt x="8" y="54347"/>
                    <a:pt x="0" y="54893"/>
                    <a:pt x="1" y="55439"/>
                  </a:cubicBezTo>
                  <a:lnTo>
                    <a:pt x="1" y="55723"/>
                  </a:lnTo>
                  <a:cubicBezTo>
                    <a:pt x="-127" y="84644"/>
                    <a:pt x="23313" y="108192"/>
                    <a:pt x="52356" y="108319"/>
                  </a:cubicBezTo>
                  <a:cubicBezTo>
                    <a:pt x="53040" y="108322"/>
                    <a:pt x="53724" y="108312"/>
                    <a:pt x="54407" y="108288"/>
                  </a:cubicBezTo>
                  <a:cubicBezTo>
                    <a:pt x="65204" y="108357"/>
                    <a:pt x="75790" y="105314"/>
                    <a:pt x="84887" y="99524"/>
                  </a:cubicBezTo>
                  <a:lnTo>
                    <a:pt x="96174" y="109597"/>
                  </a:lnTo>
                  <a:lnTo>
                    <a:pt x="110548" y="93672"/>
                  </a:lnTo>
                  <a:lnTo>
                    <a:pt x="99994" y="84766"/>
                  </a:lnTo>
                  <a:cubicBezTo>
                    <a:pt x="105891" y="76111"/>
                    <a:pt x="109055" y="65898"/>
                    <a:pt x="109081" y="55439"/>
                  </a:cubicBezTo>
                  <a:moveTo>
                    <a:pt x="85478" y="55723"/>
                  </a:moveTo>
                  <a:cubicBezTo>
                    <a:pt x="85507" y="60536"/>
                    <a:pt x="84557" y="65304"/>
                    <a:pt x="82687" y="69742"/>
                  </a:cubicBezTo>
                  <a:lnTo>
                    <a:pt x="65828" y="54566"/>
                  </a:lnTo>
                  <a:lnTo>
                    <a:pt x="51464" y="70624"/>
                  </a:lnTo>
                  <a:lnTo>
                    <a:pt x="68180" y="84785"/>
                  </a:lnTo>
                  <a:cubicBezTo>
                    <a:pt x="52264" y="91918"/>
                    <a:pt x="33554" y="84852"/>
                    <a:pt x="26390" y="69002"/>
                  </a:cubicBezTo>
                  <a:cubicBezTo>
                    <a:pt x="24465" y="64742"/>
                    <a:pt x="23516" y="60109"/>
                    <a:pt x="23613" y="55439"/>
                  </a:cubicBezTo>
                  <a:lnTo>
                    <a:pt x="23613" y="55145"/>
                  </a:lnTo>
                  <a:cubicBezTo>
                    <a:pt x="22913" y="38281"/>
                    <a:pt x="36074" y="24046"/>
                    <a:pt x="53009" y="23349"/>
                  </a:cubicBezTo>
                  <a:cubicBezTo>
                    <a:pt x="53475" y="23330"/>
                    <a:pt x="53941" y="23321"/>
                    <a:pt x="54407" y="23323"/>
                  </a:cubicBezTo>
                  <a:cubicBezTo>
                    <a:pt x="71625" y="23365"/>
                    <a:pt x="85548" y="37298"/>
                    <a:pt x="85506" y="54443"/>
                  </a:cubicBezTo>
                  <a:cubicBezTo>
                    <a:pt x="85505" y="54775"/>
                    <a:pt x="85499" y="55107"/>
                    <a:pt x="85487" y="55439"/>
                  </a:cubicBezTo>
                  <a:close/>
                  <a:moveTo>
                    <a:pt x="178023" y="71990"/>
                  </a:moveTo>
                  <a:cubicBezTo>
                    <a:pt x="178023" y="82499"/>
                    <a:pt x="172594" y="87905"/>
                    <a:pt x="164088" y="87905"/>
                  </a:cubicBezTo>
                  <a:cubicBezTo>
                    <a:pt x="155582" y="87905"/>
                    <a:pt x="150600" y="82499"/>
                    <a:pt x="150600" y="71990"/>
                  </a:cubicBezTo>
                  <a:lnTo>
                    <a:pt x="150600" y="28360"/>
                  </a:lnTo>
                  <a:lnTo>
                    <a:pt x="128312" y="28360"/>
                  </a:lnTo>
                  <a:lnTo>
                    <a:pt x="128312" y="79018"/>
                  </a:lnTo>
                  <a:cubicBezTo>
                    <a:pt x="128312" y="96982"/>
                    <a:pt x="138132" y="108070"/>
                    <a:pt x="154982" y="108070"/>
                  </a:cubicBezTo>
                  <a:cubicBezTo>
                    <a:pt x="164282" y="107980"/>
                    <a:pt x="172921" y="103268"/>
                    <a:pt x="178004" y="95512"/>
                  </a:cubicBezTo>
                  <a:lnTo>
                    <a:pt x="178004" y="106609"/>
                  </a:lnTo>
                  <a:lnTo>
                    <a:pt x="200283" y="106609"/>
                  </a:lnTo>
                  <a:lnTo>
                    <a:pt x="200283" y="28350"/>
                  </a:lnTo>
                  <a:lnTo>
                    <a:pt x="178023" y="28350"/>
                  </a:lnTo>
                  <a:close/>
                  <a:moveTo>
                    <a:pt x="253566" y="27449"/>
                  </a:moveTo>
                  <a:cubicBezTo>
                    <a:pt x="243059" y="27216"/>
                    <a:pt x="232637" y="29363"/>
                    <a:pt x="223086" y="33728"/>
                  </a:cubicBezTo>
                  <a:lnTo>
                    <a:pt x="228658" y="50668"/>
                  </a:lnTo>
                  <a:cubicBezTo>
                    <a:pt x="235550" y="47883"/>
                    <a:pt x="242917" y="46446"/>
                    <a:pt x="250356" y="46438"/>
                  </a:cubicBezTo>
                  <a:cubicBezTo>
                    <a:pt x="261500" y="46438"/>
                    <a:pt x="267224" y="51550"/>
                    <a:pt x="267224" y="60741"/>
                  </a:cubicBezTo>
                  <a:lnTo>
                    <a:pt x="267224" y="62059"/>
                  </a:lnTo>
                  <a:cubicBezTo>
                    <a:pt x="261058" y="59881"/>
                    <a:pt x="254555" y="58796"/>
                    <a:pt x="248012" y="58853"/>
                  </a:cubicBezTo>
                  <a:cubicBezTo>
                    <a:pt x="229391" y="58853"/>
                    <a:pt x="216342" y="66735"/>
                    <a:pt x="216342" y="83817"/>
                  </a:cubicBezTo>
                  <a:lnTo>
                    <a:pt x="216342" y="84102"/>
                  </a:lnTo>
                  <a:cubicBezTo>
                    <a:pt x="216402" y="97470"/>
                    <a:pt x="227334" y="108258"/>
                    <a:pt x="240759" y="108198"/>
                  </a:cubicBezTo>
                  <a:cubicBezTo>
                    <a:pt x="241617" y="108194"/>
                    <a:pt x="242474" y="108145"/>
                    <a:pt x="243326" y="108051"/>
                  </a:cubicBezTo>
                  <a:cubicBezTo>
                    <a:pt x="252333" y="108437"/>
                    <a:pt x="261043" y="104795"/>
                    <a:pt x="267072" y="98120"/>
                  </a:cubicBezTo>
                  <a:lnTo>
                    <a:pt x="267072" y="106590"/>
                  </a:lnTo>
                  <a:lnTo>
                    <a:pt x="288627" y="106590"/>
                  </a:lnTo>
                  <a:lnTo>
                    <a:pt x="288627" y="61215"/>
                  </a:lnTo>
                  <a:cubicBezTo>
                    <a:pt x="289270" y="52094"/>
                    <a:pt x="286205" y="43099"/>
                    <a:pt x="280121" y="36251"/>
                  </a:cubicBezTo>
                  <a:cubicBezTo>
                    <a:pt x="272807" y="29917"/>
                    <a:pt x="263251" y="26761"/>
                    <a:pt x="253585" y="27487"/>
                  </a:cubicBezTo>
                  <a:moveTo>
                    <a:pt x="267510" y="79027"/>
                  </a:moveTo>
                  <a:cubicBezTo>
                    <a:pt x="267510" y="87061"/>
                    <a:pt x="260471" y="92752"/>
                    <a:pt x="250060" y="92752"/>
                  </a:cubicBezTo>
                  <a:cubicBezTo>
                    <a:pt x="242878" y="92752"/>
                    <a:pt x="237887" y="89252"/>
                    <a:pt x="237887" y="83267"/>
                  </a:cubicBezTo>
                  <a:lnTo>
                    <a:pt x="237887" y="82973"/>
                  </a:lnTo>
                  <a:cubicBezTo>
                    <a:pt x="237887" y="75964"/>
                    <a:pt x="243755" y="72170"/>
                    <a:pt x="253280" y="72170"/>
                  </a:cubicBezTo>
                  <a:cubicBezTo>
                    <a:pt x="258174" y="72129"/>
                    <a:pt x="263022" y="73125"/>
                    <a:pt x="267501" y="75091"/>
                  </a:cubicBezTo>
                  <a:close/>
                  <a:moveTo>
                    <a:pt x="309363" y="0"/>
                  </a:moveTo>
                  <a:lnTo>
                    <a:pt x="331652" y="0"/>
                  </a:lnTo>
                  <a:lnTo>
                    <a:pt x="331652" y="106590"/>
                  </a:lnTo>
                  <a:lnTo>
                    <a:pt x="309363" y="106590"/>
                  </a:lnTo>
                  <a:close/>
                  <a:moveTo>
                    <a:pt x="352692" y="0"/>
                  </a:moveTo>
                  <a:lnTo>
                    <a:pt x="376152" y="0"/>
                  </a:lnTo>
                  <a:lnTo>
                    <a:pt x="376152" y="19709"/>
                  </a:lnTo>
                  <a:lnTo>
                    <a:pt x="352692" y="19709"/>
                  </a:lnTo>
                  <a:close/>
                  <a:moveTo>
                    <a:pt x="353273" y="28331"/>
                  </a:moveTo>
                  <a:lnTo>
                    <a:pt x="375562" y="28331"/>
                  </a:lnTo>
                  <a:lnTo>
                    <a:pt x="375562" y="106590"/>
                  </a:lnTo>
                  <a:lnTo>
                    <a:pt x="353273" y="106590"/>
                  </a:lnTo>
                  <a:close/>
                  <a:moveTo>
                    <a:pt x="422539" y="8347"/>
                  </a:moveTo>
                  <a:lnTo>
                    <a:pt x="400251" y="8347"/>
                  </a:lnTo>
                  <a:lnTo>
                    <a:pt x="400251" y="28350"/>
                  </a:lnTo>
                  <a:lnTo>
                    <a:pt x="390868" y="28350"/>
                  </a:lnTo>
                  <a:lnTo>
                    <a:pt x="390868" y="47320"/>
                  </a:lnTo>
                  <a:lnTo>
                    <a:pt x="400251" y="47320"/>
                  </a:lnTo>
                  <a:lnTo>
                    <a:pt x="400251" y="84405"/>
                  </a:lnTo>
                  <a:cubicBezTo>
                    <a:pt x="400251" y="102512"/>
                    <a:pt x="409490" y="107909"/>
                    <a:pt x="423111" y="107909"/>
                  </a:cubicBezTo>
                  <a:cubicBezTo>
                    <a:pt x="429285" y="108079"/>
                    <a:pt x="435383" y="106511"/>
                    <a:pt x="440703" y="103385"/>
                  </a:cubicBezTo>
                  <a:lnTo>
                    <a:pt x="440703" y="85572"/>
                  </a:lnTo>
                  <a:cubicBezTo>
                    <a:pt x="437331" y="87409"/>
                    <a:pt x="433545" y="88362"/>
                    <a:pt x="429702" y="88342"/>
                  </a:cubicBezTo>
                  <a:cubicBezTo>
                    <a:pt x="424720" y="88342"/>
                    <a:pt x="422520" y="85857"/>
                    <a:pt x="422520" y="80754"/>
                  </a:cubicBezTo>
                  <a:lnTo>
                    <a:pt x="422520" y="47320"/>
                  </a:lnTo>
                  <a:lnTo>
                    <a:pt x="440999" y="47320"/>
                  </a:lnTo>
                  <a:lnTo>
                    <a:pt x="440999" y="28350"/>
                  </a:lnTo>
                  <a:lnTo>
                    <a:pt x="422520" y="28350"/>
                  </a:lnTo>
                  <a:close/>
                  <a:moveTo>
                    <a:pt x="492957" y="81617"/>
                  </a:moveTo>
                  <a:lnTo>
                    <a:pt x="475069" y="28322"/>
                  </a:lnTo>
                  <a:lnTo>
                    <a:pt x="451466" y="28322"/>
                  </a:lnTo>
                  <a:lnTo>
                    <a:pt x="482261" y="106884"/>
                  </a:lnTo>
                  <a:cubicBezTo>
                    <a:pt x="481189" y="110188"/>
                    <a:pt x="477961" y="112311"/>
                    <a:pt x="474488" y="111997"/>
                  </a:cubicBezTo>
                  <a:cubicBezTo>
                    <a:pt x="471106" y="111786"/>
                    <a:pt x="467830" y="110733"/>
                    <a:pt x="464963" y="108933"/>
                  </a:cubicBezTo>
                  <a:lnTo>
                    <a:pt x="457486" y="124991"/>
                  </a:lnTo>
                  <a:cubicBezTo>
                    <a:pt x="463438" y="128621"/>
                    <a:pt x="470301" y="130496"/>
                    <a:pt x="477279" y="130397"/>
                  </a:cubicBezTo>
                  <a:cubicBezTo>
                    <a:pt x="490614" y="130397"/>
                    <a:pt x="497072" y="124412"/>
                    <a:pt x="503082" y="108497"/>
                  </a:cubicBezTo>
                  <a:lnTo>
                    <a:pt x="533286" y="28341"/>
                  </a:lnTo>
                  <a:lnTo>
                    <a:pt x="510112" y="28341"/>
                  </a:lnTo>
                  <a:close/>
                  <a:moveTo>
                    <a:pt x="645015" y="47595"/>
                  </a:moveTo>
                  <a:lnTo>
                    <a:pt x="618030" y="4373"/>
                  </a:lnTo>
                  <a:lnTo>
                    <a:pt x="593694" y="4373"/>
                  </a:lnTo>
                  <a:lnTo>
                    <a:pt x="593694" y="106581"/>
                  </a:lnTo>
                  <a:lnTo>
                    <a:pt x="615830" y="106581"/>
                  </a:lnTo>
                  <a:lnTo>
                    <a:pt x="615830" y="40301"/>
                  </a:lnTo>
                  <a:lnTo>
                    <a:pt x="644405" y="83523"/>
                  </a:lnTo>
                  <a:lnTo>
                    <a:pt x="644995" y="83523"/>
                  </a:lnTo>
                  <a:lnTo>
                    <a:pt x="673885" y="39893"/>
                  </a:lnTo>
                  <a:lnTo>
                    <a:pt x="673885" y="106619"/>
                  </a:lnTo>
                  <a:lnTo>
                    <a:pt x="696316" y="106619"/>
                  </a:lnTo>
                  <a:lnTo>
                    <a:pt x="696316" y="4382"/>
                  </a:lnTo>
                  <a:lnTo>
                    <a:pt x="671970" y="4382"/>
                  </a:lnTo>
                  <a:close/>
                  <a:moveTo>
                    <a:pt x="754581" y="26870"/>
                  </a:moveTo>
                  <a:cubicBezTo>
                    <a:pt x="732966" y="26999"/>
                    <a:pt x="715548" y="44552"/>
                    <a:pt x="715677" y="66076"/>
                  </a:cubicBezTo>
                  <a:cubicBezTo>
                    <a:pt x="715680" y="66602"/>
                    <a:pt x="715694" y="67129"/>
                    <a:pt x="715719" y="67655"/>
                  </a:cubicBezTo>
                  <a:lnTo>
                    <a:pt x="715719" y="67940"/>
                  </a:lnTo>
                  <a:cubicBezTo>
                    <a:pt x="716218" y="90768"/>
                    <a:pt x="735207" y="108871"/>
                    <a:pt x="758132" y="108374"/>
                  </a:cubicBezTo>
                  <a:cubicBezTo>
                    <a:pt x="770008" y="108117"/>
                    <a:pt x="781205" y="102806"/>
                    <a:pt x="788890" y="93786"/>
                  </a:cubicBezTo>
                  <a:lnTo>
                    <a:pt x="776136" y="82546"/>
                  </a:lnTo>
                  <a:cubicBezTo>
                    <a:pt x="771193" y="87758"/>
                    <a:pt x="764284" y="90669"/>
                    <a:pt x="757086" y="90570"/>
                  </a:cubicBezTo>
                  <a:cubicBezTo>
                    <a:pt x="747661" y="91188"/>
                    <a:pt x="739324" y="84536"/>
                    <a:pt x="737874" y="75243"/>
                  </a:cubicBezTo>
                  <a:lnTo>
                    <a:pt x="792576" y="75243"/>
                  </a:lnTo>
                  <a:cubicBezTo>
                    <a:pt x="792719" y="73194"/>
                    <a:pt x="792862" y="71146"/>
                    <a:pt x="792862" y="69400"/>
                  </a:cubicBezTo>
                  <a:cubicBezTo>
                    <a:pt x="792862" y="47206"/>
                    <a:pt x="780831" y="26908"/>
                    <a:pt x="754600" y="26908"/>
                  </a:cubicBezTo>
                  <a:moveTo>
                    <a:pt x="737588" y="61367"/>
                  </a:moveTo>
                  <a:cubicBezTo>
                    <a:pt x="738008" y="52239"/>
                    <a:pt x="745427" y="44979"/>
                    <a:pt x="754600" y="44721"/>
                  </a:cubicBezTo>
                  <a:cubicBezTo>
                    <a:pt x="763742" y="44875"/>
                    <a:pt x="771093" y="52262"/>
                    <a:pt x="771164" y="61367"/>
                  </a:cubicBezTo>
                  <a:close/>
                  <a:moveTo>
                    <a:pt x="841449" y="27449"/>
                  </a:moveTo>
                  <a:cubicBezTo>
                    <a:pt x="830942" y="27216"/>
                    <a:pt x="820520" y="29363"/>
                    <a:pt x="810969" y="33728"/>
                  </a:cubicBezTo>
                  <a:lnTo>
                    <a:pt x="816541" y="50668"/>
                  </a:lnTo>
                  <a:cubicBezTo>
                    <a:pt x="823436" y="47882"/>
                    <a:pt x="830807" y="46446"/>
                    <a:pt x="838248" y="46438"/>
                  </a:cubicBezTo>
                  <a:cubicBezTo>
                    <a:pt x="849392" y="46438"/>
                    <a:pt x="855107" y="51550"/>
                    <a:pt x="855107" y="60741"/>
                  </a:cubicBezTo>
                  <a:lnTo>
                    <a:pt x="855107" y="62059"/>
                  </a:lnTo>
                  <a:cubicBezTo>
                    <a:pt x="848944" y="59881"/>
                    <a:pt x="842445" y="58796"/>
                    <a:pt x="835905" y="58853"/>
                  </a:cubicBezTo>
                  <a:cubicBezTo>
                    <a:pt x="817284" y="58853"/>
                    <a:pt x="804225" y="66735"/>
                    <a:pt x="804225" y="83817"/>
                  </a:cubicBezTo>
                  <a:lnTo>
                    <a:pt x="804225" y="84102"/>
                  </a:lnTo>
                  <a:cubicBezTo>
                    <a:pt x="804285" y="97470"/>
                    <a:pt x="815217" y="108258"/>
                    <a:pt x="828642" y="108198"/>
                  </a:cubicBezTo>
                  <a:cubicBezTo>
                    <a:pt x="829500" y="108194"/>
                    <a:pt x="830357" y="108145"/>
                    <a:pt x="831209" y="108051"/>
                  </a:cubicBezTo>
                  <a:cubicBezTo>
                    <a:pt x="840220" y="108440"/>
                    <a:pt x="848933" y="104797"/>
                    <a:pt x="854965" y="98120"/>
                  </a:cubicBezTo>
                  <a:lnTo>
                    <a:pt x="854965" y="106590"/>
                  </a:lnTo>
                  <a:lnTo>
                    <a:pt x="876520" y="106590"/>
                  </a:lnTo>
                  <a:lnTo>
                    <a:pt x="876520" y="61215"/>
                  </a:lnTo>
                  <a:cubicBezTo>
                    <a:pt x="877155" y="52095"/>
                    <a:pt x="874091" y="43103"/>
                    <a:pt x="868014" y="36251"/>
                  </a:cubicBezTo>
                  <a:cubicBezTo>
                    <a:pt x="860698" y="29919"/>
                    <a:pt x="851143" y="26763"/>
                    <a:pt x="841477" y="27487"/>
                  </a:cubicBezTo>
                  <a:moveTo>
                    <a:pt x="855412" y="79027"/>
                  </a:moveTo>
                  <a:cubicBezTo>
                    <a:pt x="855412" y="87061"/>
                    <a:pt x="848364" y="92752"/>
                    <a:pt x="837962" y="92752"/>
                  </a:cubicBezTo>
                  <a:cubicBezTo>
                    <a:pt x="830781" y="92752"/>
                    <a:pt x="825789" y="89252"/>
                    <a:pt x="825789" y="83267"/>
                  </a:cubicBezTo>
                  <a:lnTo>
                    <a:pt x="825789" y="82973"/>
                  </a:lnTo>
                  <a:cubicBezTo>
                    <a:pt x="825789" y="75964"/>
                    <a:pt x="831657" y="72170"/>
                    <a:pt x="841182" y="72170"/>
                  </a:cubicBezTo>
                  <a:cubicBezTo>
                    <a:pt x="846076" y="72131"/>
                    <a:pt x="850923" y="73127"/>
                    <a:pt x="855403" y="75091"/>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66" name="Google Shape;266;p35"/>
            <p:cNvSpPr/>
            <p:nvPr/>
          </p:nvSpPr>
          <p:spPr>
            <a:xfrm>
              <a:off x="6168599" y="3682035"/>
              <a:ext cx="50091" cy="99574"/>
            </a:xfrm>
            <a:custGeom>
              <a:avLst/>
              <a:gdLst/>
              <a:ahLst/>
              <a:cxnLst/>
              <a:rect l="l" t="t" r="r" b="b"/>
              <a:pathLst>
                <a:path w="50091" h="99574" extrusionOk="0">
                  <a:moveTo>
                    <a:pt x="31671" y="0"/>
                  </a:moveTo>
                  <a:lnTo>
                    <a:pt x="9382" y="0"/>
                  </a:lnTo>
                  <a:lnTo>
                    <a:pt x="9382" y="20003"/>
                  </a:lnTo>
                  <a:lnTo>
                    <a:pt x="0" y="20003"/>
                  </a:lnTo>
                  <a:lnTo>
                    <a:pt x="0" y="38973"/>
                  </a:lnTo>
                  <a:lnTo>
                    <a:pt x="9382" y="38973"/>
                  </a:lnTo>
                  <a:lnTo>
                    <a:pt x="9382" y="76059"/>
                  </a:lnTo>
                  <a:cubicBezTo>
                    <a:pt x="9382" y="94165"/>
                    <a:pt x="18621" y="99562"/>
                    <a:pt x="32242" y="99562"/>
                  </a:cubicBezTo>
                  <a:cubicBezTo>
                    <a:pt x="38420" y="99733"/>
                    <a:pt x="44521" y="98165"/>
                    <a:pt x="49844" y="95038"/>
                  </a:cubicBezTo>
                  <a:lnTo>
                    <a:pt x="49844" y="77225"/>
                  </a:lnTo>
                  <a:cubicBezTo>
                    <a:pt x="46475" y="79060"/>
                    <a:pt x="42693" y="80013"/>
                    <a:pt x="38852" y="79995"/>
                  </a:cubicBezTo>
                  <a:cubicBezTo>
                    <a:pt x="33861" y="79995"/>
                    <a:pt x="31671" y="77510"/>
                    <a:pt x="31671" y="72407"/>
                  </a:cubicBezTo>
                  <a:lnTo>
                    <a:pt x="31671" y="38973"/>
                  </a:lnTo>
                  <a:lnTo>
                    <a:pt x="50092" y="38973"/>
                  </a:lnTo>
                  <a:lnTo>
                    <a:pt x="50092" y="20003"/>
                  </a:lnTo>
                  <a:lnTo>
                    <a:pt x="31623" y="20003"/>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67" name="Google Shape;267;p35"/>
            <p:cNvSpPr/>
            <p:nvPr/>
          </p:nvSpPr>
          <p:spPr>
            <a:xfrm>
              <a:off x="6275336" y="3676603"/>
              <a:ext cx="81238" cy="105128"/>
            </a:xfrm>
            <a:custGeom>
              <a:avLst/>
              <a:gdLst/>
              <a:ahLst/>
              <a:cxnLst/>
              <a:rect l="l" t="t" r="r" b="b"/>
              <a:pathLst>
                <a:path w="81238" h="105128" extrusionOk="0">
                  <a:moveTo>
                    <a:pt x="48673" y="42499"/>
                  </a:moveTo>
                  <a:cubicBezTo>
                    <a:pt x="30928" y="37966"/>
                    <a:pt x="26537" y="35784"/>
                    <a:pt x="26537" y="29059"/>
                  </a:cubicBezTo>
                  <a:lnTo>
                    <a:pt x="26537" y="28775"/>
                  </a:lnTo>
                  <a:cubicBezTo>
                    <a:pt x="26537" y="23805"/>
                    <a:pt x="31070" y="19869"/>
                    <a:pt x="39729" y="19869"/>
                  </a:cubicBezTo>
                  <a:cubicBezTo>
                    <a:pt x="49436" y="20469"/>
                    <a:pt x="58733" y="23981"/>
                    <a:pt x="66399" y="29941"/>
                  </a:cubicBezTo>
                  <a:lnTo>
                    <a:pt x="78124" y="13002"/>
                  </a:lnTo>
                  <a:cubicBezTo>
                    <a:pt x="67330" y="4386"/>
                    <a:pt x="53856" y="-210"/>
                    <a:pt x="40024" y="7"/>
                  </a:cubicBezTo>
                  <a:cubicBezTo>
                    <a:pt x="19069" y="7"/>
                    <a:pt x="4096" y="12271"/>
                    <a:pt x="4096" y="30814"/>
                  </a:cubicBezTo>
                  <a:lnTo>
                    <a:pt x="4096" y="31108"/>
                  </a:lnTo>
                  <a:cubicBezTo>
                    <a:pt x="4096" y="51406"/>
                    <a:pt x="17431" y="57096"/>
                    <a:pt x="38119" y="62361"/>
                  </a:cubicBezTo>
                  <a:cubicBezTo>
                    <a:pt x="55264" y="66733"/>
                    <a:pt x="58798" y="69654"/>
                    <a:pt x="58798" y="75355"/>
                  </a:cubicBezTo>
                  <a:lnTo>
                    <a:pt x="58798" y="75639"/>
                  </a:lnTo>
                  <a:cubicBezTo>
                    <a:pt x="58798" y="81624"/>
                    <a:pt x="53226" y="85276"/>
                    <a:pt x="43986" y="85276"/>
                  </a:cubicBezTo>
                  <a:cubicBezTo>
                    <a:pt x="32599" y="84967"/>
                    <a:pt x="21710" y="80559"/>
                    <a:pt x="13335" y="72870"/>
                  </a:cubicBezTo>
                  <a:lnTo>
                    <a:pt x="0" y="88785"/>
                  </a:lnTo>
                  <a:cubicBezTo>
                    <a:pt x="12012" y="99372"/>
                    <a:pt x="27516" y="105189"/>
                    <a:pt x="43558" y="105128"/>
                  </a:cubicBezTo>
                  <a:cubicBezTo>
                    <a:pt x="65694" y="105128"/>
                    <a:pt x="81239" y="93746"/>
                    <a:pt x="81239" y="73448"/>
                  </a:cubicBezTo>
                  <a:lnTo>
                    <a:pt x="81239" y="73154"/>
                  </a:lnTo>
                  <a:cubicBezTo>
                    <a:pt x="81239" y="55342"/>
                    <a:pt x="69513" y="47896"/>
                    <a:pt x="48682" y="42499"/>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68" name="Google Shape;268;p35"/>
            <p:cNvSpPr/>
            <p:nvPr/>
          </p:nvSpPr>
          <p:spPr>
            <a:xfrm>
              <a:off x="6369753" y="3700492"/>
              <a:ext cx="73079" cy="81573"/>
            </a:xfrm>
            <a:custGeom>
              <a:avLst/>
              <a:gdLst/>
              <a:ahLst/>
              <a:cxnLst/>
              <a:rect l="l" t="t" r="r" b="b"/>
              <a:pathLst>
                <a:path w="73079" h="81573" extrusionOk="0">
                  <a:moveTo>
                    <a:pt x="42009" y="62421"/>
                  </a:moveTo>
                  <a:cubicBezTo>
                    <a:pt x="30884" y="62344"/>
                    <a:pt x="21927" y="53301"/>
                    <a:pt x="22004" y="42222"/>
                  </a:cubicBezTo>
                  <a:cubicBezTo>
                    <a:pt x="22007" y="41749"/>
                    <a:pt x="22027" y="41276"/>
                    <a:pt x="22064" y="40805"/>
                  </a:cubicBezTo>
                  <a:lnTo>
                    <a:pt x="22064" y="40520"/>
                  </a:lnTo>
                  <a:cubicBezTo>
                    <a:pt x="21314" y="29503"/>
                    <a:pt x="29675" y="19967"/>
                    <a:pt x="40739" y="19220"/>
                  </a:cubicBezTo>
                  <a:cubicBezTo>
                    <a:pt x="40864" y="19212"/>
                    <a:pt x="40989" y="19204"/>
                    <a:pt x="41114" y="19198"/>
                  </a:cubicBezTo>
                  <a:cubicBezTo>
                    <a:pt x="48080" y="19218"/>
                    <a:pt x="54661" y="22386"/>
                    <a:pt x="59002" y="27810"/>
                  </a:cubicBezTo>
                  <a:lnTo>
                    <a:pt x="72642" y="13213"/>
                  </a:lnTo>
                  <a:cubicBezTo>
                    <a:pt x="64776" y="4218"/>
                    <a:pt x="53166" y="-637"/>
                    <a:pt x="41209" y="67"/>
                  </a:cubicBezTo>
                  <a:cubicBezTo>
                    <a:pt x="18931" y="-406"/>
                    <a:pt x="485" y="17194"/>
                    <a:pt x="9" y="39378"/>
                  </a:cubicBezTo>
                  <a:cubicBezTo>
                    <a:pt x="-1" y="39854"/>
                    <a:pt x="-3" y="40329"/>
                    <a:pt x="4" y="40805"/>
                  </a:cubicBezTo>
                  <a:lnTo>
                    <a:pt x="4" y="41099"/>
                  </a:lnTo>
                  <a:cubicBezTo>
                    <a:pt x="-264" y="63171"/>
                    <a:pt x="17489" y="81281"/>
                    <a:pt x="39655" y="81547"/>
                  </a:cubicBezTo>
                  <a:cubicBezTo>
                    <a:pt x="40090" y="81553"/>
                    <a:pt x="40526" y="81551"/>
                    <a:pt x="40962" y="81542"/>
                  </a:cubicBezTo>
                  <a:cubicBezTo>
                    <a:pt x="53324" y="82036"/>
                    <a:pt x="65208" y="76744"/>
                    <a:pt x="73080" y="67239"/>
                  </a:cubicBezTo>
                  <a:lnTo>
                    <a:pt x="60031" y="54102"/>
                  </a:lnTo>
                  <a:cubicBezTo>
                    <a:pt x="55435" y="59245"/>
                    <a:pt x="48902" y="62258"/>
                    <a:pt x="41990" y="62421"/>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69" name="Google Shape;269;p35"/>
            <p:cNvSpPr/>
            <p:nvPr/>
          </p:nvSpPr>
          <p:spPr>
            <a:xfrm>
              <a:off x="6450882" y="3700534"/>
              <a:ext cx="85048" cy="81617"/>
            </a:xfrm>
            <a:custGeom>
              <a:avLst/>
              <a:gdLst/>
              <a:ahLst/>
              <a:cxnLst/>
              <a:rect l="l" t="t" r="r" b="b"/>
              <a:pathLst>
                <a:path w="85048" h="81617" extrusionOk="0">
                  <a:moveTo>
                    <a:pt x="42681" y="25"/>
                  </a:moveTo>
                  <a:cubicBezTo>
                    <a:pt x="19912" y="-761"/>
                    <a:pt x="813" y="16982"/>
                    <a:pt x="24" y="39655"/>
                  </a:cubicBezTo>
                  <a:cubicBezTo>
                    <a:pt x="11" y="40024"/>
                    <a:pt x="3" y="40393"/>
                    <a:pt x="0" y="40762"/>
                  </a:cubicBezTo>
                  <a:lnTo>
                    <a:pt x="0" y="41056"/>
                  </a:lnTo>
                  <a:cubicBezTo>
                    <a:pt x="1008" y="64440"/>
                    <a:pt x="20862" y="82582"/>
                    <a:pt x="44344" y="81578"/>
                  </a:cubicBezTo>
                  <a:cubicBezTo>
                    <a:pt x="66527" y="80630"/>
                    <a:pt x="84250" y="62858"/>
                    <a:pt x="85049" y="40762"/>
                  </a:cubicBezTo>
                  <a:lnTo>
                    <a:pt x="85049" y="40478"/>
                  </a:lnTo>
                  <a:cubicBezTo>
                    <a:pt x="84933" y="18011"/>
                    <a:pt x="66548" y="-108"/>
                    <a:pt x="43986" y="7"/>
                  </a:cubicBezTo>
                  <a:cubicBezTo>
                    <a:pt x="43551" y="10"/>
                    <a:pt x="43116" y="19"/>
                    <a:pt x="42681" y="35"/>
                  </a:cubicBezTo>
                  <a:moveTo>
                    <a:pt x="63056" y="41066"/>
                  </a:moveTo>
                  <a:cubicBezTo>
                    <a:pt x="63761" y="52117"/>
                    <a:pt x="55337" y="61646"/>
                    <a:pt x="44239" y="62349"/>
                  </a:cubicBezTo>
                  <a:cubicBezTo>
                    <a:pt x="43720" y="62382"/>
                    <a:pt x="43201" y="62395"/>
                    <a:pt x="42681" y="62388"/>
                  </a:cubicBezTo>
                  <a:cubicBezTo>
                    <a:pt x="31146" y="62281"/>
                    <a:pt x="21881" y="52883"/>
                    <a:pt x="21987" y="41396"/>
                  </a:cubicBezTo>
                  <a:cubicBezTo>
                    <a:pt x="21989" y="41188"/>
                    <a:pt x="21994" y="40980"/>
                    <a:pt x="22003" y="40772"/>
                  </a:cubicBezTo>
                  <a:lnTo>
                    <a:pt x="22003" y="40487"/>
                  </a:lnTo>
                  <a:cubicBezTo>
                    <a:pt x="21297" y="29436"/>
                    <a:pt x="29721" y="19907"/>
                    <a:pt x="40820" y="19204"/>
                  </a:cubicBezTo>
                  <a:cubicBezTo>
                    <a:pt x="41341" y="19171"/>
                    <a:pt x="41864" y="19158"/>
                    <a:pt x="42386" y="19166"/>
                  </a:cubicBezTo>
                  <a:cubicBezTo>
                    <a:pt x="53917" y="19267"/>
                    <a:pt x="63182" y="28657"/>
                    <a:pt x="63080" y="40139"/>
                  </a:cubicBezTo>
                  <a:cubicBezTo>
                    <a:pt x="63078" y="40350"/>
                    <a:pt x="63073" y="40561"/>
                    <a:pt x="63065" y="4077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70" name="Google Shape;270;p35"/>
            <p:cNvSpPr/>
            <p:nvPr/>
          </p:nvSpPr>
          <p:spPr>
            <a:xfrm>
              <a:off x="6545332" y="3682035"/>
              <a:ext cx="50158" cy="99574"/>
            </a:xfrm>
            <a:custGeom>
              <a:avLst/>
              <a:gdLst/>
              <a:ahLst/>
              <a:cxnLst/>
              <a:rect l="l" t="t" r="r" b="b"/>
              <a:pathLst>
                <a:path w="50158" h="99574" extrusionOk="0">
                  <a:moveTo>
                    <a:pt x="31671" y="0"/>
                  </a:moveTo>
                  <a:lnTo>
                    <a:pt x="9382" y="0"/>
                  </a:lnTo>
                  <a:lnTo>
                    <a:pt x="9382" y="20003"/>
                  </a:lnTo>
                  <a:lnTo>
                    <a:pt x="0" y="20003"/>
                  </a:lnTo>
                  <a:lnTo>
                    <a:pt x="0" y="38973"/>
                  </a:lnTo>
                  <a:lnTo>
                    <a:pt x="9382" y="38973"/>
                  </a:lnTo>
                  <a:lnTo>
                    <a:pt x="9382" y="76059"/>
                  </a:lnTo>
                  <a:cubicBezTo>
                    <a:pt x="9382" y="94165"/>
                    <a:pt x="18621" y="99562"/>
                    <a:pt x="32242" y="99562"/>
                  </a:cubicBezTo>
                  <a:cubicBezTo>
                    <a:pt x="38417" y="99734"/>
                    <a:pt x="44515" y="98165"/>
                    <a:pt x="49835" y="95038"/>
                  </a:cubicBezTo>
                  <a:lnTo>
                    <a:pt x="49835" y="77225"/>
                  </a:lnTo>
                  <a:cubicBezTo>
                    <a:pt x="46465" y="79060"/>
                    <a:pt x="42683" y="80013"/>
                    <a:pt x="38843" y="79995"/>
                  </a:cubicBezTo>
                  <a:cubicBezTo>
                    <a:pt x="33861" y="79995"/>
                    <a:pt x="31661" y="77510"/>
                    <a:pt x="31661" y="72407"/>
                  </a:cubicBezTo>
                  <a:lnTo>
                    <a:pt x="31661" y="38973"/>
                  </a:lnTo>
                  <a:lnTo>
                    <a:pt x="50159" y="38973"/>
                  </a:lnTo>
                  <a:lnTo>
                    <a:pt x="50159" y="20003"/>
                  </a:lnTo>
                  <a:lnTo>
                    <a:pt x="31690" y="20003"/>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71" name="Google Shape;271;p35"/>
            <p:cNvSpPr/>
            <p:nvPr/>
          </p:nvSpPr>
          <p:spPr>
            <a:xfrm>
              <a:off x="6613950" y="3673689"/>
              <a:ext cx="22288" cy="106590"/>
            </a:xfrm>
            <a:custGeom>
              <a:avLst/>
              <a:gdLst/>
              <a:ahLst/>
              <a:cxnLst/>
              <a:rect l="l" t="t" r="r" b="b"/>
              <a:pathLst>
                <a:path w="22288" h="106590" extrusionOk="0">
                  <a:moveTo>
                    <a:pt x="0" y="0"/>
                  </a:moveTo>
                  <a:lnTo>
                    <a:pt x="22288" y="0"/>
                  </a:lnTo>
                  <a:lnTo>
                    <a:pt x="22288" y="106590"/>
                  </a:lnTo>
                  <a:lnTo>
                    <a:pt x="0" y="10659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72" name="Google Shape;272;p35"/>
            <p:cNvSpPr/>
            <p:nvPr/>
          </p:nvSpPr>
          <p:spPr>
            <a:xfrm>
              <a:off x="6652564" y="3701073"/>
              <a:ext cx="72376" cy="80812"/>
            </a:xfrm>
            <a:custGeom>
              <a:avLst/>
              <a:gdLst/>
              <a:ahLst/>
              <a:cxnLst/>
              <a:rect l="l" t="t" r="r" b="b"/>
              <a:pathLst>
                <a:path w="72376" h="80812" extrusionOk="0">
                  <a:moveTo>
                    <a:pt x="37224" y="65"/>
                  </a:moveTo>
                  <a:cubicBezTo>
                    <a:pt x="26717" y="-167"/>
                    <a:pt x="16295" y="1980"/>
                    <a:pt x="6744" y="6344"/>
                  </a:cubicBezTo>
                  <a:lnTo>
                    <a:pt x="12325" y="23283"/>
                  </a:lnTo>
                  <a:cubicBezTo>
                    <a:pt x="19217" y="20496"/>
                    <a:pt x="26585" y="19060"/>
                    <a:pt x="34023" y="19053"/>
                  </a:cubicBezTo>
                  <a:cubicBezTo>
                    <a:pt x="45167" y="19053"/>
                    <a:pt x="50883" y="24165"/>
                    <a:pt x="50883" y="33356"/>
                  </a:cubicBezTo>
                  <a:lnTo>
                    <a:pt x="50883" y="34675"/>
                  </a:lnTo>
                  <a:cubicBezTo>
                    <a:pt x="44719" y="32497"/>
                    <a:pt x="38220" y="31412"/>
                    <a:pt x="31680" y="31469"/>
                  </a:cubicBezTo>
                  <a:cubicBezTo>
                    <a:pt x="13059" y="31469"/>
                    <a:pt x="0" y="39351"/>
                    <a:pt x="0" y="56433"/>
                  </a:cubicBezTo>
                  <a:lnTo>
                    <a:pt x="0" y="56717"/>
                  </a:lnTo>
                  <a:cubicBezTo>
                    <a:pt x="66" y="70091"/>
                    <a:pt x="11007" y="80878"/>
                    <a:pt x="24437" y="80812"/>
                  </a:cubicBezTo>
                  <a:cubicBezTo>
                    <a:pt x="25288" y="80808"/>
                    <a:pt x="26138" y="80759"/>
                    <a:pt x="26984" y="80667"/>
                  </a:cubicBezTo>
                  <a:cubicBezTo>
                    <a:pt x="35995" y="81055"/>
                    <a:pt x="44708" y="77413"/>
                    <a:pt x="50740" y="70736"/>
                  </a:cubicBezTo>
                  <a:lnTo>
                    <a:pt x="50740" y="79206"/>
                  </a:lnTo>
                  <a:lnTo>
                    <a:pt x="72295" y="79206"/>
                  </a:lnTo>
                  <a:lnTo>
                    <a:pt x="72295" y="33830"/>
                  </a:lnTo>
                  <a:cubicBezTo>
                    <a:pt x="72930" y="24711"/>
                    <a:pt x="69866" y="15719"/>
                    <a:pt x="63789" y="8866"/>
                  </a:cubicBezTo>
                  <a:cubicBezTo>
                    <a:pt x="56474" y="2532"/>
                    <a:pt x="46918" y="-624"/>
                    <a:pt x="37252" y="102"/>
                  </a:cubicBezTo>
                  <a:moveTo>
                    <a:pt x="51178" y="51643"/>
                  </a:moveTo>
                  <a:cubicBezTo>
                    <a:pt x="51178" y="59677"/>
                    <a:pt x="44129" y="65368"/>
                    <a:pt x="33728" y="65368"/>
                  </a:cubicBezTo>
                  <a:cubicBezTo>
                    <a:pt x="26546" y="65368"/>
                    <a:pt x="21555" y="61868"/>
                    <a:pt x="21555" y="55883"/>
                  </a:cubicBezTo>
                  <a:lnTo>
                    <a:pt x="21555" y="55589"/>
                  </a:lnTo>
                  <a:cubicBezTo>
                    <a:pt x="21555" y="48579"/>
                    <a:pt x="27422" y="44785"/>
                    <a:pt x="36947" y="44785"/>
                  </a:cubicBezTo>
                  <a:cubicBezTo>
                    <a:pt x="41842" y="44746"/>
                    <a:pt x="46689" y="45741"/>
                    <a:pt x="51168" y="4770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73" name="Google Shape;273;p35"/>
            <p:cNvSpPr/>
            <p:nvPr/>
          </p:nvSpPr>
          <p:spPr>
            <a:xfrm>
              <a:off x="6744957" y="3700512"/>
              <a:ext cx="71999" cy="79814"/>
            </a:xfrm>
            <a:custGeom>
              <a:avLst/>
              <a:gdLst/>
              <a:ahLst/>
              <a:cxnLst/>
              <a:rect l="l" t="t" r="r" b="b"/>
              <a:pathLst>
                <a:path w="71999" h="79814" extrusionOk="0">
                  <a:moveTo>
                    <a:pt x="45310" y="47"/>
                  </a:moveTo>
                  <a:cubicBezTo>
                    <a:pt x="36011" y="137"/>
                    <a:pt x="27371" y="4850"/>
                    <a:pt x="22288" y="12605"/>
                  </a:cubicBezTo>
                  <a:lnTo>
                    <a:pt x="22288" y="1556"/>
                  </a:lnTo>
                  <a:lnTo>
                    <a:pt x="0" y="1556"/>
                  </a:lnTo>
                  <a:lnTo>
                    <a:pt x="0" y="79815"/>
                  </a:lnTo>
                  <a:lnTo>
                    <a:pt x="22288" y="79815"/>
                  </a:lnTo>
                  <a:lnTo>
                    <a:pt x="22288" y="36185"/>
                  </a:lnTo>
                  <a:cubicBezTo>
                    <a:pt x="22288" y="25675"/>
                    <a:pt x="27718" y="20279"/>
                    <a:pt x="36224" y="20279"/>
                  </a:cubicBezTo>
                  <a:cubicBezTo>
                    <a:pt x="44729" y="20279"/>
                    <a:pt x="49711" y="25675"/>
                    <a:pt x="49711" y="36185"/>
                  </a:cubicBezTo>
                  <a:lnTo>
                    <a:pt x="49711" y="79815"/>
                  </a:lnTo>
                  <a:lnTo>
                    <a:pt x="71999" y="79815"/>
                  </a:lnTo>
                  <a:lnTo>
                    <a:pt x="71999" y="29061"/>
                  </a:lnTo>
                  <a:cubicBezTo>
                    <a:pt x="71999" y="11097"/>
                    <a:pt x="62179" y="0"/>
                    <a:pt x="45330" y="0"/>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74" name="Google Shape;274;p35"/>
            <p:cNvSpPr/>
            <p:nvPr/>
          </p:nvSpPr>
          <p:spPr>
            <a:xfrm>
              <a:off x="6833520" y="3673689"/>
              <a:ext cx="82562" cy="108046"/>
            </a:xfrm>
            <a:custGeom>
              <a:avLst/>
              <a:gdLst/>
              <a:ahLst/>
              <a:cxnLst/>
              <a:rect l="l" t="t" r="r" b="b"/>
              <a:pathLst>
                <a:path w="82562" h="108046" extrusionOk="0">
                  <a:moveTo>
                    <a:pt x="60274" y="38546"/>
                  </a:moveTo>
                  <a:cubicBezTo>
                    <a:pt x="54430" y="31011"/>
                    <a:pt x="45345" y="26679"/>
                    <a:pt x="35785" y="26870"/>
                  </a:cubicBezTo>
                  <a:cubicBezTo>
                    <a:pt x="17164" y="26870"/>
                    <a:pt x="0" y="41174"/>
                    <a:pt x="0" y="67314"/>
                  </a:cubicBezTo>
                  <a:lnTo>
                    <a:pt x="0" y="67598"/>
                  </a:lnTo>
                  <a:cubicBezTo>
                    <a:pt x="0" y="93729"/>
                    <a:pt x="17450" y="108042"/>
                    <a:pt x="35785" y="108042"/>
                  </a:cubicBezTo>
                  <a:cubicBezTo>
                    <a:pt x="45585" y="108225"/>
                    <a:pt x="54808" y="103442"/>
                    <a:pt x="60274" y="95341"/>
                  </a:cubicBezTo>
                  <a:lnTo>
                    <a:pt x="60274" y="106581"/>
                  </a:lnTo>
                  <a:lnTo>
                    <a:pt x="82563" y="106581"/>
                  </a:lnTo>
                  <a:lnTo>
                    <a:pt x="82563" y="0"/>
                  </a:lnTo>
                  <a:lnTo>
                    <a:pt x="60274" y="0"/>
                  </a:lnTo>
                  <a:close/>
                  <a:moveTo>
                    <a:pt x="60560" y="67598"/>
                  </a:moveTo>
                  <a:cubicBezTo>
                    <a:pt x="61917" y="78119"/>
                    <a:pt x="54452" y="87744"/>
                    <a:pt x="43886" y="89095"/>
                  </a:cubicBezTo>
                  <a:cubicBezTo>
                    <a:pt x="33320" y="90447"/>
                    <a:pt x="23655" y="83013"/>
                    <a:pt x="22298" y="72492"/>
                  </a:cubicBezTo>
                  <a:cubicBezTo>
                    <a:pt x="22088" y="70868"/>
                    <a:pt x="22088" y="69223"/>
                    <a:pt x="22298" y="67598"/>
                  </a:cubicBezTo>
                  <a:lnTo>
                    <a:pt x="22298" y="67314"/>
                  </a:lnTo>
                  <a:cubicBezTo>
                    <a:pt x="20941" y="56793"/>
                    <a:pt x="28406" y="47168"/>
                    <a:pt x="38972" y="45817"/>
                  </a:cubicBezTo>
                  <a:cubicBezTo>
                    <a:pt x="49538" y="44465"/>
                    <a:pt x="59203" y="51899"/>
                    <a:pt x="60560" y="62420"/>
                  </a:cubicBezTo>
                  <a:cubicBezTo>
                    <a:pt x="60770" y="64044"/>
                    <a:pt x="60770" y="65689"/>
                    <a:pt x="60560" y="67314"/>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75" name="Google Shape;275;p35"/>
            <p:cNvSpPr/>
            <p:nvPr/>
          </p:nvSpPr>
          <p:spPr>
            <a:xfrm>
              <a:off x="5275935" y="3208596"/>
              <a:ext cx="572395" cy="377530"/>
            </a:xfrm>
            <a:custGeom>
              <a:avLst/>
              <a:gdLst/>
              <a:ahLst/>
              <a:cxnLst/>
              <a:rect l="l" t="t" r="r" b="b"/>
              <a:pathLst>
                <a:path w="572395" h="377530" extrusionOk="0">
                  <a:moveTo>
                    <a:pt x="512559" y="298625"/>
                  </a:moveTo>
                  <a:cubicBezTo>
                    <a:pt x="474545" y="298625"/>
                    <a:pt x="436483" y="265096"/>
                    <a:pt x="382972" y="221561"/>
                  </a:cubicBezTo>
                  <a:cubicBezTo>
                    <a:pt x="374158" y="214352"/>
                    <a:pt x="365141" y="207394"/>
                    <a:pt x="355930" y="200694"/>
                  </a:cubicBezTo>
                  <a:cubicBezTo>
                    <a:pt x="358316" y="200726"/>
                    <a:pt x="360697" y="200925"/>
                    <a:pt x="363055" y="201292"/>
                  </a:cubicBezTo>
                  <a:cubicBezTo>
                    <a:pt x="359023" y="197669"/>
                    <a:pt x="353980" y="195354"/>
                    <a:pt x="348596" y="194653"/>
                  </a:cubicBezTo>
                  <a:cubicBezTo>
                    <a:pt x="350135" y="193774"/>
                    <a:pt x="351830" y="193198"/>
                    <a:pt x="353587" y="192955"/>
                  </a:cubicBezTo>
                  <a:cubicBezTo>
                    <a:pt x="350492" y="190564"/>
                    <a:pt x="346684" y="189272"/>
                    <a:pt x="342767" y="189284"/>
                  </a:cubicBezTo>
                  <a:cubicBezTo>
                    <a:pt x="344164" y="187690"/>
                    <a:pt x="346072" y="186628"/>
                    <a:pt x="348167" y="186277"/>
                  </a:cubicBezTo>
                  <a:cubicBezTo>
                    <a:pt x="343255" y="184349"/>
                    <a:pt x="338016" y="183383"/>
                    <a:pt x="332737" y="183432"/>
                  </a:cubicBezTo>
                  <a:cubicBezTo>
                    <a:pt x="334175" y="180947"/>
                    <a:pt x="341957" y="180406"/>
                    <a:pt x="345119" y="181023"/>
                  </a:cubicBezTo>
                  <a:cubicBezTo>
                    <a:pt x="338467" y="177603"/>
                    <a:pt x="330781" y="176748"/>
                    <a:pt x="323536" y="178623"/>
                  </a:cubicBezTo>
                  <a:cubicBezTo>
                    <a:pt x="326891" y="175458"/>
                    <a:pt x="331537" y="174034"/>
                    <a:pt x="336099" y="174772"/>
                  </a:cubicBezTo>
                  <a:cubicBezTo>
                    <a:pt x="331665" y="171504"/>
                    <a:pt x="326040" y="170279"/>
                    <a:pt x="320640" y="171405"/>
                  </a:cubicBezTo>
                  <a:cubicBezTo>
                    <a:pt x="322729" y="168808"/>
                    <a:pt x="325522" y="166863"/>
                    <a:pt x="328689" y="165800"/>
                  </a:cubicBezTo>
                  <a:cubicBezTo>
                    <a:pt x="323659" y="165595"/>
                    <a:pt x="318664" y="166707"/>
                    <a:pt x="314201" y="169025"/>
                  </a:cubicBezTo>
                  <a:cubicBezTo>
                    <a:pt x="317564" y="161437"/>
                    <a:pt x="316716" y="157017"/>
                    <a:pt x="315154" y="154892"/>
                  </a:cubicBezTo>
                  <a:cubicBezTo>
                    <a:pt x="314692" y="161066"/>
                    <a:pt x="310365" y="166276"/>
                    <a:pt x="304362" y="167886"/>
                  </a:cubicBezTo>
                  <a:cubicBezTo>
                    <a:pt x="303702" y="164300"/>
                    <a:pt x="305216" y="160662"/>
                    <a:pt x="308229" y="158591"/>
                  </a:cubicBezTo>
                  <a:cubicBezTo>
                    <a:pt x="303441" y="158965"/>
                    <a:pt x="298993" y="161200"/>
                    <a:pt x="295847" y="164813"/>
                  </a:cubicBezTo>
                  <a:cubicBezTo>
                    <a:pt x="294894" y="164377"/>
                    <a:pt x="293942" y="163979"/>
                    <a:pt x="292989" y="163561"/>
                  </a:cubicBezTo>
                  <a:cubicBezTo>
                    <a:pt x="292463" y="162581"/>
                    <a:pt x="292045" y="161548"/>
                    <a:pt x="291741" y="160479"/>
                  </a:cubicBezTo>
                  <a:cubicBezTo>
                    <a:pt x="290981" y="158024"/>
                    <a:pt x="290659" y="155456"/>
                    <a:pt x="290789" y="152891"/>
                  </a:cubicBezTo>
                  <a:cubicBezTo>
                    <a:pt x="289749" y="147959"/>
                    <a:pt x="289168" y="142943"/>
                    <a:pt x="289055" y="137905"/>
                  </a:cubicBezTo>
                  <a:cubicBezTo>
                    <a:pt x="289550" y="132442"/>
                    <a:pt x="292246" y="126523"/>
                    <a:pt x="292789" y="122729"/>
                  </a:cubicBezTo>
                  <a:cubicBezTo>
                    <a:pt x="295855" y="121030"/>
                    <a:pt x="298729" y="119008"/>
                    <a:pt x="301362" y="116697"/>
                  </a:cubicBezTo>
                  <a:cubicBezTo>
                    <a:pt x="304269" y="113647"/>
                    <a:pt x="306755" y="110224"/>
                    <a:pt x="308753" y="106520"/>
                  </a:cubicBezTo>
                  <a:cubicBezTo>
                    <a:pt x="310753" y="102887"/>
                    <a:pt x="316316" y="77752"/>
                    <a:pt x="329013" y="62890"/>
                  </a:cubicBezTo>
                  <a:cubicBezTo>
                    <a:pt x="332889" y="58346"/>
                    <a:pt x="337909" y="50161"/>
                    <a:pt x="343129" y="50645"/>
                  </a:cubicBezTo>
                  <a:cubicBezTo>
                    <a:pt x="349564" y="51213"/>
                    <a:pt x="355975" y="49325"/>
                    <a:pt x="361064" y="45362"/>
                  </a:cubicBezTo>
                  <a:cubicBezTo>
                    <a:pt x="363903" y="44456"/>
                    <a:pt x="366894" y="44117"/>
                    <a:pt x="369865" y="44366"/>
                  </a:cubicBezTo>
                  <a:cubicBezTo>
                    <a:pt x="372111" y="44629"/>
                    <a:pt x="374217" y="43231"/>
                    <a:pt x="374837" y="41065"/>
                  </a:cubicBezTo>
                  <a:cubicBezTo>
                    <a:pt x="375909" y="41232"/>
                    <a:pt x="376987" y="40803"/>
                    <a:pt x="377647" y="39946"/>
                  </a:cubicBezTo>
                  <a:cubicBezTo>
                    <a:pt x="379647" y="36512"/>
                    <a:pt x="381029" y="34777"/>
                    <a:pt x="380067" y="32434"/>
                  </a:cubicBezTo>
                  <a:cubicBezTo>
                    <a:pt x="379638" y="31372"/>
                    <a:pt x="377885" y="30708"/>
                    <a:pt x="376923" y="29958"/>
                  </a:cubicBezTo>
                  <a:cubicBezTo>
                    <a:pt x="372339" y="25256"/>
                    <a:pt x="367459" y="20849"/>
                    <a:pt x="362312" y="16765"/>
                  </a:cubicBezTo>
                  <a:cubicBezTo>
                    <a:pt x="360138" y="15217"/>
                    <a:pt x="358119" y="13463"/>
                    <a:pt x="356283" y="11529"/>
                  </a:cubicBezTo>
                  <a:cubicBezTo>
                    <a:pt x="353604" y="8992"/>
                    <a:pt x="350561" y="6866"/>
                    <a:pt x="347253" y="5222"/>
                  </a:cubicBezTo>
                  <a:cubicBezTo>
                    <a:pt x="344986" y="4093"/>
                    <a:pt x="343386" y="-716"/>
                    <a:pt x="337433" y="91"/>
                  </a:cubicBezTo>
                  <a:cubicBezTo>
                    <a:pt x="333223" y="660"/>
                    <a:pt x="331203" y="5544"/>
                    <a:pt x="324231" y="5706"/>
                  </a:cubicBezTo>
                  <a:cubicBezTo>
                    <a:pt x="317814" y="5017"/>
                    <a:pt x="311358" y="4747"/>
                    <a:pt x="304905" y="4899"/>
                  </a:cubicBezTo>
                  <a:cubicBezTo>
                    <a:pt x="296384" y="7487"/>
                    <a:pt x="288298" y="11323"/>
                    <a:pt x="280911" y="16281"/>
                  </a:cubicBezTo>
                  <a:cubicBezTo>
                    <a:pt x="275445" y="16587"/>
                    <a:pt x="270008" y="17284"/>
                    <a:pt x="264643" y="18368"/>
                  </a:cubicBezTo>
                  <a:cubicBezTo>
                    <a:pt x="257842" y="20847"/>
                    <a:pt x="250906" y="22944"/>
                    <a:pt x="243869" y="24647"/>
                  </a:cubicBezTo>
                  <a:cubicBezTo>
                    <a:pt x="238001" y="25387"/>
                    <a:pt x="224819" y="26221"/>
                    <a:pt x="207159" y="26610"/>
                  </a:cubicBezTo>
                  <a:cubicBezTo>
                    <a:pt x="195594" y="26519"/>
                    <a:pt x="184051" y="25587"/>
                    <a:pt x="172622" y="23822"/>
                  </a:cubicBezTo>
                  <a:cubicBezTo>
                    <a:pt x="168888" y="23347"/>
                    <a:pt x="151581" y="21925"/>
                    <a:pt x="140484" y="20929"/>
                  </a:cubicBezTo>
                  <a:cubicBezTo>
                    <a:pt x="130220" y="19654"/>
                    <a:pt x="120095" y="24168"/>
                    <a:pt x="114214" y="32642"/>
                  </a:cubicBezTo>
                  <a:cubicBezTo>
                    <a:pt x="101651" y="51252"/>
                    <a:pt x="108280" y="72659"/>
                    <a:pt x="109376" y="85406"/>
                  </a:cubicBezTo>
                  <a:cubicBezTo>
                    <a:pt x="109833" y="90642"/>
                    <a:pt x="103661" y="95555"/>
                    <a:pt x="108928" y="105097"/>
                  </a:cubicBezTo>
                  <a:cubicBezTo>
                    <a:pt x="110757" y="108250"/>
                    <a:pt x="110952" y="112086"/>
                    <a:pt x="109452" y="115407"/>
                  </a:cubicBezTo>
                  <a:cubicBezTo>
                    <a:pt x="111778" y="114208"/>
                    <a:pt x="113435" y="112025"/>
                    <a:pt x="113957" y="109469"/>
                  </a:cubicBezTo>
                  <a:cubicBezTo>
                    <a:pt x="115091" y="111556"/>
                    <a:pt x="113395" y="116450"/>
                    <a:pt x="112833" y="117494"/>
                  </a:cubicBezTo>
                  <a:cubicBezTo>
                    <a:pt x="114289" y="116598"/>
                    <a:pt x="115578" y="115459"/>
                    <a:pt x="116643" y="114126"/>
                  </a:cubicBezTo>
                  <a:lnTo>
                    <a:pt x="116643" y="114620"/>
                  </a:lnTo>
                  <a:cubicBezTo>
                    <a:pt x="116668" y="120098"/>
                    <a:pt x="116279" y="125570"/>
                    <a:pt x="115481" y="130990"/>
                  </a:cubicBezTo>
                  <a:cubicBezTo>
                    <a:pt x="115033" y="134111"/>
                    <a:pt x="114529" y="139233"/>
                    <a:pt x="113824" y="143397"/>
                  </a:cubicBezTo>
                  <a:cubicBezTo>
                    <a:pt x="113418" y="145866"/>
                    <a:pt x="112887" y="148313"/>
                    <a:pt x="112233" y="150728"/>
                  </a:cubicBezTo>
                  <a:cubicBezTo>
                    <a:pt x="109376" y="151573"/>
                    <a:pt x="106518" y="152455"/>
                    <a:pt x="103556" y="153422"/>
                  </a:cubicBezTo>
                  <a:cubicBezTo>
                    <a:pt x="104043" y="149807"/>
                    <a:pt x="105560" y="146407"/>
                    <a:pt x="107928" y="143624"/>
                  </a:cubicBezTo>
                  <a:cubicBezTo>
                    <a:pt x="102632" y="145625"/>
                    <a:pt x="98270" y="149512"/>
                    <a:pt x="95688" y="154532"/>
                  </a:cubicBezTo>
                  <a:cubicBezTo>
                    <a:pt x="94893" y="150894"/>
                    <a:pt x="95175" y="147106"/>
                    <a:pt x="96498" y="143624"/>
                  </a:cubicBezTo>
                  <a:cubicBezTo>
                    <a:pt x="91697" y="146572"/>
                    <a:pt x="88499" y="151529"/>
                    <a:pt x="87801" y="157102"/>
                  </a:cubicBezTo>
                  <a:cubicBezTo>
                    <a:pt x="83586" y="153823"/>
                    <a:pt x="78323" y="152169"/>
                    <a:pt x="72981" y="152445"/>
                  </a:cubicBezTo>
                  <a:cubicBezTo>
                    <a:pt x="80477" y="156059"/>
                    <a:pt x="80715" y="160469"/>
                    <a:pt x="80715" y="160469"/>
                  </a:cubicBezTo>
                  <a:cubicBezTo>
                    <a:pt x="76481" y="158122"/>
                    <a:pt x="71350" y="158033"/>
                    <a:pt x="67037" y="160232"/>
                  </a:cubicBezTo>
                  <a:cubicBezTo>
                    <a:pt x="69979" y="160217"/>
                    <a:pt x="72667" y="161889"/>
                    <a:pt x="73943" y="164529"/>
                  </a:cubicBezTo>
                  <a:cubicBezTo>
                    <a:pt x="69593" y="163463"/>
                    <a:pt x="64993" y="164411"/>
                    <a:pt x="61427" y="167109"/>
                  </a:cubicBezTo>
                  <a:cubicBezTo>
                    <a:pt x="63411" y="166597"/>
                    <a:pt x="65516" y="167230"/>
                    <a:pt x="66885" y="168749"/>
                  </a:cubicBezTo>
                  <a:cubicBezTo>
                    <a:pt x="41506" y="181632"/>
                    <a:pt x="18811" y="199189"/>
                    <a:pt x="0" y="220489"/>
                  </a:cubicBezTo>
                  <a:cubicBezTo>
                    <a:pt x="35709" y="318619"/>
                    <a:pt x="123958" y="377520"/>
                    <a:pt x="243754" y="377520"/>
                  </a:cubicBezTo>
                  <a:cubicBezTo>
                    <a:pt x="295118" y="377983"/>
                    <a:pt x="345552" y="363869"/>
                    <a:pt x="389153" y="336830"/>
                  </a:cubicBezTo>
                  <a:cubicBezTo>
                    <a:pt x="423773" y="362473"/>
                    <a:pt x="465634" y="376589"/>
                    <a:pt x="508778" y="377169"/>
                  </a:cubicBezTo>
                  <a:cubicBezTo>
                    <a:pt x="531941" y="378454"/>
                    <a:pt x="554715" y="370831"/>
                    <a:pt x="572395" y="355875"/>
                  </a:cubicBezTo>
                  <a:lnTo>
                    <a:pt x="572395" y="266177"/>
                  </a:lnTo>
                  <a:cubicBezTo>
                    <a:pt x="558727" y="279893"/>
                    <a:pt x="544439" y="298625"/>
                    <a:pt x="512550" y="298625"/>
                  </a:cubicBezTo>
                  <a:moveTo>
                    <a:pt x="188500" y="66740"/>
                  </a:moveTo>
                  <a:cubicBezTo>
                    <a:pt x="193453" y="66854"/>
                    <a:pt x="223209" y="67461"/>
                    <a:pt x="226428" y="66977"/>
                  </a:cubicBezTo>
                  <a:cubicBezTo>
                    <a:pt x="235668" y="65593"/>
                    <a:pt x="243011" y="65858"/>
                    <a:pt x="245631" y="64692"/>
                  </a:cubicBezTo>
                  <a:cubicBezTo>
                    <a:pt x="247393" y="63904"/>
                    <a:pt x="252155" y="57938"/>
                    <a:pt x="257232" y="54742"/>
                  </a:cubicBezTo>
                  <a:cubicBezTo>
                    <a:pt x="261614" y="51973"/>
                    <a:pt x="275215" y="48036"/>
                    <a:pt x="279816" y="58308"/>
                  </a:cubicBezTo>
                  <a:cubicBezTo>
                    <a:pt x="281835" y="60044"/>
                    <a:pt x="283626" y="61894"/>
                    <a:pt x="284417" y="62463"/>
                  </a:cubicBezTo>
                  <a:cubicBezTo>
                    <a:pt x="287560" y="64872"/>
                    <a:pt x="293942" y="69946"/>
                    <a:pt x="294065" y="71426"/>
                  </a:cubicBezTo>
                  <a:cubicBezTo>
                    <a:pt x="294208" y="72649"/>
                    <a:pt x="295427" y="76083"/>
                    <a:pt x="292618" y="77800"/>
                  </a:cubicBezTo>
                  <a:cubicBezTo>
                    <a:pt x="291875" y="78255"/>
                    <a:pt x="292503" y="79602"/>
                    <a:pt x="289836" y="80209"/>
                  </a:cubicBezTo>
                  <a:cubicBezTo>
                    <a:pt x="288325" y="80583"/>
                    <a:pt x="286733" y="80068"/>
                    <a:pt x="285731" y="78881"/>
                  </a:cubicBezTo>
                  <a:cubicBezTo>
                    <a:pt x="285731" y="78881"/>
                    <a:pt x="279930" y="79365"/>
                    <a:pt x="278482" y="79251"/>
                  </a:cubicBezTo>
                  <a:cubicBezTo>
                    <a:pt x="280140" y="87588"/>
                    <a:pt x="271291" y="98581"/>
                    <a:pt x="269672" y="103665"/>
                  </a:cubicBezTo>
                  <a:cubicBezTo>
                    <a:pt x="269265" y="107055"/>
                    <a:pt x="268319" y="110358"/>
                    <a:pt x="266871" y="113453"/>
                  </a:cubicBezTo>
                  <a:cubicBezTo>
                    <a:pt x="270567" y="115350"/>
                    <a:pt x="273539" y="117247"/>
                    <a:pt x="273539" y="117247"/>
                  </a:cubicBezTo>
                  <a:cubicBezTo>
                    <a:pt x="273539" y="117247"/>
                    <a:pt x="275149" y="122777"/>
                    <a:pt x="275958" y="127595"/>
                  </a:cubicBezTo>
                  <a:cubicBezTo>
                    <a:pt x="276768" y="132413"/>
                    <a:pt x="278521" y="135325"/>
                    <a:pt x="278816" y="139622"/>
                  </a:cubicBezTo>
                  <a:cubicBezTo>
                    <a:pt x="279314" y="144449"/>
                    <a:pt x="279260" y="149318"/>
                    <a:pt x="278654" y="154133"/>
                  </a:cubicBezTo>
                  <a:cubicBezTo>
                    <a:pt x="277335" y="154329"/>
                    <a:pt x="276095" y="154884"/>
                    <a:pt x="275072" y="155736"/>
                  </a:cubicBezTo>
                  <a:cubicBezTo>
                    <a:pt x="274221" y="152199"/>
                    <a:pt x="272424" y="148958"/>
                    <a:pt x="269872" y="146356"/>
                  </a:cubicBezTo>
                  <a:cubicBezTo>
                    <a:pt x="270520" y="151478"/>
                    <a:pt x="268672" y="153090"/>
                    <a:pt x="268672" y="153090"/>
                  </a:cubicBezTo>
                  <a:cubicBezTo>
                    <a:pt x="267248" y="149506"/>
                    <a:pt x="264707" y="146471"/>
                    <a:pt x="261423" y="144430"/>
                  </a:cubicBezTo>
                  <a:cubicBezTo>
                    <a:pt x="262335" y="146592"/>
                    <a:pt x="262294" y="149035"/>
                    <a:pt x="261309" y="151165"/>
                  </a:cubicBezTo>
                  <a:cubicBezTo>
                    <a:pt x="259614" y="147929"/>
                    <a:pt x="257065" y="145214"/>
                    <a:pt x="253937" y="143311"/>
                  </a:cubicBezTo>
                  <a:cubicBezTo>
                    <a:pt x="254581" y="145290"/>
                    <a:pt x="254702" y="147400"/>
                    <a:pt x="254289" y="149438"/>
                  </a:cubicBezTo>
                  <a:cubicBezTo>
                    <a:pt x="251412" y="148635"/>
                    <a:pt x="248501" y="147880"/>
                    <a:pt x="245555" y="147172"/>
                  </a:cubicBezTo>
                  <a:cubicBezTo>
                    <a:pt x="245156" y="145147"/>
                    <a:pt x="245978" y="143076"/>
                    <a:pt x="247660" y="141870"/>
                  </a:cubicBezTo>
                  <a:cubicBezTo>
                    <a:pt x="244300" y="141900"/>
                    <a:pt x="241055" y="143090"/>
                    <a:pt x="238477" y="145237"/>
                  </a:cubicBezTo>
                  <a:cubicBezTo>
                    <a:pt x="238679" y="142358"/>
                    <a:pt x="240232" y="139743"/>
                    <a:pt x="242668" y="138180"/>
                  </a:cubicBezTo>
                  <a:cubicBezTo>
                    <a:pt x="238243" y="138176"/>
                    <a:pt x="234120" y="140413"/>
                    <a:pt x="231724" y="144117"/>
                  </a:cubicBezTo>
                  <a:cubicBezTo>
                    <a:pt x="231493" y="141416"/>
                    <a:pt x="232315" y="138729"/>
                    <a:pt x="234020" y="136615"/>
                  </a:cubicBezTo>
                  <a:cubicBezTo>
                    <a:pt x="231872" y="137010"/>
                    <a:pt x="229776" y="137647"/>
                    <a:pt x="227771" y="138512"/>
                  </a:cubicBezTo>
                  <a:cubicBezTo>
                    <a:pt x="225821" y="131845"/>
                    <a:pt x="224858" y="124931"/>
                    <a:pt x="224914" y="117987"/>
                  </a:cubicBezTo>
                  <a:cubicBezTo>
                    <a:pt x="226409" y="117152"/>
                    <a:pt x="226276" y="117370"/>
                    <a:pt x="232801" y="116166"/>
                  </a:cubicBezTo>
                  <a:cubicBezTo>
                    <a:pt x="236449" y="115492"/>
                    <a:pt x="248993" y="117114"/>
                    <a:pt x="256003" y="108445"/>
                  </a:cubicBezTo>
                  <a:cubicBezTo>
                    <a:pt x="258861" y="107497"/>
                    <a:pt x="258699" y="103039"/>
                    <a:pt x="259299" y="100990"/>
                  </a:cubicBezTo>
                  <a:cubicBezTo>
                    <a:pt x="259794" y="99330"/>
                    <a:pt x="256489" y="101113"/>
                    <a:pt x="255489" y="102128"/>
                  </a:cubicBezTo>
                  <a:cubicBezTo>
                    <a:pt x="251080" y="101705"/>
                    <a:pt x="246948" y="99798"/>
                    <a:pt x="243773" y="96722"/>
                  </a:cubicBezTo>
                  <a:cubicBezTo>
                    <a:pt x="241116" y="92871"/>
                    <a:pt x="240268" y="92605"/>
                    <a:pt x="239678" y="91031"/>
                  </a:cubicBezTo>
                  <a:cubicBezTo>
                    <a:pt x="243807" y="88334"/>
                    <a:pt x="246309" y="83760"/>
                    <a:pt x="246345" y="78843"/>
                  </a:cubicBezTo>
                  <a:cubicBezTo>
                    <a:pt x="240832" y="81043"/>
                    <a:pt x="235522" y="83718"/>
                    <a:pt x="230476" y="86839"/>
                  </a:cubicBezTo>
                  <a:cubicBezTo>
                    <a:pt x="229029" y="86241"/>
                    <a:pt x="218818" y="85890"/>
                    <a:pt x="214046" y="85037"/>
                  </a:cubicBezTo>
                  <a:cubicBezTo>
                    <a:pt x="205218" y="83353"/>
                    <a:pt x="196223" y="82697"/>
                    <a:pt x="187242" y="83083"/>
                  </a:cubicBezTo>
                  <a:cubicBezTo>
                    <a:pt x="178670" y="83083"/>
                    <a:pt x="167316" y="80598"/>
                    <a:pt x="154781" y="81186"/>
                  </a:cubicBezTo>
                  <a:cubicBezTo>
                    <a:pt x="162244" y="70290"/>
                    <a:pt x="175356" y="64669"/>
                    <a:pt x="188433" y="66759"/>
                  </a:cubicBezTo>
                  <a:moveTo>
                    <a:pt x="208436" y="140817"/>
                  </a:moveTo>
                  <a:cubicBezTo>
                    <a:pt x="207008" y="138702"/>
                    <a:pt x="206513" y="136097"/>
                    <a:pt x="207064" y="133608"/>
                  </a:cubicBezTo>
                  <a:cubicBezTo>
                    <a:pt x="204715" y="135416"/>
                    <a:pt x="202872" y="137793"/>
                    <a:pt x="201711" y="140513"/>
                  </a:cubicBezTo>
                  <a:cubicBezTo>
                    <a:pt x="199806" y="140390"/>
                    <a:pt x="197901" y="140305"/>
                    <a:pt x="195996" y="140219"/>
                  </a:cubicBezTo>
                  <a:cubicBezTo>
                    <a:pt x="197661" y="134058"/>
                    <a:pt x="199910" y="128069"/>
                    <a:pt x="202711" y="122331"/>
                  </a:cubicBezTo>
                  <a:cubicBezTo>
                    <a:pt x="205574" y="121952"/>
                    <a:pt x="208402" y="121349"/>
                    <a:pt x="211169" y="120529"/>
                  </a:cubicBezTo>
                  <a:cubicBezTo>
                    <a:pt x="211169" y="120529"/>
                    <a:pt x="218342" y="133532"/>
                    <a:pt x="219466" y="135780"/>
                  </a:cubicBezTo>
                  <a:cubicBezTo>
                    <a:pt x="220504" y="137857"/>
                    <a:pt x="222047" y="138749"/>
                    <a:pt x="222942" y="140902"/>
                  </a:cubicBezTo>
                  <a:cubicBezTo>
                    <a:pt x="221037" y="141945"/>
                    <a:pt x="219885" y="142609"/>
                    <a:pt x="219475" y="142031"/>
                  </a:cubicBezTo>
                  <a:cubicBezTo>
                    <a:pt x="219135" y="139791"/>
                    <a:pt x="217844" y="137804"/>
                    <a:pt x="215932" y="136577"/>
                  </a:cubicBezTo>
                  <a:cubicBezTo>
                    <a:pt x="215944" y="138183"/>
                    <a:pt x="215555" y="139768"/>
                    <a:pt x="214798" y="141187"/>
                  </a:cubicBezTo>
                  <a:cubicBezTo>
                    <a:pt x="214798" y="141187"/>
                    <a:pt x="212503" y="135894"/>
                    <a:pt x="214684" y="133248"/>
                  </a:cubicBezTo>
                  <a:cubicBezTo>
                    <a:pt x="211527" y="134666"/>
                    <a:pt x="209218" y="137474"/>
                    <a:pt x="208445" y="140836"/>
                  </a:cubicBezTo>
                  <a:moveTo>
                    <a:pt x="153067" y="123697"/>
                  </a:moveTo>
                  <a:cubicBezTo>
                    <a:pt x="164919" y="127772"/>
                    <a:pt x="177746" y="128103"/>
                    <a:pt x="189795" y="124645"/>
                  </a:cubicBezTo>
                  <a:cubicBezTo>
                    <a:pt x="189468" y="129578"/>
                    <a:pt x="189589" y="134530"/>
                    <a:pt x="190157" y="139441"/>
                  </a:cubicBezTo>
                  <a:lnTo>
                    <a:pt x="190157" y="140067"/>
                  </a:lnTo>
                  <a:cubicBezTo>
                    <a:pt x="188166" y="140011"/>
                    <a:pt x="186185" y="139954"/>
                    <a:pt x="184166" y="139954"/>
                  </a:cubicBezTo>
                  <a:cubicBezTo>
                    <a:pt x="184306" y="138210"/>
                    <a:pt x="185581" y="136767"/>
                    <a:pt x="187300" y="136406"/>
                  </a:cubicBezTo>
                  <a:cubicBezTo>
                    <a:pt x="184113" y="136069"/>
                    <a:pt x="180959" y="137292"/>
                    <a:pt x="178841" y="139688"/>
                  </a:cubicBezTo>
                  <a:cubicBezTo>
                    <a:pt x="179047" y="137236"/>
                    <a:pt x="180116" y="134934"/>
                    <a:pt x="181861" y="133191"/>
                  </a:cubicBezTo>
                  <a:cubicBezTo>
                    <a:pt x="178097" y="134029"/>
                    <a:pt x="174907" y="136499"/>
                    <a:pt x="173164" y="139925"/>
                  </a:cubicBezTo>
                  <a:cubicBezTo>
                    <a:pt x="173164" y="139925"/>
                    <a:pt x="173050" y="134870"/>
                    <a:pt x="175822" y="132944"/>
                  </a:cubicBezTo>
                  <a:cubicBezTo>
                    <a:pt x="172034" y="133656"/>
                    <a:pt x="168986" y="136458"/>
                    <a:pt x="167973" y="140162"/>
                  </a:cubicBezTo>
                  <a:cubicBezTo>
                    <a:pt x="167973" y="140162"/>
                    <a:pt x="167021" y="135629"/>
                    <a:pt x="168783" y="133713"/>
                  </a:cubicBezTo>
                  <a:cubicBezTo>
                    <a:pt x="166050" y="134556"/>
                    <a:pt x="164199" y="137086"/>
                    <a:pt x="164230" y="139935"/>
                  </a:cubicBezTo>
                  <a:cubicBezTo>
                    <a:pt x="162266" y="138153"/>
                    <a:pt x="159617" y="137318"/>
                    <a:pt x="156982" y="137649"/>
                  </a:cubicBezTo>
                  <a:cubicBezTo>
                    <a:pt x="158191" y="138047"/>
                    <a:pt x="159020" y="139470"/>
                    <a:pt x="159610" y="141291"/>
                  </a:cubicBezTo>
                  <a:cubicBezTo>
                    <a:pt x="158553" y="141405"/>
                    <a:pt x="157420" y="141566"/>
                    <a:pt x="156334" y="141708"/>
                  </a:cubicBezTo>
                  <a:lnTo>
                    <a:pt x="156334" y="141651"/>
                  </a:lnTo>
                  <a:cubicBezTo>
                    <a:pt x="153591" y="136109"/>
                    <a:pt x="152479" y="129908"/>
                    <a:pt x="153124" y="123763"/>
                  </a:cubicBezTo>
                  <a:moveTo>
                    <a:pt x="130159" y="128240"/>
                  </a:moveTo>
                  <a:cubicBezTo>
                    <a:pt x="131754" y="125247"/>
                    <a:pt x="133807" y="122521"/>
                    <a:pt x="136246" y="120159"/>
                  </a:cubicBezTo>
                  <a:cubicBezTo>
                    <a:pt x="136432" y="120083"/>
                    <a:pt x="136623" y="120020"/>
                    <a:pt x="136817" y="119969"/>
                  </a:cubicBezTo>
                  <a:cubicBezTo>
                    <a:pt x="136019" y="122881"/>
                    <a:pt x="136526" y="125994"/>
                    <a:pt x="138208" y="128505"/>
                  </a:cubicBezTo>
                  <a:cubicBezTo>
                    <a:pt x="139379" y="130649"/>
                    <a:pt x="143027" y="137393"/>
                    <a:pt x="146047" y="143197"/>
                  </a:cubicBezTo>
                  <a:cubicBezTo>
                    <a:pt x="144389" y="143463"/>
                    <a:pt x="142780" y="143691"/>
                    <a:pt x="141094" y="144004"/>
                  </a:cubicBezTo>
                  <a:cubicBezTo>
                    <a:pt x="141443" y="142715"/>
                    <a:pt x="141992" y="141490"/>
                    <a:pt x="142723" y="140371"/>
                  </a:cubicBezTo>
                  <a:cubicBezTo>
                    <a:pt x="139559" y="140515"/>
                    <a:pt x="136696" y="142276"/>
                    <a:pt x="135150" y="145028"/>
                  </a:cubicBezTo>
                  <a:cubicBezTo>
                    <a:pt x="135153" y="142341"/>
                    <a:pt x="136476" y="139825"/>
                    <a:pt x="138694" y="138294"/>
                  </a:cubicBezTo>
                  <a:cubicBezTo>
                    <a:pt x="134763" y="139825"/>
                    <a:pt x="131395" y="142511"/>
                    <a:pt x="129035" y="145995"/>
                  </a:cubicBezTo>
                  <a:cubicBezTo>
                    <a:pt x="129117" y="143111"/>
                    <a:pt x="130070" y="140318"/>
                    <a:pt x="131769" y="137981"/>
                  </a:cubicBezTo>
                  <a:cubicBezTo>
                    <a:pt x="128543" y="140040"/>
                    <a:pt x="125849" y="142824"/>
                    <a:pt x="123901" y="146109"/>
                  </a:cubicBezTo>
                  <a:cubicBezTo>
                    <a:pt x="124387" y="143672"/>
                    <a:pt x="125035" y="141234"/>
                    <a:pt x="125616" y="139214"/>
                  </a:cubicBezTo>
                  <a:cubicBezTo>
                    <a:pt x="126733" y="135417"/>
                    <a:pt x="128256" y="131751"/>
                    <a:pt x="130159" y="128278"/>
                  </a:cubicBezTo>
                  <a:moveTo>
                    <a:pt x="113881" y="82485"/>
                  </a:moveTo>
                  <a:cubicBezTo>
                    <a:pt x="111613" y="71332"/>
                    <a:pt x="112037" y="59801"/>
                    <a:pt x="115119" y="48843"/>
                  </a:cubicBezTo>
                  <a:cubicBezTo>
                    <a:pt x="114701" y="54882"/>
                    <a:pt x="114935" y="60949"/>
                    <a:pt x="115814" y="66940"/>
                  </a:cubicBezTo>
                  <a:cubicBezTo>
                    <a:pt x="117222" y="75507"/>
                    <a:pt x="119656" y="83875"/>
                    <a:pt x="123063" y="91866"/>
                  </a:cubicBezTo>
                  <a:cubicBezTo>
                    <a:pt x="124199" y="97341"/>
                    <a:pt x="123017" y="103041"/>
                    <a:pt x="119796" y="107620"/>
                  </a:cubicBezTo>
                  <a:lnTo>
                    <a:pt x="119243" y="108768"/>
                  </a:lnTo>
                  <a:cubicBezTo>
                    <a:pt x="119851" y="106025"/>
                    <a:pt x="119999" y="103202"/>
                    <a:pt x="119682" y="100411"/>
                  </a:cubicBezTo>
                  <a:cubicBezTo>
                    <a:pt x="119243" y="95669"/>
                    <a:pt x="115957" y="91429"/>
                    <a:pt x="113881" y="82485"/>
                  </a:cubicBezTo>
                  <a:moveTo>
                    <a:pt x="244545" y="298464"/>
                  </a:moveTo>
                  <a:cubicBezTo>
                    <a:pt x="193186" y="298464"/>
                    <a:pt x="145961" y="280073"/>
                    <a:pt x="114329" y="236509"/>
                  </a:cubicBezTo>
                  <a:cubicBezTo>
                    <a:pt x="137255" y="224832"/>
                    <a:pt x="162843" y="219311"/>
                    <a:pt x="188566" y="220489"/>
                  </a:cubicBezTo>
                  <a:cubicBezTo>
                    <a:pt x="240249" y="220489"/>
                    <a:pt x="276035" y="248185"/>
                    <a:pt x="320097" y="282434"/>
                  </a:cubicBezTo>
                  <a:cubicBezTo>
                    <a:pt x="296550" y="293690"/>
                    <a:pt x="270645" y="299185"/>
                    <a:pt x="244535" y="298464"/>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76" name="Google Shape;276;p35"/>
            <p:cNvSpPr/>
            <p:nvPr/>
          </p:nvSpPr>
          <p:spPr>
            <a:xfrm>
              <a:off x="5257800" y="3054350"/>
              <a:ext cx="524379" cy="410436"/>
            </a:xfrm>
            <a:custGeom>
              <a:avLst/>
              <a:gdLst/>
              <a:ahLst/>
              <a:cxnLst/>
              <a:rect l="l" t="t" r="r" b="b"/>
              <a:pathLst>
                <a:path w="524379" h="410436" extrusionOk="0">
                  <a:moveTo>
                    <a:pt x="260985" y="79672"/>
                  </a:moveTo>
                  <a:cubicBezTo>
                    <a:pt x="360493" y="79672"/>
                    <a:pt x="430530" y="151387"/>
                    <a:pt x="430530" y="267092"/>
                  </a:cubicBezTo>
                  <a:cubicBezTo>
                    <a:pt x="430530" y="285455"/>
                    <a:pt x="427673" y="325661"/>
                    <a:pt x="412575" y="353679"/>
                  </a:cubicBezTo>
                  <a:cubicBezTo>
                    <a:pt x="418290" y="358260"/>
                    <a:pt x="472259" y="403778"/>
                    <a:pt x="485061" y="410436"/>
                  </a:cubicBezTo>
                  <a:cubicBezTo>
                    <a:pt x="510720" y="366334"/>
                    <a:pt x="524280" y="316288"/>
                    <a:pt x="524380" y="265319"/>
                  </a:cubicBezTo>
                  <a:cubicBezTo>
                    <a:pt x="524389" y="107046"/>
                    <a:pt x="419310" y="0"/>
                    <a:pt x="262766" y="0"/>
                  </a:cubicBezTo>
                  <a:cubicBezTo>
                    <a:pt x="111119" y="0"/>
                    <a:pt x="0" y="113078"/>
                    <a:pt x="0" y="268420"/>
                  </a:cubicBezTo>
                  <a:cubicBezTo>
                    <a:pt x="434" y="295103"/>
                    <a:pt x="3642" y="321670"/>
                    <a:pt x="9573" y="347694"/>
                  </a:cubicBezTo>
                  <a:cubicBezTo>
                    <a:pt x="34518" y="322973"/>
                    <a:pt x="64273" y="303588"/>
                    <a:pt x="97012" y="290728"/>
                  </a:cubicBezTo>
                  <a:cubicBezTo>
                    <a:pt x="88316" y="188008"/>
                    <a:pt x="135950" y="79672"/>
                    <a:pt x="260985" y="7967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77" name="Google Shape;277;p35"/>
            <p:cNvSpPr/>
            <p:nvPr/>
          </p:nvSpPr>
          <p:spPr>
            <a:xfrm>
              <a:off x="6566125" y="3054957"/>
              <a:ext cx="370979" cy="531844"/>
            </a:xfrm>
            <a:custGeom>
              <a:avLst/>
              <a:gdLst/>
              <a:ahLst/>
              <a:cxnLst/>
              <a:rect l="l" t="t" r="r" b="b"/>
              <a:pathLst>
                <a:path w="370979" h="531844" extrusionOk="0">
                  <a:moveTo>
                    <a:pt x="370980" y="376936"/>
                  </a:moveTo>
                  <a:cubicBezTo>
                    <a:pt x="370980" y="304851"/>
                    <a:pt x="325031" y="258233"/>
                    <a:pt x="226371" y="230320"/>
                  </a:cubicBezTo>
                  <a:cubicBezTo>
                    <a:pt x="215979" y="227396"/>
                    <a:pt x="205564" y="224551"/>
                    <a:pt x="195129" y="221783"/>
                  </a:cubicBezTo>
                  <a:cubicBezTo>
                    <a:pt x="137703" y="206418"/>
                    <a:pt x="99755" y="196260"/>
                    <a:pt x="99755" y="153037"/>
                  </a:cubicBezTo>
                  <a:cubicBezTo>
                    <a:pt x="99755" y="110356"/>
                    <a:pt x="143856" y="80564"/>
                    <a:pt x="206997" y="80564"/>
                  </a:cubicBezTo>
                  <a:cubicBezTo>
                    <a:pt x="244053" y="81240"/>
                    <a:pt x="280068" y="92889"/>
                    <a:pt x="310448" y="114026"/>
                  </a:cubicBezTo>
                  <a:cubicBezTo>
                    <a:pt x="332356" y="87279"/>
                    <a:pt x="365693" y="46532"/>
                    <a:pt x="365693" y="46532"/>
                  </a:cubicBezTo>
                  <a:cubicBezTo>
                    <a:pt x="329051" y="15811"/>
                    <a:pt x="265719" y="0"/>
                    <a:pt x="210950" y="0"/>
                  </a:cubicBezTo>
                  <a:cubicBezTo>
                    <a:pt x="82363" y="0"/>
                    <a:pt x="5620" y="61073"/>
                    <a:pt x="5620" y="163347"/>
                  </a:cubicBezTo>
                  <a:cubicBezTo>
                    <a:pt x="5620" y="232264"/>
                    <a:pt x="54521" y="276217"/>
                    <a:pt x="159506" y="301522"/>
                  </a:cubicBezTo>
                  <a:cubicBezTo>
                    <a:pt x="263481" y="326619"/>
                    <a:pt x="276816" y="358327"/>
                    <a:pt x="276816" y="383148"/>
                  </a:cubicBezTo>
                  <a:cubicBezTo>
                    <a:pt x="276816" y="414799"/>
                    <a:pt x="249526" y="451221"/>
                    <a:pt x="167459" y="451221"/>
                  </a:cubicBezTo>
                  <a:cubicBezTo>
                    <a:pt x="136303" y="451221"/>
                    <a:pt x="88487" y="435391"/>
                    <a:pt x="55626" y="413898"/>
                  </a:cubicBezTo>
                  <a:cubicBezTo>
                    <a:pt x="27051" y="448869"/>
                    <a:pt x="21708" y="455963"/>
                    <a:pt x="0" y="482492"/>
                  </a:cubicBezTo>
                  <a:cubicBezTo>
                    <a:pt x="50363" y="515496"/>
                    <a:pt x="109518" y="532678"/>
                    <a:pt x="169802" y="531813"/>
                  </a:cubicBezTo>
                  <a:cubicBezTo>
                    <a:pt x="350139" y="531813"/>
                    <a:pt x="370970" y="413253"/>
                    <a:pt x="370970" y="376955"/>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78" name="Google Shape;278;p35"/>
            <p:cNvSpPr/>
            <p:nvPr/>
          </p:nvSpPr>
          <p:spPr>
            <a:xfrm>
              <a:off x="5910129" y="3065874"/>
              <a:ext cx="548649" cy="507001"/>
            </a:xfrm>
            <a:custGeom>
              <a:avLst/>
              <a:gdLst/>
              <a:ahLst/>
              <a:cxnLst/>
              <a:rect l="l" t="t" r="r" b="b"/>
              <a:pathLst>
                <a:path w="548649" h="507001" extrusionOk="0">
                  <a:moveTo>
                    <a:pt x="548650" y="506925"/>
                  </a:moveTo>
                  <a:lnTo>
                    <a:pt x="548650" y="0"/>
                  </a:lnTo>
                  <a:lnTo>
                    <a:pt x="455428" y="180"/>
                  </a:lnTo>
                  <a:lnTo>
                    <a:pt x="273501" y="222665"/>
                  </a:lnTo>
                  <a:lnTo>
                    <a:pt x="96974" y="123"/>
                  </a:lnTo>
                  <a:lnTo>
                    <a:pt x="0" y="123"/>
                  </a:lnTo>
                  <a:lnTo>
                    <a:pt x="0" y="507001"/>
                  </a:lnTo>
                  <a:lnTo>
                    <a:pt x="94812" y="507001"/>
                  </a:lnTo>
                  <a:lnTo>
                    <a:pt x="94812" y="138345"/>
                  </a:lnTo>
                  <a:lnTo>
                    <a:pt x="273358" y="358393"/>
                  </a:lnTo>
                  <a:lnTo>
                    <a:pt x="453723" y="137966"/>
                  </a:lnTo>
                  <a:lnTo>
                    <a:pt x="453723" y="506925"/>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pic>
        <p:nvPicPr>
          <p:cNvPr id="279" name="Google Shape;279;p35"/>
          <p:cNvPicPr preferRelativeResize="0"/>
          <p:nvPr/>
        </p:nvPicPr>
        <p:blipFill rotWithShape="1">
          <a:blip r:embed="rId4">
            <a:alphaModFix/>
          </a:blip>
          <a:srcRect l="12935" t="75088" r="12293"/>
          <a:stretch/>
        </p:blipFill>
        <p:spPr>
          <a:xfrm>
            <a:off x="8733368" y="329159"/>
            <a:ext cx="2493517" cy="84144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36"/>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200"/>
              <a:buFont typeface="Arial"/>
              <a:buNone/>
            </a:pPr>
            <a:r>
              <a:rPr lang="en-GB" sz="3200" b="1">
                <a:latin typeface="Courier New" panose="02070309020205020404" pitchFamily="49" charset="0"/>
                <a:cs typeface="Courier New" panose="02070309020205020404" pitchFamily="49" charset="0"/>
              </a:rPr>
              <a:t>5 Welfare Freedoms</a:t>
            </a:r>
            <a:endParaRPr>
              <a:latin typeface="Courier New" panose="02070309020205020404" pitchFamily="49" charset="0"/>
              <a:cs typeface="Courier New" panose="02070309020205020404" pitchFamily="49" charset="0"/>
            </a:endParaRPr>
          </a:p>
        </p:txBody>
      </p:sp>
      <p:sp>
        <p:nvSpPr>
          <p:cNvPr id="285" name="Google Shape;285;p36"/>
          <p:cNvSpPr txBox="1"/>
          <p:nvPr/>
        </p:nvSpPr>
        <p:spPr>
          <a:xfrm>
            <a:off x="556592" y="1535992"/>
            <a:ext cx="6971270" cy="3786015"/>
          </a:xfrm>
          <a:prstGeom prst="rect">
            <a:avLst/>
          </a:prstGeom>
          <a:noFill/>
          <a:ln>
            <a:noFill/>
          </a:ln>
        </p:spPr>
        <p:txBody>
          <a:bodyPr spcFirstLastPara="1" wrap="square" lIns="91425" tIns="45700" rIns="91425" bIns="45700" anchor="t" anchorCtr="0">
            <a:noAutofit/>
          </a:bodyPr>
          <a:lstStyle/>
          <a:p>
            <a:pPr marL="0" marR="0" lvl="0" indent="0" algn="l" rtl="0">
              <a:lnSpc>
                <a:spcPct val="115000"/>
              </a:lnSpc>
              <a:spcBef>
                <a:spcPts val="0"/>
              </a:spcBef>
              <a:spcAft>
                <a:spcPts val="0"/>
              </a:spcAft>
              <a:buClr>
                <a:srgbClr val="595959"/>
              </a:buClr>
              <a:buSzPts val="2400"/>
              <a:buFont typeface="Arial"/>
              <a:buNone/>
            </a:pPr>
            <a:r>
              <a:rPr lang="en-GB" sz="2400">
                <a:solidFill>
                  <a:schemeClr val="tx1">
                    <a:lumMod val="65000"/>
                    <a:lumOff val="35000"/>
                  </a:schemeClr>
                </a:solidFill>
              </a:rPr>
              <a:t>These are the </a:t>
            </a:r>
            <a:r>
              <a:rPr lang="en-GB" sz="2400" b="1">
                <a:solidFill>
                  <a:schemeClr val="tx1">
                    <a:lumMod val="65000"/>
                    <a:lumOff val="35000"/>
                  </a:schemeClr>
                </a:solidFill>
                <a:latin typeface="Arial"/>
                <a:ea typeface="Arial"/>
                <a:cs typeface="Arial"/>
                <a:sym typeface="Arial"/>
              </a:rPr>
              <a:t>very minimum </a:t>
            </a:r>
            <a:r>
              <a:rPr lang="en-GB" sz="2400">
                <a:solidFill>
                  <a:schemeClr val="tx1">
                    <a:lumMod val="65000"/>
                    <a:lumOff val="35000"/>
                  </a:schemeClr>
                </a:solidFill>
                <a:latin typeface="Arial"/>
                <a:ea typeface="Arial"/>
                <a:cs typeface="Arial"/>
                <a:sym typeface="Arial"/>
              </a:rPr>
              <a:t>principles on which Animal Welfare and Wellbeing should be based</a:t>
            </a:r>
            <a:r>
              <a:rPr lang="en-GB" sz="2400">
                <a:solidFill>
                  <a:schemeClr val="tx1">
                    <a:lumMod val="65000"/>
                    <a:lumOff val="35000"/>
                  </a:schemeClr>
                </a:solidFill>
              </a:rPr>
              <a:t>.</a:t>
            </a:r>
            <a:endParaRPr lang="en-US" sz="2400">
              <a:solidFill>
                <a:schemeClr val="tx1">
                  <a:lumMod val="65000"/>
                  <a:lumOff val="35000"/>
                </a:schemeClr>
              </a:solidFill>
              <a:latin typeface="Arial"/>
              <a:ea typeface="Arial"/>
              <a:cs typeface="Arial"/>
            </a:endParaRPr>
          </a:p>
          <a:p>
            <a:pPr marL="0" lvl="0" indent="0" algn="l" rtl="0">
              <a:lnSpc>
                <a:spcPct val="115000"/>
              </a:lnSpc>
              <a:spcBef>
                <a:spcPts val="1200"/>
              </a:spcBef>
              <a:spcAft>
                <a:spcPts val="0"/>
              </a:spcAft>
              <a:buNone/>
            </a:pPr>
            <a:r>
              <a:rPr lang="en-GB" sz="2400">
                <a:solidFill>
                  <a:schemeClr val="tx1">
                    <a:lumMod val="65000"/>
                    <a:lumOff val="35000"/>
                  </a:schemeClr>
                </a:solidFill>
              </a:rPr>
              <a:t>Animals should have:</a:t>
            </a:r>
            <a:endParaRPr sz="2400">
              <a:solidFill>
                <a:schemeClr val="tx1">
                  <a:lumMod val="65000"/>
                  <a:lumOff val="35000"/>
                </a:schemeClr>
              </a:solidFill>
            </a:endParaRPr>
          </a:p>
          <a:p>
            <a:pPr marL="457200" lvl="0" indent="-381000" algn="l" rtl="0">
              <a:lnSpc>
                <a:spcPct val="115000"/>
              </a:lnSpc>
              <a:spcBef>
                <a:spcPts val="1200"/>
              </a:spcBef>
              <a:spcAft>
                <a:spcPts val="0"/>
              </a:spcAft>
              <a:buClr>
                <a:schemeClr val="dk2"/>
              </a:buClr>
              <a:buSzPts val="2400"/>
              <a:buAutoNum type="arabicPeriod"/>
            </a:pPr>
            <a:r>
              <a:rPr lang="en-GB" sz="2400">
                <a:solidFill>
                  <a:schemeClr val="tx1">
                    <a:lumMod val="65000"/>
                    <a:lumOff val="35000"/>
                  </a:schemeClr>
                </a:solidFill>
              </a:rPr>
              <a:t>Freedom from</a:t>
            </a:r>
            <a:r>
              <a:rPr lang="en-GB" sz="2400" b="1">
                <a:solidFill>
                  <a:schemeClr val="tx1">
                    <a:lumMod val="65000"/>
                    <a:lumOff val="35000"/>
                  </a:schemeClr>
                </a:solidFill>
              </a:rPr>
              <a:t> hunger and poor nutrition</a:t>
            </a:r>
            <a:endParaRPr sz="2400" b="1">
              <a:solidFill>
                <a:schemeClr val="tx1">
                  <a:lumMod val="65000"/>
                  <a:lumOff val="35000"/>
                </a:schemeClr>
              </a:solidFill>
            </a:endParaRPr>
          </a:p>
          <a:p>
            <a:pPr marL="457200" lvl="0" indent="-381000" algn="l" rtl="0">
              <a:lnSpc>
                <a:spcPct val="115000"/>
              </a:lnSpc>
              <a:spcBef>
                <a:spcPts val="0"/>
              </a:spcBef>
              <a:spcAft>
                <a:spcPts val="0"/>
              </a:spcAft>
              <a:buClr>
                <a:schemeClr val="dk2"/>
              </a:buClr>
              <a:buSzPts val="2400"/>
              <a:buAutoNum type="arabicPeriod"/>
            </a:pPr>
            <a:r>
              <a:rPr lang="en-GB" sz="2400">
                <a:solidFill>
                  <a:schemeClr val="tx1">
                    <a:lumMod val="65000"/>
                    <a:lumOff val="35000"/>
                  </a:schemeClr>
                </a:solidFill>
              </a:rPr>
              <a:t>Freedom from</a:t>
            </a:r>
            <a:r>
              <a:rPr lang="en-GB" sz="2400" b="1">
                <a:solidFill>
                  <a:schemeClr val="tx1">
                    <a:lumMod val="65000"/>
                    <a:lumOff val="35000"/>
                  </a:schemeClr>
                </a:solidFill>
              </a:rPr>
              <a:t> discomfort</a:t>
            </a:r>
            <a:endParaRPr sz="2400" b="1">
              <a:solidFill>
                <a:schemeClr val="tx1">
                  <a:lumMod val="65000"/>
                  <a:lumOff val="35000"/>
                </a:schemeClr>
              </a:solidFill>
            </a:endParaRPr>
          </a:p>
          <a:p>
            <a:pPr marL="457200" lvl="0" indent="-381000" algn="l" rtl="0">
              <a:lnSpc>
                <a:spcPct val="115000"/>
              </a:lnSpc>
              <a:spcBef>
                <a:spcPts val="0"/>
              </a:spcBef>
              <a:spcAft>
                <a:spcPts val="0"/>
              </a:spcAft>
              <a:buClr>
                <a:schemeClr val="dk2"/>
              </a:buClr>
              <a:buSzPts val="2400"/>
              <a:buAutoNum type="arabicPeriod"/>
            </a:pPr>
            <a:r>
              <a:rPr lang="en-GB" sz="2400">
                <a:solidFill>
                  <a:schemeClr val="tx1">
                    <a:lumMod val="65000"/>
                    <a:lumOff val="35000"/>
                  </a:schemeClr>
                </a:solidFill>
              </a:rPr>
              <a:t>Freedom from</a:t>
            </a:r>
            <a:r>
              <a:rPr lang="en-GB" sz="2400" b="1">
                <a:solidFill>
                  <a:schemeClr val="tx1">
                    <a:lumMod val="65000"/>
                    <a:lumOff val="35000"/>
                  </a:schemeClr>
                </a:solidFill>
              </a:rPr>
              <a:t> pain, injury and disease</a:t>
            </a:r>
            <a:endParaRPr sz="2400" b="1">
              <a:solidFill>
                <a:schemeClr val="tx1">
                  <a:lumMod val="65000"/>
                  <a:lumOff val="35000"/>
                </a:schemeClr>
              </a:solidFill>
            </a:endParaRPr>
          </a:p>
          <a:p>
            <a:pPr marL="457200" lvl="0" indent="-381000" algn="l" rtl="0">
              <a:lnSpc>
                <a:spcPct val="115000"/>
              </a:lnSpc>
              <a:spcBef>
                <a:spcPts val="0"/>
              </a:spcBef>
              <a:spcAft>
                <a:spcPts val="0"/>
              </a:spcAft>
              <a:buClr>
                <a:schemeClr val="dk2"/>
              </a:buClr>
              <a:buSzPts val="2400"/>
              <a:buAutoNum type="arabicPeriod"/>
            </a:pPr>
            <a:r>
              <a:rPr lang="en-GB" sz="2400">
                <a:solidFill>
                  <a:schemeClr val="tx1">
                    <a:lumMod val="65000"/>
                    <a:lumOff val="35000"/>
                  </a:schemeClr>
                </a:solidFill>
              </a:rPr>
              <a:t>Freedom to</a:t>
            </a:r>
            <a:r>
              <a:rPr lang="en-GB" sz="2400" b="1">
                <a:solidFill>
                  <a:schemeClr val="tx1">
                    <a:lumMod val="65000"/>
                    <a:lumOff val="35000"/>
                  </a:schemeClr>
                </a:solidFill>
              </a:rPr>
              <a:t> behave normally</a:t>
            </a:r>
            <a:endParaRPr sz="2400" b="1">
              <a:solidFill>
                <a:schemeClr val="tx1">
                  <a:lumMod val="65000"/>
                  <a:lumOff val="35000"/>
                </a:schemeClr>
              </a:solidFill>
            </a:endParaRPr>
          </a:p>
          <a:p>
            <a:pPr marL="457200" lvl="0" indent="-381000" algn="l" rtl="0">
              <a:lnSpc>
                <a:spcPct val="115000"/>
              </a:lnSpc>
              <a:spcBef>
                <a:spcPts val="0"/>
              </a:spcBef>
              <a:spcAft>
                <a:spcPts val="0"/>
              </a:spcAft>
              <a:buClr>
                <a:schemeClr val="dk2"/>
              </a:buClr>
              <a:buSzPts val="2400"/>
              <a:buAutoNum type="arabicPeriod"/>
            </a:pPr>
            <a:r>
              <a:rPr lang="en-GB" sz="2400">
                <a:solidFill>
                  <a:schemeClr val="tx1">
                    <a:lumMod val="65000"/>
                    <a:lumOff val="35000"/>
                  </a:schemeClr>
                </a:solidFill>
              </a:rPr>
              <a:t>Freedom from</a:t>
            </a:r>
            <a:r>
              <a:rPr lang="en-GB" sz="2400" b="1">
                <a:solidFill>
                  <a:schemeClr val="tx1">
                    <a:lumMod val="65000"/>
                    <a:lumOff val="35000"/>
                  </a:schemeClr>
                </a:solidFill>
              </a:rPr>
              <a:t> fear and distress</a:t>
            </a:r>
            <a:endParaRPr sz="2400">
              <a:solidFill>
                <a:schemeClr val="tx1">
                  <a:lumMod val="65000"/>
                  <a:lumOff val="35000"/>
                </a:schemeClr>
              </a:solidFill>
            </a:endParaRPr>
          </a:p>
          <a:p>
            <a:pPr marL="514350" marR="0" lvl="0" indent="-400050" algn="l" rtl="0">
              <a:lnSpc>
                <a:spcPct val="115000"/>
              </a:lnSpc>
              <a:spcBef>
                <a:spcPts val="1200"/>
              </a:spcBef>
              <a:spcAft>
                <a:spcPts val="0"/>
              </a:spcAft>
              <a:buClr>
                <a:schemeClr val="dk2"/>
              </a:buClr>
              <a:buSzPts val="1800"/>
              <a:buFont typeface="Calibri"/>
              <a:buNone/>
            </a:pPr>
            <a:endParaRPr sz="1800">
              <a:solidFill>
                <a:schemeClr val="tx1">
                  <a:lumMod val="65000"/>
                  <a:lumOff val="35000"/>
                </a:schemeClr>
              </a:solidFill>
              <a:latin typeface="Arial"/>
              <a:ea typeface="Arial"/>
              <a:cs typeface="Arial"/>
            </a:endParaRPr>
          </a:p>
        </p:txBody>
      </p:sp>
      <p:pic>
        <p:nvPicPr>
          <p:cNvPr id="286" name="Google Shape;286;p36"/>
          <p:cNvPicPr preferRelativeResize="0"/>
          <p:nvPr/>
        </p:nvPicPr>
        <p:blipFill rotWithShape="1">
          <a:blip r:embed="rId3">
            <a:alphaModFix/>
          </a:blip>
          <a:srcRect/>
          <a:stretch/>
        </p:blipFill>
        <p:spPr>
          <a:xfrm>
            <a:off x="7502636" y="1535992"/>
            <a:ext cx="4199528" cy="3426370"/>
          </a:xfrm>
          <a:prstGeom prst="rect">
            <a:avLst/>
          </a:prstGeom>
          <a:noFill/>
          <a:ln>
            <a:noFill/>
          </a:ln>
        </p:spPr>
      </p:pic>
      <p:pic>
        <p:nvPicPr>
          <p:cNvPr id="287" name="Google Shape;287;p36"/>
          <p:cNvPicPr preferRelativeResize="0"/>
          <p:nvPr/>
        </p:nvPicPr>
        <p:blipFill rotWithShape="1">
          <a:blip r:embed="rId4">
            <a:alphaModFix/>
          </a:blip>
          <a:srcRect l="12935" t="75088" r="12293"/>
          <a:stretch/>
        </p:blipFill>
        <p:spPr>
          <a:xfrm>
            <a:off x="1783521" y="5321710"/>
            <a:ext cx="3453106" cy="1150486"/>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37"/>
          <p:cNvSpPr txBox="1">
            <a:spLocks noGrp="1"/>
          </p:cNvSpPr>
          <p:nvPr>
            <p:ph type="title"/>
          </p:nvPr>
        </p:nvSpPr>
        <p:spPr>
          <a:xfrm>
            <a:off x="550731" y="318803"/>
            <a:ext cx="8309100" cy="917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Arial"/>
              <a:buNone/>
            </a:pPr>
            <a:r>
              <a:rPr lang="en-GB" sz="4000" b="1">
                <a:latin typeface="Courier New" panose="02070309020205020404" pitchFamily="49" charset="0"/>
                <a:cs typeface="Courier New" panose="02070309020205020404" pitchFamily="49" charset="0"/>
              </a:rPr>
              <a:t>Test your knowledge</a:t>
            </a:r>
            <a:endParaRPr sz="3200">
              <a:latin typeface="Courier New" panose="02070309020205020404" pitchFamily="49" charset="0"/>
              <a:cs typeface="Courier New" panose="02070309020205020404" pitchFamily="49" charset="0"/>
            </a:endParaRPr>
          </a:p>
        </p:txBody>
      </p:sp>
      <p:sp>
        <p:nvSpPr>
          <p:cNvPr id="293" name="Google Shape;293;p37"/>
          <p:cNvSpPr txBox="1"/>
          <p:nvPr/>
        </p:nvSpPr>
        <p:spPr>
          <a:xfrm>
            <a:off x="838200" y="1809968"/>
            <a:ext cx="5698500" cy="3168600"/>
          </a:xfrm>
          <a:prstGeom prst="rect">
            <a:avLst/>
          </a:prstGeom>
          <a:noFill/>
          <a:ln>
            <a:noFill/>
          </a:ln>
        </p:spPr>
        <p:txBody>
          <a:bodyPr spcFirstLastPara="1" wrap="square" lIns="91425" tIns="45700" rIns="91425" bIns="45700" anchor="t" anchorCtr="0">
            <a:spAutoFit/>
          </a:bodyPr>
          <a:lstStyle/>
          <a:p>
            <a:pPr marL="90170" marR="78105" lvl="0" indent="0" algn="l" rtl="0">
              <a:lnSpc>
                <a:spcPct val="112916"/>
              </a:lnSpc>
              <a:spcBef>
                <a:spcPts val="795"/>
              </a:spcBef>
              <a:spcAft>
                <a:spcPts val="0"/>
              </a:spcAft>
              <a:buClr>
                <a:schemeClr val="dk1"/>
              </a:buClr>
              <a:buSzPts val="1100"/>
              <a:buFont typeface="Arial"/>
              <a:buNone/>
            </a:pPr>
            <a:r>
              <a:rPr lang="en-GB" sz="2400">
                <a:solidFill>
                  <a:schemeClr val="lt1"/>
                </a:solidFill>
              </a:rPr>
              <a:t>It’s time to put learning to the test with our simple quiz. </a:t>
            </a:r>
            <a:endParaRPr sz="2400">
              <a:solidFill>
                <a:schemeClr val="lt1"/>
              </a:solidFill>
            </a:endParaRPr>
          </a:p>
          <a:p>
            <a:pPr marL="90170" marR="78105" lvl="0" indent="0" algn="l" rtl="0">
              <a:lnSpc>
                <a:spcPct val="112916"/>
              </a:lnSpc>
              <a:spcBef>
                <a:spcPts val="795"/>
              </a:spcBef>
              <a:spcAft>
                <a:spcPts val="0"/>
              </a:spcAft>
              <a:buClr>
                <a:schemeClr val="dk1"/>
              </a:buClr>
              <a:buSzPts val="1100"/>
              <a:buFont typeface="Arial"/>
              <a:buNone/>
            </a:pPr>
            <a:endParaRPr sz="2400">
              <a:solidFill>
                <a:schemeClr val="lt1"/>
              </a:solidFill>
            </a:endParaRPr>
          </a:p>
          <a:p>
            <a:pPr marL="90170" marR="78105" lvl="0" indent="0" algn="l" rtl="0">
              <a:lnSpc>
                <a:spcPct val="112916"/>
              </a:lnSpc>
              <a:spcBef>
                <a:spcPts val="795"/>
              </a:spcBef>
              <a:spcAft>
                <a:spcPts val="0"/>
              </a:spcAft>
              <a:buClr>
                <a:schemeClr val="dk1"/>
              </a:buClr>
              <a:buSzPts val="1100"/>
              <a:buFont typeface="Arial"/>
              <a:buNone/>
            </a:pPr>
            <a:r>
              <a:rPr lang="en-GB" sz="2400">
                <a:solidFill>
                  <a:schemeClr val="lt1"/>
                </a:solidFill>
              </a:rPr>
              <a:t>It will cover the content of this lesson, the main learning takeaways and provide opportunities for class discussion.</a:t>
            </a:r>
            <a:endParaRPr sz="2400">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38"/>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Clr>
                <a:schemeClr val="dk1"/>
              </a:buClr>
              <a:buSzPts val="1100"/>
              <a:buFont typeface="Arial"/>
              <a:buNone/>
            </a:pPr>
            <a:r>
              <a:rPr lang="en-GB" sz="3200" b="1">
                <a:solidFill>
                  <a:srgbClr val="BE9300"/>
                </a:solidFill>
                <a:latin typeface="Courier New" panose="02070309020205020404" pitchFamily="49" charset="0"/>
                <a:cs typeface="Courier New" panose="02070309020205020404" pitchFamily="49" charset="0"/>
              </a:rPr>
              <a:t>The breed of beef cattle a farmer has is determined by...</a:t>
            </a:r>
            <a:endParaRPr sz="3200">
              <a:latin typeface="Courier New" panose="02070309020205020404" pitchFamily="49" charset="0"/>
              <a:cs typeface="Courier New" panose="02070309020205020404" pitchFamily="49" charset="0"/>
            </a:endParaRPr>
          </a:p>
        </p:txBody>
      </p:sp>
      <p:sp>
        <p:nvSpPr>
          <p:cNvPr id="300" name="Google Shape;300;p38"/>
          <p:cNvSpPr txBox="1">
            <a:spLocks noGrp="1"/>
          </p:cNvSpPr>
          <p:nvPr>
            <p:ph type="body" idx="1"/>
          </p:nvPr>
        </p:nvSpPr>
        <p:spPr>
          <a:xfrm>
            <a:off x="556596" y="1402175"/>
            <a:ext cx="3532800" cy="4351200"/>
          </a:xfrm>
          <a:prstGeom prst="rect">
            <a:avLst/>
          </a:prstGeom>
        </p:spPr>
        <p:txBody>
          <a:bodyPr spcFirstLastPara="1" wrap="square" lIns="91425" tIns="45700" rIns="91425" bIns="45700" anchor="t" anchorCtr="0">
            <a:normAutofit lnSpcReduction="10000"/>
          </a:bodyPr>
          <a:lstStyle/>
          <a:p>
            <a:pPr marL="0" lvl="0" indent="0" algn="l" rtl="0">
              <a:lnSpc>
                <a:spcPct val="150000"/>
              </a:lnSpc>
              <a:spcBef>
                <a:spcPts val="1000"/>
              </a:spcBef>
              <a:spcAft>
                <a:spcPts val="0"/>
              </a:spcAft>
              <a:buNone/>
            </a:pPr>
            <a:r>
              <a:rPr lang="en-GB" sz="2400" b="1">
                <a:solidFill>
                  <a:schemeClr val="dk2"/>
                </a:solidFill>
              </a:rPr>
              <a:t>A </a:t>
            </a:r>
            <a:r>
              <a:rPr lang="en-GB" sz="2400">
                <a:solidFill>
                  <a:schemeClr val="dk2"/>
                </a:solidFill>
              </a:rPr>
              <a:t>- The type of farm they have</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a:t>
            </a:r>
            <a:r>
              <a:rPr lang="en-GB" sz="2400">
                <a:solidFill>
                  <a:schemeClr val="dk2"/>
                </a:solidFill>
              </a:rPr>
              <a:t> - Their preference</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The topography of their farm (is it hilly or flat) </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D</a:t>
            </a:r>
            <a:r>
              <a:rPr lang="en-GB" sz="2400">
                <a:solidFill>
                  <a:schemeClr val="dk2"/>
                </a:solidFill>
              </a:rPr>
              <a:t> - All of the above </a:t>
            </a:r>
            <a:endParaRPr sz="2400">
              <a:solidFill>
                <a:schemeClr val="dk2"/>
              </a:solidFill>
            </a:endParaRPr>
          </a:p>
        </p:txBody>
      </p:sp>
      <p:pic>
        <p:nvPicPr>
          <p:cNvPr id="301" name="Google Shape;301;p38" title="Cow breeds.PNG"/>
          <p:cNvPicPr preferRelativeResize="0"/>
          <p:nvPr/>
        </p:nvPicPr>
        <p:blipFill rotWithShape="1">
          <a:blip r:embed="rId3">
            <a:alphaModFix/>
          </a:blip>
          <a:srcRect l="2184" r="738"/>
          <a:stretch/>
        </p:blipFill>
        <p:spPr>
          <a:xfrm>
            <a:off x="4023100" y="1425125"/>
            <a:ext cx="7970125" cy="43053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39"/>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3200" b="1">
                <a:solidFill>
                  <a:srgbClr val="BE9300"/>
                </a:solidFill>
                <a:latin typeface="Courier New" panose="02070309020205020404" pitchFamily="49" charset="0"/>
                <a:cs typeface="Courier New" panose="02070309020205020404" pitchFamily="49" charset="0"/>
              </a:rPr>
              <a:t>The breed of beef cattle a farmer has is determined by...</a:t>
            </a:r>
            <a:endParaRPr sz="3200">
              <a:latin typeface="Courier New" panose="02070309020205020404" pitchFamily="49" charset="0"/>
              <a:cs typeface="Courier New" panose="02070309020205020404" pitchFamily="49" charset="0"/>
            </a:endParaRPr>
          </a:p>
        </p:txBody>
      </p:sp>
      <p:sp>
        <p:nvSpPr>
          <p:cNvPr id="308" name="Google Shape;308;p39"/>
          <p:cNvSpPr txBox="1">
            <a:spLocks noGrp="1"/>
          </p:cNvSpPr>
          <p:nvPr>
            <p:ph type="body" idx="1"/>
          </p:nvPr>
        </p:nvSpPr>
        <p:spPr>
          <a:xfrm>
            <a:off x="556596" y="1402175"/>
            <a:ext cx="3532800" cy="4351200"/>
          </a:xfrm>
          <a:prstGeom prst="rect">
            <a:avLst/>
          </a:prstGeom>
        </p:spPr>
        <p:txBody>
          <a:bodyPr spcFirstLastPara="1" wrap="square" lIns="91425" tIns="45700" rIns="91425" bIns="45700" anchor="t" anchorCtr="0">
            <a:normAutofit lnSpcReduction="10000"/>
          </a:bodyPr>
          <a:lstStyle/>
          <a:p>
            <a:pPr marL="0" lvl="0" indent="0" algn="l" rtl="0">
              <a:lnSpc>
                <a:spcPct val="150000"/>
              </a:lnSpc>
              <a:spcBef>
                <a:spcPts val="1000"/>
              </a:spcBef>
              <a:spcAft>
                <a:spcPts val="0"/>
              </a:spcAft>
              <a:buNone/>
            </a:pPr>
            <a:r>
              <a:rPr lang="en-GB" sz="2400" b="1">
                <a:solidFill>
                  <a:schemeClr val="dk2"/>
                </a:solidFill>
              </a:rPr>
              <a:t>A </a:t>
            </a:r>
            <a:r>
              <a:rPr lang="en-GB" sz="2400">
                <a:solidFill>
                  <a:schemeClr val="dk2"/>
                </a:solidFill>
              </a:rPr>
              <a:t>- The type of farm they have</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a:t>
            </a:r>
            <a:r>
              <a:rPr lang="en-GB" sz="2400">
                <a:solidFill>
                  <a:schemeClr val="dk2"/>
                </a:solidFill>
              </a:rPr>
              <a:t> - Their preference</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The topography of their farm (is it hilly or flat) </a:t>
            </a:r>
            <a:endParaRPr sz="2400">
              <a:solidFill>
                <a:schemeClr val="dk2"/>
              </a:solidFill>
            </a:endParaRPr>
          </a:p>
          <a:p>
            <a:pPr marL="0" lvl="0" indent="0" algn="l" rtl="0">
              <a:lnSpc>
                <a:spcPct val="150000"/>
              </a:lnSpc>
              <a:spcBef>
                <a:spcPts val="1000"/>
              </a:spcBef>
              <a:spcAft>
                <a:spcPts val="0"/>
              </a:spcAft>
              <a:buNone/>
            </a:pPr>
            <a:r>
              <a:rPr lang="en-GB" sz="2400" b="1" u="sng">
                <a:solidFill>
                  <a:schemeClr val="dk2"/>
                </a:solidFill>
              </a:rPr>
              <a:t>D - All of the above </a:t>
            </a:r>
            <a:endParaRPr sz="2400" b="1" u="sng">
              <a:solidFill>
                <a:schemeClr val="dk2"/>
              </a:solidFill>
            </a:endParaRPr>
          </a:p>
        </p:txBody>
      </p:sp>
      <p:pic>
        <p:nvPicPr>
          <p:cNvPr id="309" name="Google Shape;309;p39" title="Cow breeds.PNG"/>
          <p:cNvPicPr preferRelativeResize="0"/>
          <p:nvPr/>
        </p:nvPicPr>
        <p:blipFill rotWithShape="1">
          <a:blip r:embed="rId3">
            <a:alphaModFix/>
          </a:blip>
          <a:srcRect l="2184" r="738"/>
          <a:stretch/>
        </p:blipFill>
        <p:spPr>
          <a:xfrm>
            <a:off x="4023100" y="1425125"/>
            <a:ext cx="7970125" cy="43053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40"/>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3200" b="1">
                <a:solidFill>
                  <a:srgbClr val="BE9300"/>
                </a:solidFill>
                <a:latin typeface="Courier New" panose="02070309020205020404" pitchFamily="49" charset="0"/>
                <a:cs typeface="Courier New" panose="02070309020205020404" pitchFamily="49" charset="0"/>
              </a:rPr>
              <a:t>What breed of sheep is this?</a:t>
            </a:r>
            <a:endParaRPr sz="3200">
              <a:latin typeface="Courier New" panose="02070309020205020404" pitchFamily="49" charset="0"/>
              <a:cs typeface="Courier New" panose="02070309020205020404" pitchFamily="49" charset="0"/>
            </a:endParaRPr>
          </a:p>
        </p:txBody>
      </p:sp>
      <p:sp>
        <p:nvSpPr>
          <p:cNvPr id="316" name="Google Shape;316;p40"/>
          <p:cNvSpPr txBox="1">
            <a:spLocks noGrp="1"/>
          </p:cNvSpPr>
          <p:nvPr>
            <p:ph type="body" idx="1"/>
          </p:nvPr>
        </p:nvSpPr>
        <p:spPr>
          <a:xfrm>
            <a:off x="556596" y="1402175"/>
            <a:ext cx="3532800" cy="43512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a:solidFill>
                  <a:schemeClr val="dk2"/>
                </a:solidFill>
              </a:rPr>
              <a:t>A - </a:t>
            </a:r>
            <a:r>
              <a:rPr lang="en-GB" sz="2400">
                <a:solidFill>
                  <a:schemeClr val="dk2"/>
                </a:solidFill>
              </a:rPr>
              <a:t>Blackface sheep</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a:t>
            </a:r>
            <a:r>
              <a:rPr lang="en-GB" sz="2400">
                <a:solidFill>
                  <a:schemeClr val="dk2"/>
                </a:solidFill>
              </a:rPr>
              <a:t> - Horned sheep</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Whiteface sheep</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D</a:t>
            </a:r>
            <a:r>
              <a:rPr lang="en-GB" sz="2400">
                <a:solidFill>
                  <a:schemeClr val="dk2"/>
                </a:solidFill>
              </a:rPr>
              <a:t> - Hebridean sheep</a:t>
            </a:r>
            <a:endParaRPr sz="2400">
              <a:solidFill>
                <a:schemeClr val="dk2"/>
              </a:solidFill>
            </a:endParaRPr>
          </a:p>
        </p:txBody>
      </p:sp>
      <p:pic>
        <p:nvPicPr>
          <p:cNvPr id="317" name="Google Shape;317;p40" title="sheep breed.PNG"/>
          <p:cNvPicPr preferRelativeResize="0"/>
          <p:nvPr/>
        </p:nvPicPr>
        <p:blipFill rotWithShape="1">
          <a:blip r:embed="rId3">
            <a:alphaModFix/>
          </a:blip>
          <a:srcRect l="1704" r="1500" b="4744"/>
          <a:stretch/>
        </p:blipFill>
        <p:spPr>
          <a:xfrm>
            <a:off x="4374550" y="1296650"/>
            <a:ext cx="7547851" cy="28118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41"/>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3200" b="1">
                <a:solidFill>
                  <a:srgbClr val="BE9300"/>
                </a:solidFill>
                <a:latin typeface="Courier New" panose="02070309020205020404" pitchFamily="49" charset="0"/>
                <a:cs typeface="Courier New" panose="02070309020205020404" pitchFamily="49" charset="0"/>
              </a:rPr>
              <a:t>What breed of sheep is this?</a:t>
            </a:r>
            <a:endParaRPr sz="3200">
              <a:latin typeface="Courier New" panose="02070309020205020404" pitchFamily="49" charset="0"/>
              <a:cs typeface="Courier New" panose="02070309020205020404" pitchFamily="49" charset="0"/>
            </a:endParaRPr>
          </a:p>
        </p:txBody>
      </p:sp>
      <p:sp>
        <p:nvSpPr>
          <p:cNvPr id="324" name="Google Shape;324;p41"/>
          <p:cNvSpPr txBox="1">
            <a:spLocks noGrp="1"/>
          </p:cNvSpPr>
          <p:nvPr>
            <p:ph type="body" idx="1"/>
          </p:nvPr>
        </p:nvSpPr>
        <p:spPr>
          <a:xfrm>
            <a:off x="556596" y="1402175"/>
            <a:ext cx="3532800" cy="43512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u="sng">
                <a:solidFill>
                  <a:schemeClr val="dk2"/>
                </a:solidFill>
              </a:rPr>
              <a:t>A - Blackface sheep</a:t>
            </a:r>
            <a:endParaRPr sz="2400" b="1" u="sng">
              <a:solidFill>
                <a:schemeClr val="dk2"/>
              </a:solidFill>
            </a:endParaRPr>
          </a:p>
          <a:p>
            <a:pPr marL="0" lvl="0" indent="0" algn="l" rtl="0">
              <a:lnSpc>
                <a:spcPct val="150000"/>
              </a:lnSpc>
              <a:spcBef>
                <a:spcPts val="1000"/>
              </a:spcBef>
              <a:spcAft>
                <a:spcPts val="0"/>
              </a:spcAft>
              <a:buNone/>
            </a:pPr>
            <a:r>
              <a:rPr lang="en-GB" sz="2400" b="1">
                <a:solidFill>
                  <a:schemeClr val="dk2"/>
                </a:solidFill>
              </a:rPr>
              <a:t>B</a:t>
            </a:r>
            <a:r>
              <a:rPr lang="en-GB" sz="2400">
                <a:solidFill>
                  <a:schemeClr val="dk2"/>
                </a:solidFill>
              </a:rPr>
              <a:t> - Horned sheep</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Whiteface sheep</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D</a:t>
            </a:r>
            <a:r>
              <a:rPr lang="en-GB" sz="2400">
                <a:solidFill>
                  <a:schemeClr val="dk2"/>
                </a:solidFill>
              </a:rPr>
              <a:t> - Hebridean sheep</a:t>
            </a:r>
            <a:endParaRPr sz="2400">
              <a:solidFill>
                <a:schemeClr val="dk2"/>
              </a:solidFill>
            </a:endParaRPr>
          </a:p>
        </p:txBody>
      </p:sp>
      <p:pic>
        <p:nvPicPr>
          <p:cNvPr id="325" name="Google Shape;325;p41" title="sheep breed.PNG"/>
          <p:cNvPicPr preferRelativeResize="0"/>
          <p:nvPr/>
        </p:nvPicPr>
        <p:blipFill rotWithShape="1">
          <a:blip r:embed="rId3">
            <a:alphaModFix/>
          </a:blip>
          <a:srcRect l="1704" r="1500" b="4744"/>
          <a:stretch/>
        </p:blipFill>
        <p:spPr>
          <a:xfrm>
            <a:off x="4374550" y="1296650"/>
            <a:ext cx="7547851" cy="281182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42"/>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87630" lvl="0" indent="0" algn="l" rtl="0">
              <a:lnSpc>
                <a:spcPct val="100000"/>
              </a:lnSpc>
              <a:spcBef>
                <a:spcPts val="5"/>
              </a:spcBef>
              <a:spcAft>
                <a:spcPts val="0"/>
              </a:spcAft>
              <a:buNone/>
            </a:pPr>
            <a:r>
              <a:rPr lang="en-GB" sz="3200" b="1">
                <a:solidFill>
                  <a:srgbClr val="BE9300"/>
                </a:solidFill>
                <a:latin typeface="Courier New" panose="02070309020205020404" pitchFamily="49" charset="0"/>
                <a:cs typeface="Courier New" panose="02070309020205020404" pitchFamily="49" charset="0"/>
              </a:rPr>
              <a:t>Cattle &amp; sheep are ruminants which means they have how many stomach compartments?</a:t>
            </a:r>
            <a:endParaRPr sz="3200">
              <a:latin typeface="Courier New" panose="02070309020205020404" pitchFamily="49" charset="0"/>
              <a:cs typeface="Courier New" panose="02070309020205020404" pitchFamily="49" charset="0"/>
            </a:endParaRPr>
          </a:p>
        </p:txBody>
      </p:sp>
      <p:sp>
        <p:nvSpPr>
          <p:cNvPr id="332" name="Google Shape;332;p42"/>
          <p:cNvSpPr txBox="1">
            <a:spLocks noGrp="1"/>
          </p:cNvSpPr>
          <p:nvPr>
            <p:ph type="body" idx="1"/>
          </p:nvPr>
        </p:nvSpPr>
        <p:spPr>
          <a:xfrm>
            <a:off x="556596" y="1402175"/>
            <a:ext cx="3532800" cy="43512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a:solidFill>
                  <a:schemeClr val="dk2"/>
                </a:solidFill>
              </a:rPr>
              <a:t>A - </a:t>
            </a:r>
            <a:r>
              <a:rPr lang="en-GB" sz="2400">
                <a:solidFill>
                  <a:schemeClr val="dk2"/>
                </a:solidFill>
              </a:rPr>
              <a:t>1</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a:t>
            </a:r>
            <a:r>
              <a:rPr lang="en-GB" sz="2400">
                <a:solidFill>
                  <a:schemeClr val="dk2"/>
                </a:solidFill>
              </a:rPr>
              <a:t> - 2</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- 3</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D</a:t>
            </a:r>
            <a:r>
              <a:rPr lang="en-GB" sz="2400">
                <a:solidFill>
                  <a:schemeClr val="dk2"/>
                </a:solidFill>
              </a:rPr>
              <a:t> - 4</a:t>
            </a:r>
            <a:endParaRPr sz="2400">
              <a:solidFill>
                <a:schemeClr val="dk2"/>
              </a:solidFill>
            </a:endParaRPr>
          </a:p>
        </p:txBody>
      </p:sp>
      <p:pic>
        <p:nvPicPr>
          <p:cNvPr id="333" name="Google Shape;333;p42" title="cow pic.PNG"/>
          <p:cNvPicPr preferRelativeResize="0"/>
          <p:nvPr/>
        </p:nvPicPr>
        <p:blipFill rotWithShape="1">
          <a:blip r:embed="rId3">
            <a:alphaModFix/>
          </a:blip>
          <a:srcRect l="3531" r="1557" b="6385"/>
          <a:stretch/>
        </p:blipFill>
        <p:spPr>
          <a:xfrm>
            <a:off x="2997450" y="1858950"/>
            <a:ext cx="8726075" cy="31401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43"/>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87630" lvl="0" indent="0" algn="l" rtl="0">
              <a:lnSpc>
                <a:spcPct val="100000"/>
              </a:lnSpc>
              <a:spcBef>
                <a:spcPts val="5"/>
              </a:spcBef>
              <a:spcAft>
                <a:spcPts val="0"/>
              </a:spcAft>
              <a:buNone/>
            </a:pPr>
            <a:r>
              <a:rPr lang="en-GB" sz="3200" b="1">
                <a:solidFill>
                  <a:srgbClr val="BE9300"/>
                </a:solidFill>
                <a:latin typeface="Courier New" panose="02070309020205020404" pitchFamily="49" charset="0"/>
                <a:cs typeface="Courier New" panose="02070309020205020404" pitchFamily="49" charset="0"/>
              </a:rPr>
              <a:t>Cattle &amp; sheep are ruminants which means they have how many stomach compartments?</a:t>
            </a:r>
            <a:endParaRPr sz="3200">
              <a:latin typeface="Courier New" panose="02070309020205020404" pitchFamily="49" charset="0"/>
              <a:cs typeface="Courier New" panose="02070309020205020404" pitchFamily="49" charset="0"/>
            </a:endParaRPr>
          </a:p>
        </p:txBody>
      </p:sp>
      <p:sp>
        <p:nvSpPr>
          <p:cNvPr id="340" name="Google Shape;340;p43"/>
          <p:cNvSpPr txBox="1">
            <a:spLocks noGrp="1"/>
          </p:cNvSpPr>
          <p:nvPr>
            <p:ph type="body" idx="1"/>
          </p:nvPr>
        </p:nvSpPr>
        <p:spPr>
          <a:xfrm>
            <a:off x="556596" y="1402175"/>
            <a:ext cx="3532800" cy="43512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a:solidFill>
                  <a:schemeClr val="dk2"/>
                </a:solidFill>
              </a:rPr>
              <a:t>A - </a:t>
            </a:r>
            <a:r>
              <a:rPr lang="en-GB" sz="2400">
                <a:solidFill>
                  <a:schemeClr val="dk2"/>
                </a:solidFill>
              </a:rPr>
              <a:t>1</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a:t>
            </a:r>
            <a:r>
              <a:rPr lang="en-GB" sz="2400">
                <a:solidFill>
                  <a:schemeClr val="dk2"/>
                </a:solidFill>
              </a:rPr>
              <a:t> - 2</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- 3</a:t>
            </a:r>
            <a:endParaRPr sz="2400">
              <a:solidFill>
                <a:schemeClr val="dk2"/>
              </a:solidFill>
            </a:endParaRPr>
          </a:p>
          <a:p>
            <a:pPr marL="0" lvl="0" indent="0" algn="l" rtl="0">
              <a:lnSpc>
                <a:spcPct val="150000"/>
              </a:lnSpc>
              <a:spcBef>
                <a:spcPts val="1000"/>
              </a:spcBef>
              <a:spcAft>
                <a:spcPts val="0"/>
              </a:spcAft>
              <a:buNone/>
            </a:pPr>
            <a:r>
              <a:rPr lang="en-GB" sz="2400" b="1" u="sng">
                <a:solidFill>
                  <a:schemeClr val="dk2"/>
                </a:solidFill>
              </a:rPr>
              <a:t>D - 4</a:t>
            </a:r>
            <a:endParaRPr sz="2400" b="1" u="sng">
              <a:solidFill>
                <a:schemeClr val="dk2"/>
              </a:solidFill>
            </a:endParaRPr>
          </a:p>
        </p:txBody>
      </p:sp>
      <p:pic>
        <p:nvPicPr>
          <p:cNvPr id="341" name="Google Shape;341;p43" title="cow pic.PNG"/>
          <p:cNvPicPr preferRelativeResize="0"/>
          <p:nvPr/>
        </p:nvPicPr>
        <p:blipFill rotWithShape="1">
          <a:blip r:embed="rId3">
            <a:alphaModFix/>
          </a:blip>
          <a:srcRect l="3531" r="1557" b="6385"/>
          <a:stretch/>
        </p:blipFill>
        <p:spPr>
          <a:xfrm>
            <a:off x="2997450" y="1858950"/>
            <a:ext cx="8726075" cy="31401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44"/>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3200" b="1">
                <a:solidFill>
                  <a:srgbClr val="BE9300"/>
                </a:solidFill>
                <a:latin typeface="Courier New" panose="02070309020205020404" pitchFamily="49" charset="0"/>
                <a:cs typeface="Courier New" panose="02070309020205020404" pitchFamily="49" charset="0"/>
              </a:rPr>
              <a:t>Female pigs are called...</a:t>
            </a:r>
            <a:endParaRPr sz="3200" b="1">
              <a:solidFill>
                <a:srgbClr val="BE9300"/>
              </a:solidFill>
              <a:latin typeface="Courier New" panose="02070309020205020404" pitchFamily="49" charset="0"/>
              <a:cs typeface="Courier New" panose="02070309020205020404" pitchFamily="49" charset="0"/>
            </a:endParaRPr>
          </a:p>
        </p:txBody>
      </p:sp>
      <p:sp>
        <p:nvSpPr>
          <p:cNvPr id="348" name="Google Shape;348;p44"/>
          <p:cNvSpPr txBox="1">
            <a:spLocks noGrp="1"/>
          </p:cNvSpPr>
          <p:nvPr>
            <p:ph type="body" idx="1"/>
          </p:nvPr>
        </p:nvSpPr>
        <p:spPr>
          <a:xfrm>
            <a:off x="556596" y="1402175"/>
            <a:ext cx="3532800" cy="43512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a:solidFill>
                  <a:schemeClr val="dk2"/>
                </a:solidFill>
              </a:rPr>
              <a:t>A - </a:t>
            </a:r>
            <a:r>
              <a:rPr lang="en-GB" sz="2400">
                <a:solidFill>
                  <a:schemeClr val="dk2"/>
                </a:solidFill>
              </a:rPr>
              <a:t>Boars</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a:t>
            </a:r>
            <a:r>
              <a:rPr lang="en-GB" sz="2400">
                <a:solidFill>
                  <a:schemeClr val="dk2"/>
                </a:solidFill>
              </a:rPr>
              <a:t> - Gilts</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Sows</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D </a:t>
            </a:r>
            <a:r>
              <a:rPr lang="en-GB" sz="2400">
                <a:solidFill>
                  <a:schemeClr val="dk2"/>
                </a:solidFill>
              </a:rPr>
              <a:t>- Piglets</a:t>
            </a:r>
            <a:endParaRPr sz="2400">
              <a:solidFill>
                <a:schemeClr val="dk2"/>
              </a:solidFill>
            </a:endParaRPr>
          </a:p>
        </p:txBody>
      </p:sp>
      <p:pic>
        <p:nvPicPr>
          <p:cNvPr id="349" name="Google Shape;349;p44"/>
          <p:cNvPicPr preferRelativeResize="0"/>
          <p:nvPr/>
        </p:nvPicPr>
        <p:blipFill>
          <a:blip r:embed="rId3">
            <a:alphaModFix/>
          </a:blip>
          <a:stretch>
            <a:fillRect/>
          </a:stretch>
        </p:blipFill>
        <p:spPr>
          <a:xfrm>
            <a:off x="4241796" y="1296650"/>
            <a:ext cx="7797804" cy="2896059"/>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45"/>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3200" b="1">
                <a:solidFill>
                  <a:srgbClr val="BE9300"/>
                </a:solidFill>
                <a:latin typeface="Courier New" panose="02070309020205020404" pitchFamily="49" charset="0"/>
                <a:cs typeface="Courier New" panose="02070309020205020404" pitchFamily="49" charset="0"/>
              </a:rPr>
              <a:t>Female pigs are called...</a:t>
            </a:r>
            <a:endParaRPr sz="3200" b="1">
              <a:solidFill>
                <a:srgbClr val="BE9300"/>
              </a:solidFill>
              <a:latin typeface="Courier New" panose="02070309020205020404" pitchFamily="49" charset="0"/>
              <a:cs typeface="Courier New" panose="02070309020205020404" pitchFamily="49" charset="0"/>
            </a:endParaRPr>
          </a:p>
        </p:txBody>
      </p:sp>
      <p:sp>
        <p:nvSpPr>
          <p:cNvPr id="356" name="Google Shape;356;p45"/>
          <p:cNvSpPr txBox="1">
            <a:spLocks noGrp="1"/>
          </p:cNvSpPr>
          <p:nvPr>
            <p:ph type="body" idx="1"/>
          </p:nvPr>
        </p:nvSpPr>
        <p:spPr>
          <a:xfrm>
            <a:off x="556596" y="1402175"/>
            <a:ext cx="3532800" cy="43512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a:solidFill>
                  <a:schemeClr val="dk2"/>
                </a:solidFill>
              </a:rPr>
              <a:t>A - </a:t>
            </a:r>
            <a:r>
              <a:rPr lang="en-GB" sz="2400">
                <a:solidFill>
                  <a:schemeClr val="dk2"/>
                </a:solidFill>
              </a:rPr>
              <a:t>Boars</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a:t>
            </a:r>
            <a:r>
              <a:rPr lang="en-GB" sz="2400">
                <a:solidFill>
                  <a:schemeClr val="dk2"/>
                </a:solidFill>
              </a:rPr>
              <a:t> - Gilts</a:t>
            </a:r>
            <a:endParaRPr sz="2400">
              <a:solidFill>
                <a:schemeClr val="dk2"/>
              </a:solidFill>
            </a:endParaRPr>
          </a:p>
          <a:p>
            <a:pPr marL="0" lvl="0" indent="0" algn="l" rtl="0">
              <a:lnSpc>
                <a:spcPct val="150000"/>
              </a:lnSpc>
              <a:spcBef>
                <a:spcPts val="1000"/>
              </a:spcBef>
              <a:spcAft>
                <a:spcPts val="0"/>
              </a:spcAft>
              <a:buNone/>
            </a:pPr>
            <a:r>
              <a:rPr lang="en-GB" sz="2400" b="1" u="sng">
                <a:solidFill>
                  <a:schemeClr val="dk2"/>
                </a:solidFill>
              </a:rPr>
              <a:t>C - Sows</a:t>
            </a:r>
            <a:endParaRPr sz="2400" b="1" u="sng">
              <a:solidFill>
                <a:schemeClr val="dk2"/>
              </a:solidFill>
            </a:endParaRPr>
          </a:p>
          <a:p>
            <a:pPr marL="0" lvl="0" indent="0" algn="l" rtl="0">
              <a:lnSpc>
                <a:spcPct val="150000"/>
              </a:lnSpc>
              <a:spcBef>
                <a:spcPts val="1000"/>
              </a:spcBef>
              <a:spcAft>
                <a:spcPts val="0"/>
              </a:spcAft>
              <a:buNone/>
            </a:pPr>
            <a:r>
              <a:rPr lang="en-GB" sz="2400" b="1">
                <a:solidFill>
                  <a:schemeClr val="dk2"/>
                </a:solidFill>
              </a:rPr>
              <a:t>D </a:t>
            </a:r>
            <a:r>
              <a:rPr lang="en-GB" sz="2400">
                <a:solidFill>
                  <a:schemeClr val="dk2"/>
                </a:solidFill>
              </a:rPr>
              <a:t>- Piglets</a:t>
            </a:r>
            <a:endParaRPr sz="2400">
              <a:solidFill>
                <a:schemeClr val="dk2"/>
              </a:solidFill>
            </a:endParaRPr>
          </a:p>
        </p:txBody>
      </p:sp>
      <p:pic>
        <p:nvPicPr>
          <p:cNvPr id="357" name="Google Shape;357;p45"/>
          <p:cNvPicPr preferRelativeResize="0"/>
          <p:nvPr/>
        </p:nvPicPr>
        <p:blipFill>
          <a:blip r:embed="rId3">
            <a:alphaModFix/>
          </a:blip>
          <a:stretch>
            <a:fillRect/>
          </a:stretch>
        </p:blipFill>
        <p:spPr>
          <a:xfrm>
            <a:off x="4241796" y="1296650"/>
            <a:ext cx="7797804" cy="2896059"/>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46"/>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3200" b="1">
                <a:solidFill>
                  <a:srgbClr val="BE9300"/>
                </a:solidFill>
                <a:latin typeface="Courier New" panose="02070309020205020404" pitchFamily="49" charset="0"/>
                <a:cs typeface="Courier New" panose="02070309020205020404" pitchFamily="49" charset="0"/>
              </a:rPr>
              <a:t>Which of the list below is NOT an animal welfare &amp; wellbeing freedom:</a:t>
            </a:r>
            <a:r>
              <a:rPr lang="en-GB" sz="3200">
                <a:solidFill>
                  <a:schemeClr val="dk1"/>
                </a:solidFill>
                <a:latin typeface="Courier New" panose="02070309020205020404" pitchFamily="49" charset="0"/>
                <a:cs typeface="Courier New" panose="02070309020205020404" pitchFamily="49" charset="0"/>
              </a:rPr>
              <a:t> </a:t>
            </a:r>
            <a:endParaRPr sz="3200" b="1">
              <a:solidFill>
                <a:srgbClr val="BE9300"/>
              </a:solidFill>
              <a:latin typeface="Courier New" panose="02070309020205020404" pitchFamily="49" charset="0"/>
              <a:cs typeface="Courier New" panose="02070309020205020404" pitchFamily="49" charset="0"/>
            </a:endParaRPr>
          </a:p>
        </p:txBody>
      </p:sp>
      <p:sp>
        <p:nvSpPr>
          <p:cNvPr id="364" name="Google Shape;364;p46"/>
          <p:cNvSpPr txBox="1">
            <a:spLocks noGrp="1"/>
          </p:cNvSpPr>
          <p:nvPr>
            <p:ph type="body" idx="1"/>
          </p:nvPr>
        </p:nvSpPr>
        <p:spPr>
          <a:xfrm>
            <a:off x="556600" y="1402175"/>
            <a:ext cx="4942500" cy="46704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a:solidFill>
                  <a:schemeClr val="dk2"/>
                </a:solidFill>
              </a:rPr>
              <a:t>A - </a:t>
            </a:r>
            <a:r>
              <a:rPr lang="en-GB" sz="2400">
                <a:solidFill>
                  <a:schemeClr val="dk2"/>
                </a:solidFill>
              </a:rPr>
              <a:t>Freedom from hunger and malnutrition</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a:t>
            </a:r>
            <a:r>
              <a:rPr lang="en-GB" sz="2400">
                <a:solidFill>
                  <a:schemeClr val="dk2"/>
                </a:solidFill>
              </a:rPr>
              <a:t> - Freedom from music</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Freedom from fear and distress</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D </a:t>
            </a:r>
            <a:r>
              <a:rPr lang="en-GB" sz="2400">
                <a:solidFill>
                  <a:schemeClr val="dk2"/>
                </a:solidFill>
              </a:rPr>
              <a:t>- Freedom from discomfort </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E </a:t>
            </a:r>
            <a:r>
              <a:rPr lang="en-GB" sz="2400">
                <a:solidFill>
                  <a:schemeClr val="dk2"/>
                </a:solidFill>
              </a:rPr>
              <a:t>- Freedom to express normal behaviours</a:t>
            </a:r>
            <a:endParaRPr sz="2400">
              <a:solidFill>
                <a:schemeClr val="dk2"/>
              </a:solidFill>
            </a:endParaRPr>
          </a:p>
        </p:txBody>
      </p:sp>
      <p:pic>
        <p:nvPicPr>
          <p:cNvPr id="365" name="Google Shape;365;p46"/>
          <p:cNvPicPr preferRelativeResize="0"/>
          <p:nvPr/>
        </p:nvPicPr>
        <p:blipFill>
          <a:blip r:embed="rId3">
            <a:alphaModFix/>
          </a:blip>
          <a:stretch>
            <a:fillRect/>
          </a:stretch>
        </p:blipFill>
        <p:spPr>
          <a:xfrm>
            <a:off x="5752550" y="2540475"/>
            <a:ext cx="5999725" cy="22204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47"/>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3200" b="1">
                <a:solidFill>
                  <a:srgbClr val="BE9300"/>
                </a:solidFill>
                <a:latin typeface="Courier New" panose="02070309020205020404" pitchFamily="49" charset="0"/>
                <a:cs typeface="Courier New" panose="02070309020205020404" pitchFamily="49" charset="0"/>
              </a:rPr>
              <a:t>Which of the list below is NOT an animal welfare &amp; wellbeing freedom:</a:t>
            </a:r>
            <a:r>
              <a:rPr lang="en-GB" sz="3200">
                <a:solidFill>
                  <a:schemeClr val="dk1"/>
                </a:solidFill>
                <a:latin typeface="Courier New" panose="02070309020205020404" pitchFamily="49" charset="0"/>
                <a:cs typeface="Courier New" panose="02070309020205020404" pitchFamily="49" charset="0"/>
              </a:rPr>
              <a:t> </a:t>
            </a:r>
            <a:endParaRPr sz="3200" b="1">
              <a:solidFill>
                <a:srgbClr val="BE9300"/>
              </a:solidFill>
              <a:latin typeface="Courier New" panose="02070309020205020404" pitchFamily="49" charset="0"/>
              <a:cs typeface="Courier New" panose="02070309020205020404" pitchFamily="49" charset="0"/>
            </a:endParaRPr>
          </a:p>
        </p:txBody>
      </p:sp>
      <p:sp>
        <p:nvSpPr>
          <p:cNvPr id="372" name="Google Shape;372;p47"/>
          <p:cNvSpPr txBox="1">
            <a:spLocks noGrp="1"/>
          </p:cNvSpPr>
          <p:nvPr>
            <p:ph type="body" idx="1"/>
          </p:nvPr>
        </p:nvSpPr>
        <p:spPr>
          <a:xfrm>
            <a:off x="556600" y="1402175"/>
            <a:ext cx="4942500" cy="46704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a:solidFill>
                  <a:schemeClr val="dk2"/>
                </a:solidFill>
              </a:rPr>
              <a:t>A - </a:t>
            </a:r>
            <a:r>
              <a:rPr lang="en-GB" sz="2400">
                <a:solidFill>
                  <a:schemeClr val="dk2"/>
                </a:solidFill>
              </a:rPr>
              <a:t>Freedom from hunger and malnutrition</a:t>
            </a:r>
            <a:endParaRPr sz="2400">
              <a:solidFill>
                <a:schemeClr val="dk2"/>
              </a:solidFill>
            </a:endParaRPr>
          </a:p>
          <a:p>
            <a:pPr marL="0" lvl="0" indent="0" algn="l" rtl="0">
              <a:lnSpc>
                <a:spcPct val="150000"/>
              </a:lnSpc>
              <a:spcBef>
                <a:spcPts val="1000"/>
              </a:spcBef>
              <a:spcAft>
                <a:spcPts val="0"/>
              </a:spcAft>
              <a:buNone/>
            </a:pPr>
            <a:r>
              <a:rPr lang="en-GB" sz="2400" b="1" u="sng">
                <a:solidFill>
                  <a:schemeClr val="dk2"/>
                </a:solidFill>
              </a:rPr>
              <a:t>B - Freedom from music</a:t>
            </a:r>
            <a:endParaRPr sz="2400" b="1" u="sng">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Freedom from fear and distress</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D </a:t>
            </a:r>
            <a:r>
              <a:rPr lang="en-GB" sz="2400">
                <a:solidFill>
                  <a:schemeClr val="dk2"/>
                </a:solidFill>
              </a:rPr>
              <a:t>- Freedom from discomfort </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E </a:t>
            </a:r>
            <a:r>
              <a:rPr lang="en-GB" sz="2400">
                <a:solidFill>
                  <a:schemeClr val="dk2"/>
                </a:solidFill>
              </a:rPr>
              <a:t>- Freedom to express normal behaviours</a:t>
            </a:r>
            <a:endParaRPr sz="2400">
              <a:solidFill>
                <a:schemeClr val="dk2"/>
              </a:solidFill>
            </a:endParaRPr>
          </a:p>
        </p:txBody>
      </p:sp>
      <p:pic>
        <p:nvPicPr>
          <p:cNvPr id="373" name="Google Shape;373;p47"/>
          <p:cNvPicPr preferRelativeResize="0"/>
          <p:nvPr/>
        </p:nvPicPr>
        <p:blipFill>
          <a:blip r:embed="rId3">
            <a:alphaModFix/>
          </a:blip>
          <a:stretch>
            <a:fillRect/>
          </a:stretch>
        </p:blipFill>
        <p:spPr>
          <a:xfrm>
            <a:off x="5752550" y="2540475"/>
            <a:ext cx="5999725" cy="22204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48"/>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3200" b="1">
                <a:solidFill>
                  <a:srgbClr val="BE9300"/>
                </a:solidFill>
                <a:latin typeface="Courier New" panose="02070309020205020404" pitchFamily="49" charset="0"/>
                <a:cs typeface="Courier New" panose="02070309020205020404" pitchFamily="49" charset="0"/>
              </a:rPr>
              <a:t>Animal welfare standards are the same across the world. </a:t>
            </a:r>
            <a:endParaRPr sz="3200" b="1">
              <a:solidFill>
                <a:srgbClr val="BE9300"/>
              </a:solidFill>
              <a:latin typeface="Courier New" panose="02070309020205020404" pitchFamily="49" charset="0"/>
              <a:cs typeface="Courier New" panose="02070309020205020404" pitchFamily="49" charset="0"/>
            </a:endParaRPr>
          </a:p>
        </p:txBody>
      </p:sp>
      <p:sp>
        <p:nvSpPr>
          <p:cNvPr id="380" name="Google Shape;380;p48"/>
          <p:cNvSpPr txBox="1">
            <a:spLocks noGrp="1"/>
          </p:cNvSpPr>
          <p:nvPr>
            <p:ph type="body" idx="1"/>
          </p:nvPr>
        </p:nvSpPr>
        <p:spPr>
          <a:xfrm>
            <a:off x="556600" y="1402175"/>
            <a:ext cx="4942500" cy="46704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a:solidFill>
                  <a:schemeClr val="dk2"/>
                </a:solidFill>
              </a:rPr>
              <a:t>A </a:t>
            </a:r>
            <a:r>
              <a:rPr lang="en-GB" sz="2400">
                <a:solidFill>
                  <a:schemeClr val="dk2"/>
                </a:solidFill>
              </a:rPr>
              <a:t>- True</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 </a:t>
            </a:r>
            <a:r>
              <a:rPr lang="en-GB" sz="2400">
                <a:solidFill>
                  <a:schemeClr val="dk2"/>
                </a:solidFill>
              </a:rPr>
              <a:t>- False</a:t>
            </a:r>
            <a:endParaRPr sz="2400">
              <a:solidFill>
                <a:schemeClr val="dk2"/>
              </a:solidFill>
            </a:endParaRPr>
          </a:p>
          <a:p>
            <a:pPr marL="0" lvl="0" indent="0" algn="l" rtl="0">
              <a:lnSpc>
                <a:spcPct val="150000"/>
              </a:lnSpc>
              <a:spcBef>
                <a:spcPts val="1000"/>
              </a:spcBef>
              <a:spcAft>
                <a:spcPts val="0"/>
              </a:spcAft>
              <a:buNone/>
            </a:pPr>
            <a:endParaRPr sz="2400">
              <a:solidFill>
                <a:schemeClr val="dk2"/>
              </a:solidFill>
            </a:endParaRPr>
          </a:p>
        </p:txBody>
      </p:sp>
      <p:pic>
        <p:nvPicPr>
          <p:cNvPr id="381" name="Google Shape;381;p48" title="more cows.PNG"/>
          <p:cNvPicPr preferRelativeResize="0"/>
          <p:nvPr/>
        </p:nvPicPr>
        <p:blipFill rotWithShape="1">
          <a:blip r:embed="rId3">
            <a:alphaModFix/>
          </a:blip>
          <a:srcRect l="1439"/>
          <a:stretch/>
        </p:blipFill>
        <p:spPr>
          <a:xfrm>
            <a:off x="2854075" y="1769675"/>
            <a:ext cx="8757901" cy="331865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49"/>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3200" b="1">
                <a:solidFill>
                  <a:srgbClr val="BE9300"/>
                </a:solidFill>
                <a:latin typeface="Courier New" panose="02070309020205020404" pitchFamily="49" charset="0"/>
                <a:cs typeface="Courier New" panose="02070309020205020404" pitchFamily="49" charset="0"/>
              </a:rPr>
              <a:t>Animal welfare standards are the same across the world. </a:t>
            </a:r>
            <a:endParaRPr sz="3200" b="1">
              <a:solidFill>
                <a:srgbClr val="BE9300"/>
              </a:solidFill>
              <a:latin typeface="Courier New" panose="02070309020205020404" pitchFamily="49" charset="0"/>
              <a:cs typeface="Courier New" panose="02070309020205020404" pitchFamily="49" charset="0"/>
            </a:endParaRPr>
          </a:p>
        </p:txBody>
      </p:sp>
      <p:sp>
        <p:nvSpPr>
          <p:cNvPr id="388" name="Google Shape;388;p49"/>
          <p:cNvSpPr txBox="1">
            <a:spLocks noGrp="1"/>
          </p:cNvSpPr>
          <p:nvPr>
            <p:ph type="body" idx="1"/>
          </p:nvPr>
        </p:nvSpPr>
        <p:spPr>
          <a:xfrm>
            <a:off x="556600" y="1402175"/>
            <a:ext cx="4942500" cy="46704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a:solidFill>
                  <a:schemeClr val="dk2"/>
                </a:solidFill>
              </a:rPr>
              <a:t>A </a:t>
            </a:r>
            <a:r>
              <a:rPr lang="en-GB" sz="2400">
                <a:solidFill>
                  <a:schemeClr val="dk2"/>
                </a:solidFill>
              </a:rPr>
              <a:t>- True</a:t>
            </a:r>
            <a:endParaRPr sz="2400">
              <a:solidFill>
                <a:schemeClr val="dk2"/>
              </a:solidFill>
            </a:endParaRPr>
          </a:p>
          <a:p>
            <a:pPr marL="0" lvl="0" indent="0" algn="l" rtl="0">
              <a:lnSpc>
                <a:spcPct val="150000"/>
              </a:lnSpc>
              <a:spcBef>
                <a:spcPts val="1000"/>
              </a:spcBef>
              <a:spcAft>
                <a:spcPts val="0"/>
              </a:spcAft>
              <a:buNone/>
            </a:pPr>
            <a:r>
              <a:rPr lang="en-GB" sz="2400" b="1" u="sng">
                <a:solidFill>
                  <a:schemeClr val="dk2"/>
                </a:solidFill>
              </a:rPr>
              <a:t>B - False</a:t>
            </a:r>
            <a:endParaRPr sz="2400" b="1" u="sng">
              <a:solidFill>
                <a:schemeClr val="dk2"/>
              </a:solidFill>
            </a:endParaRPr>
          </a:p>
          <a:p>
            <a:pPr marL="0" lvl="0" indent="0" algn="l" rtl="0">
              <a:lnSpc>
                <a:spcPct val="150000"/>
              </a:lnSpc>
              <a:spcBef>
                <a:spcPts val="1000"/>
              </a:spcBef>
              <a:spcAft>
                <a:spcPts val="0"/>
              </a:spcAft>
              <a:buNone/>
            </a:pPr>
            <a:endParaRPr sz="2400">
              <a:solidFill>
                <a:schemeClr val="dk2"/>
              </a:solidFill>
            </a:endParaRPr>
          </a:p>
        </p:txBody>
      </p:sp>
      <p:pic>
        <p:nvPicPr>
          <p:cNvPr id="389" name="Google Shape;389;p49" title="more cows.PNG"/>
          <p:cNvPicPr preferRelativeResize="0"/>
          <p:nvPr/>
        </p:nvPicPr>
        <p:blipFill rotWithShape="1">
          <a:blip r:embed="rId3">
            <a:alphaModFix/>
          </a:blip>
          <a:srcRect l="1439"/>
          <a:stretch/>
        </p:blipFill>
        <p:spPr>
          <a:xfrm>
            <a:off x="2854075" y="1769675"/>
            <a:ext cx="8757901" cy="331865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p50"/>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2000" b="1">
                <a:solidFill>
                  <a:srgbClr val="BE9300"/>
                </a:solidFill>
                <a:latin typeface="Courier New" panose="02070309020205020404" pitchFamily="49" charset="0"/>
                <a:cs typeface="Courier New" panose="02070309020205020404" pitchFamily="49" charset="0"/>
              </a:rPr>
              <a:t>For meat to be sold using the logos above the animals must be part of the Quality Meat Assurance Scheme. What are the inspectors looking for when they inspect Assurance Scheme farms?</a:t>
            </a:r>
            <a:r>
              <a:rPr lang="en-GB" sz="2000">
                <a:solidFill>
                  <a:schemeClr val="dk1"/>
                </a:solidFill>
                <a:latin typeface="Courier New" panose="02070309020205020404" pitchFamily="49" charset="0"/>
                <a:cs typeface="Courier New" panose="02070309020205020404" pitchFamily="49" charset="0"/>
              </a:rPr>
              <a:t> </a:t>
            </a:r>
            <a:endParaRPr sz="2000" b="1">
              <a:solidFill>
                <a:srgbClr val="BE9300"/>
              </a:solidFill>
              <a:latin typeface="Courier New" panose="02070309020205020404" pitchFamily="49" charset="0"/>
              <a:cs typeface="Courier New" panose="02070309020205020404" pitchFamily="49" charset="0"/>
            </a:endParaRPr>
          </a:p>
        </p:txBody>
      </p:sp>
      <p:sp>
        <p:nvSpPr>
          <p:cNvPr id="396" name="Google Shape;396;p50"/>
          <p:cNvSpPr txBox="1">
            <a:spLocks noGrp="1"/>
          </p:cNvSpPr>
          <p:nvPr>
            <p:ph type="body" idx="1"/>
          </p:nvPr>
        </p:nvSpPr>
        <p:spPr>
          <a:xfrm>
            <a:off x="556600" y="1402175"/>
            <a:ext cx="4942500" cy="4670400"/>
          </a:xfrm>
          <a:prstGeom prst="rect">
            <a:avLst/>
          </a:prstGeom>
        </p:spPr>
        <p:txBody>
          <a:bodyPr spcFirstLastPara="1" wrap="square" lIns="91425" tIns="45700" rIns="91425" bIns="45700" anchor="t" anchorCtr="0">
            <a:normAutofit lnSpcReduction="10000"/>
          </a:bodyPr>
          <a:lstStyle/>
          <a:p>
            <a:pPr marL="0" lvl="0" indent="0" algn="l" rtl="0">
              <a:lnSpc>
                <a:spcPct val="150000"/>
              </a:lnSpc>
              <a:spcBef>
                <a:spcPts val="1000"/>
              </a:spcBef>
              <a:spcAft>
                <a:spcPts val="0"/>
              </a:spcAft>
              <a:buNone/>
            </a:pPr>
            <a:r>
              <a:rPr lang="en-GB" sz="2400" b="1">
                <a:solidFill>
                  <a:schemeClr val="dk2"/>
                </a:solidFill>
              </a:rPr>
              <a:t>A </a:t>
            </a:r>
            <a:r>
              <a:rPr lang="en-GB" sz="2400">
                <a:solidFill>
                  <a:schemeClr val="dk2"/>
                </a:solidFill>
              </a:rPr>
              <a:t>- Good animal welfare</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 </a:t>
            </a:r>
            <a:r>
              <a:rPr lang="en-GB" sz="2400">
                <a:solidFill>
                  <a:schemeClr val="dk2"/>
                </a:solidFill>
              </a:rPr>
              <a:t>- Safe working practices</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Ensuring that the animals have been born and reared in Scotland </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D </a:t>
            </a:r>
            <a:r>
              <a:rPr lang="en-GB" sz="2400">
                <a:solidFill>
                  <a:schemeClr val="dk2"/>
                </a:solidFill>
              </a:rPr>
              <a:t>- Accurate record taking</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E</a:t>
            </a:r>
            <a:r>
              <a:rPr lang="en-GB" sz="2400">
                <a:solidFill>
                  <a:schemeClr val="dk2"/>
                </a:solidFill>
              </a:rPr>
              <a:t> - A tidy farm</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F</a:t>
            </a:r>
            <a:r>
              <a:rPr lang="en-GB" sz="2400">
                <a:solidFill>
                  <a:schemeClr val="dk2"/>
                </a:solidFill>
              </a:rPr>
              <a:t> - All of the above </a:t>
            </a:r>
            <a:endParaRPr sz="2400">
              <a:solidFill>
                <a:schemeClr val="dk2"/>
              </a:solidFill>
            </a:endParaRPr>
          </a:p>
        </p:txBody>
      </p:sp>
      <p:pic>
        <p:nvPicPr>
          <p:cNvPr id="3" name="Picture 2">
            <a:extLst>
              <a:ext uri="{FF2B5EF4-FFF2-40B4-BE49-F238E27FC236}">
                <a16:creationId xmlns:a16="http://schemas.microsoft.com/office/drawing/2014/main" id="{BD78AB47-9A31-FD92-A8A3-F20846AAAAE6}"/>
              </a:ext>
            </a:extLst>
          </p:cNvPr>
          <p:cNvPicPr>
            <a:picLocks noChangeAspect="1"/>
          </p:cNvPicPr>
          <p:nvPr/>
        </p:nvPicPr>
        <p:blipFill>
          <a:blip r:embed="rId3"/>
          <a:stretch>
            <a:fillRect/>
          </a:stretch>
        </p:blipFill>
        <p:spPr>
          <a:xfrm>
            <a:off x="6096000" y="2915503"/>
            <a:ext cx="5592417" cy="1026994"/>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51"/>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2000" b="1">
                <a:solidFill>
                  <a:srgbClr val="BE9300"/>
                </a:solidFill>
                <a:latin typeface="Courier New" panose="02070309020205020404" pitchFamily="49" charset="0"/>
                <a:cs typeface="Courier New" panose="02070309020205020404" pitchFamily="49" charset="0"/>
              </a:rPr>
              <a:t>For meat to be sold using the logos above the animals must be part of the Quality Meat Assurance Scheme. What are the inspectors looking for when they inspect Assurance Scheme farms?</a:t>
            </a:r>
            <a:r>
              <a:rPr lang="en-GB" sz="2000">
                <a:solidFill>
                  <a:schemeClr val="dk1"/>
                </a:solidFill>
                <a:latin typeface="Courier New" panose="02070309020205020404" pitchFamily="49" charset="0"/>
                <a:cs typeface="Courier New" panose="02070309020205020404" pitchFamily="49" charset="0"/>
              </a:rPr>
              <a:t> </a:t>
            </a:r>
            <a:endParaRPr sz="2000" b="1">
              <a:solidFill>
                <a:srgbClr val="BE9300"/>
              </a:solidFill>
              <a:latin typeface="Courier New" panose="02070309020205020404" pitchFamily="49" charset="0"/>
              <a:cs typeface="Courier New" panose="02070309020205020404" pitchFamily="49" charset="0"/>
            </a:endParaRPr>
          </a:p>
        </p:txBody>
      </p:sp>
      <p:sp>
        <p:nvSpPr>
          <p:cNvPr id="404" name="Google Shape;404;p51"/>
          <p:cNvSpPr txBox="1">
            <a:spLocks noGrp="1"/>
          </p:cNvSpPr>
          <p:nvPr>
            <p:ph type="body" idx="1"/>
          </p:nvPr>
        </p:nvSpPr>
        <p:spPr>
          <a:xfrm>
            <a:off x="993480" y="1402175"/>
            <a:ext cx="4729140" cy="4670400"/>
          </a:xfrm>
          <a:prstGeom prst="rect">
            <a:avLst/>
          </a:prstGeom>
        </p:spPr>
        <p:txBody>
          <a:bodyPr spcFirstLastPara="1" wrap="square" lIns="91425" tIns="45700" rIns="91425" bIns="45700" anchor="t" anchorCtr="0">
            <a:normAutofit fontScale="92500"/>
          </a:bodyPr>
          <a:lstStyle/>
          <a:p>
            <a:pPr marL="0" lvl="0" indent="0" algn="l" rtl="0">
              <a:lnSpc>
                <a:spcPct val="150000"/>
              </a:lnSpc>
              <a:spcBef>
                <a:spcPts val="1000"/>
              </a:spcBef>
              <a:spcAft>
                <a:spcPts val="0"/>
              </a:spcAft>
              <a:buNone/>
            </a:pPr>
            <a:r>
              <a:rPr lang="en-GB" sz="2400" b="1">
                <a:solidFill>
                  <a:schemeClr val="dk2"/>
                </a:solidFill>
              </a:rPr>
              <a:t>A </a:t>
            </a:r>
            <a:r>
              <a:rPr lang="en-GB" sz="2400">
                <a:solidFill>
                  <a:schemeClr val="dk2"/>
                </a:solidFill>
              </a:rPr>
              <a:t>- Good animal welfare</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 </a:t>
            </a:r>
            <a:r>
              <a:rPr lang="en-GB" sz="2400">
                <a:solidFill>
                  <a:schemeClr val="dk2"/>
                </a:solidFill>
              </a:rPr>
              <a:t>- Safe working practices</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Ensuring that the animals have been born and reared in Scotland </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D </a:t>
            </a:r>
            <a:r>
              <a:rPr lang="en-GB" sz="2400">
                <a:solidFill>
                  <a:schemeClr val="dk2"/>
                </a:solidFill>
              </a:rPr>
              <a:t>- Accurate record taking</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E</a:t>
            </a:r>
            <a:r>
              <a:rPr lang="en-GB" sz="2400">
                <a:solidFill>
                  <a:schemeClr val="dk2"/>
                </a:solidFill>
              </a:rPr>
              <a:t> - A tidy farm</a:t>
            </a:r>
            <a:endParaRPr sz="2400">
              <a:solidFill>
                <a:schemeClr val="dk2"/>
              </a:solidFill>
            </a:endParaRPr>
          </a:p>
          <a:p>
            <a:pPr marL="0" lvl="0" indent="0" algn="l" rtl="0">
              <a:lnSpc>
                <a:spcPct val="150000"/>
              </a:lnSpc>
              <a:spcBef>
                <a:spcPts val="1000"/>
              </a:spcBef>
              <a:spcAft>
                <a:spcPts val="0"/>
              </a:spcAft>
              <a:buNone/>
            </a:pPr>
            <a:r>
              <a:rPr lang="en-GB" sz="2400" b="1" u="sng">
                <a:solidFill>
                  <a:schemeClr val="dk2"/>
                </a:solidFill>
              </a:rPr>
              <a:t>F - All of the above </a:t>
            </a:r>
            <a:endParaRPr sz="2400" b="1" u="sng">
              <a:solidFill>
                <a:schemeClr val="dk2"/>
              </a:solidFill>
            </a:endParaRPr>
          </a:p>
        </p:txBody>
      </p:sp>
      <p:pic>
        <p:nvPicPr>
          <p:cNvPr id="3" name="Picture 2">
            <a:extLst>
              <a:ext uri="{FF2B5EF4-FFF2-40B4-BE49-F238E27FC236}">
                <a16:creationId xmlns:a16="http://schemas.microsoft.com/office/drawing/2014/main" id="{E5F94079-D3EE-4941-5DD0-9AFD837DD2C0}"/>
              </a:ext>
            </a:extLst>
          </p:cNvPr>
          <p:cNvPicPr>
            <a:picLocks noChangeAspect="1"/>
          </p:cNvPicPr>
          <p:nvPr/>
        </p:nvPicPr>
        <p:blipFill>
          <a:blip r:embed="rId3"/>
          <a:stretch>
            <a:fillRect/>
          </a:stretch>
        </p:blipFill>
        <p:spPr>
          <a:xfrm>
            <a:off x="6096000" y="2915503"/>
            <a:ext cx="5592417" cy="1026994"/>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p52"/>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2600" b="1">
                <a:solidFill>
                  <a:srgbClr val="BE9300"/>
                </a:solidFill>
                <a:latin typeface="Courier New" panose="02070309020205020404" pitchFamily="49" charset="0"/>
                <a:cs typeface="Courier New" panose="02070309020205020404" pitchFamily="49" charset="0"/>
              </a:rPr>
              <a:t>What type of animal food does this describe? "grass that has been cut then put into either a pit or bales and covered in plastic". </a:t>
            </a:r>
            <a:endParaRPr sz="2600" b="1">
              <a:solidFill>
                <a:srgbClr val="BE9300"/>
              </a:solidFill>
              <a:latin typeface="Courier New" panose="02070309020205020404" pitchFamily="49" charset="0"/>
              <a:cs typeface="Courier New" panose="02070309020205020404" pitchFamily="49" charset="0"/>
            </a:endParaRPr>
          </a:p>
        </p:txBody>
      </p:sp>
      <p:sp>
        <p:nvSpPr>
          <p:cNvPr id="412" name="Google Shape;412;p52"/>
          <p:cNvSpPr txBox="1">
            <a:spLocks noGrp="1"/>
          </p:cNvSpPr>
          <p:nvPr>
            <p:ph type="body" idx="1"/>
          </p:nvPr>
        </p:nvSpPr>
        <p:spPr>
          <a:xfrm>
            <a:off x="556600" y="1402175"/>
            <a:ext cx="4942500" cy="46704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a:solidFill>
                  <a:schemeClr val="dk2"/>
                </a:solidFill>
              </a:rPr>
              <a:t>A </a:t>
            </a:r>
            <a:r>
              <a:rPr lang="en-GB" sz="2400">
                <a:solidFill>
                  <a:schemeClr val="dk2"/>
                </a:solidFill>
              </a:rPr>
              <a:t>- Straw</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B </a:t>
            </a:r>
            <a:r>
              <a:rPr lang="en-GB" sz="2400">
                <a:solidFill>
                  <a:schemeClr val="dk2"/>
                </a:solidFill>
              </a:rPr>
              <a:t>- Silage</a:t>
            </a:r>
            <a:endParaRPr sz="2400">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Hay </a:t>
            </a:r>
            <a:endParaRPr sz="2400">
              <a:solidFill>
                <a:schemeClr val="dk2"/>
              </a:solidFill>
            </a:endParaRPr>
          </a:p>
        </p:txBody>
      </p:sp>
      <p:pic>
        <p:nvPicPr>
          <p:cNvPr id="413" name="Google Shape;413;p52" title="silage.PNG"/>
          <p:cNvPicPr preferRelativeResize="0"/>
          <p:nvPr/>
        </p:nvPicPr>
        <p:blipFill>
          <a:blip r:embed="rId3">
            <a:alphaModFix/>
          </a:blip>
          <a:stretch>
            <a:fillRect/>
          </a:stretch>
        </p:blipFill>
        <p:spPr>
          <a:xfrm>
            <a:off x="3750900" y="1866850"/>
            <a:ext cx="7890975" cy="295435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53"/>
          <p:cNvSpPr txBox="1">
            <a:spLocks noGrp="1"/>
          </p:cNvSpPr>
          <p:nvPr>
            <p:ph type="title"/>
          </p:nvPr>
        </p:nvSpPr>
        <p:spPr>
          <a:xfrm>
            <a:off x="556600" y="226550"/>
            <a:ext cx="11365800" cy="917700"/>
          </a:xfrm>
          <a:prstGeom prst="rect">
            <a:avLst/>
          </a:prstGeom>
        </p:spPr>
        <p:txBody>
          <a:bodyPr spcFirstLastPara="1" wrap="square" lIns="91425" tIns="45700" rIns="91425" bIns="45700" anchor="ctr" anchorCtr="0">
            <a:noAutofit/>
          </a:bodyPr>
          <a:lstStyle/>
          <a:p>
            <a:pPr marL="90170" lvl="0" indent="0" algn="l" rtl="0">
              <a:lnSpc>
                <a:spcPct val="100000"/>
              </a:lnSpc>
              <a:spcBef>
                <a:spcPts val="0"/>
              </a:spcBef>
              <a:spcAft>
                <a:spcPts val="0"/>
              </a:spcAft>
              <a:buNone/>
            </a:pPr>
            <a:r>
              <a:rPr lang="en-GB" sz="2600" b="1">
                <a:solidFill>
                  <a:srgbClr val="BE9300"/>
                </a:solidFill>
                <a:latin typeface="Courier New" panose="02070309020205020404" pitchFamily="49" charset="0"/>
                <a:cs typeface="Courier New" panose="02070309020205020404" pitchFamily="49" charset="0"/>
              </a:rPr>
              <a:t>What type of animal food does this describe? "grass that has been cut then put into either a pit or bales and covered in plastic". </a:t>
            </a:r>
            <a:endParaRPr sz="2600" b="1">
              <a:solidFill>
                <a:srgbClr val="BE9300"/>
              </a:solidFill>
              <a:latin typeface="Courier New" panose="02070309020205020404" pitchFamily="49" charset="0"/>
              <a:cs typeface="Courier New" panose="02070309020205020404" pitchFamily="49" charset="0"/>
            </a:endParaRPr>
          </a:p>
        </p:txBody>
      </p:sp>
      <p:sp>
        <p:nvSpPr>
          <p:cNvPr id="420" name="Google Shape;420;p53"/>
          <p:cNvSpPr txBox="1">
            <a:spLocks noGrp="1"/>
          </p:cNvSpPr>
          <p:nvPr>
            <p:ph type="body" idx="1"/>
          </p:nvPr>
        </p:nvSpPr>
        <p:spPr>
          <a:xfrm>
            <a:off x="556600" y="1402175"/>
            <a:ext cx="4942500" cy="4670400"/>
          </a:xfrm>
          <a:prstGeom prst="rect">
            <a:avLst/>
          </a:prstGeom>
        </p:spPr>
        <p:txBody>
          <a:bodyPr spcFirstLastPara="1" wrap="square" lIns="91425" tIns="45700" rIns="91425" bIns="45700" anchor="t" anchorCtr="0">
            <a:normAutofit/>
          </a:bodyPr>
          <a:lstStyle/>
          <a:p>
            <a:pPr marL="0" lvl="0" indent="0" algn="l" rtl="0">
              <a:lnSpc>
                <a:spcPct val="150000"/>
              </a:lnSpc>
              <a:spcBef>
                <a:spcPts val="1000"/>
              </a:spcBef>
              <a:spcAft>
                <a:spcPts val="0"/>
              </a:spcAft>
              <a:buNone/>
            </a:pPr>
            <a:r>
              <a:rPr lang="en-GB" sz="2400" b="1">
                <a:solidFill>
                  <a:schemeClr val="dk2"/>
                </a:solidFill>
              </a:rPr>
              <a:t>A </a:t>
            </a:r>
            <a:r>
              <a:rPr lang="en-GB" sz="2400">
                <a:solidFill>
                  <a:schemeClr val="dk2"/>
                </a:solidFill>
              </a:rPr>
              <a:t>- Straw</a:t>
            </a:r>
            <a:endParaRPr sz="2400">
              <a:solidFill>
                <a:schemeClr val="dk2"/>
              </a:solidFill>
            </a:endParaRPr>
          </a:p>
          <a:p>
            <a:pPr marL="0" lvl="0" indent="0" algn="l" rtl="0">
              <a:lnSpc>
                <a:spcPct val="150000"/>
              </a:lnSpc>
              <a:spcBef>
                <a:spcPts val="1000"/>
              </a:spcBef>
              <a:spcAft>
                <a:spcPts val="0"/>
              </a:spcAft>
              <a:buNone/>
            </a:pPr>
            <a:r>
              <a:rPr lang="en-GB" sz="2400" b="1" u="sng">
                <a:solidFill>
                  <a:schemeClr val="dk2"/>
                </a:solidFill>
              </a:rPr>
              <a:t>B - Silage</a:t>
            </a:r>
            <a:endParaRPr sz="2400" b="1" u="sng">
              <a:solidFill>
                <a:schemeClr val="dk2"/>
              </a:solidFill>
            </a:endParaRPr>
          </a:p>
          <a:p>
            <a:pPr marL="0" lvl="0" indent="0" algn="l" rtl="0">
              <a:lnSpc>
                <a:spcPct val="150000"/>
              </a:lnSpc>
              <a:spcBef>
                <a:spcPts val="1000"/>
              </a:spcBef>
              <a:spcAft>
                <a:spcPts val="0"/>
              </a:spcAft>
              <a:buNone/>
            </a:pPr>
            <a:r>
              <a:rPr lang="en-GB" sz="2400" b="1">
                <a:solidFill>
                  <a:schemeClr val="dk2"/>
                </a:solidFill>
              </a:rPr>
              <a:t>C</a:t>
            </a:r>
            <a:r>
              <a:rPr lang="en-GB" sz="2400">
                <a:solidFill>
                  <a:schemeClr val="dk2"/>
                </a:solidFill>
              </a:rPr>
              <a:t> - Hay </a:t>
            </a:r>
            <a:endParaRPr sz="2400">
              <a:solidFill>
                <a:schemeClr val="dk2"/>
              </a:solidFill>
            </a:endParaRPr>
          </a:p>
        </p:txBody>
      </p:sp>
      <p:pic>
        <p:nvPicPr>
          <p:cNvPr id="421" name="Google Shape;421;p53" title="silage.PNG"/>
          <p:cNvPicPr preferRelativeResize="0"/>
          <p:nvPr/>
        </p:nvPicPr>
        <p:blipFill>
          <a:blip r:embed="rId3">
            <a:alphaModFix/>
          </a:blip>
          <a:stretch>
            <a:fillRect/>
          </a:stretch>
        </p:blipFill>
        <p:spPr>
          <a:xfrm>
            <a:off x="3750900" y="1866850"/>
            <a:ext cx="7890975" cy="295435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54"/>
          <p:cNvSpPr txBox="1">
            <a:spLocks noGrp="1"/>
          </p:cNvSpPr>
          <p:nvPr>
            <p:ph type="title"/>
          </p:nvPr>
        </p:nvSpPr>
        <p:spPr>
          <a:xfrm>
            <a:off x="550731" y="318803"/>
            <a:ext cx="8309100" cy="917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Arial"/>
              <a:buNone/>
            </a:pPr>
            <a:r>
              <a:rPr lang="en-GB" sz="4000" b="1">
                <a:latin typeface="Courier New" panose="02070309020205020404" pitchFamily="49" charset="0"/>
                <a:cs typeface="Courier New" panose="02070309020205020404" pitchFamily="49" charset="0"/>
              </a:rPr>
              <a:t>Task</a:t>
            </a:r>
            <a:endParaRPr sz="3200">
              <a:latin typeface="Courier New" panose="02070309020205020404" pitchFamily="49" charset="0"/>
              <a:cs typeface="Courier New" panose="02070309020205020404" pitchFamily="49" charset="0"/>
            </a:endParaRPr>
          </a:p>
        </p:txBody>
      </p:sp>
      <p:sp>
        <p:nvSpPr>
          <p:cNvPr id="427" name="Google Shape;427;p54"/>
          <p:cNvSpPr txBox="1"/>
          <p:nvPr/>
        </p:nvSpPr>
        <p:spPr>
          <a:xfrm>
            <a:off x="838200" y="1809968"/>
            <a:ext cx="5698500" cy="2955300"/>
          </a:xfrm>
          <a:prstGeom prst="rect">
            <a:avLst/>
          </a:prstGeom>
          <a:noFill/>
          <a:ln>
            <a:noFill/>
          </a:ln>
        </p:spPr>
        <p:txBody>
          <a:bodyPr spcFirstLastPara="1" wrap="square" lIns="91425" tIns="45700" rIns="91425" bIns="45700" anchor="t" anchorCtr="0">
            <a:spAutoFit/>
          </a:bodyPr>
          <a:lstStyle/>
          <a:p>
            <a:pPr>
              <a:buClr>
                <a:schemeClr val="lt1"/>
              </a:buClr>
              <a:buSzPts val="1800"/>
            </a:pPr>
            <a:r>
              <a:rPr lang="en-GB" sz="3100">
                <a:solidFill>
                  <a:schemeClr val="lt1"/>
                </a:solidFill>
              </a:rPr>
              <a:t>Complete the </a:t>
            </a:r>
            <a:r>
              <a:rPr lang="en-GB" sz="3100">
                <a:solidFill>
                  <a:schemeClr val="lt1"/>
                </a:solidFill>
                <a:latin typeface="Arial"/>
                <a:ea typeface="Arial"/>
                <a:cs typeface="Arial"/>
                <a:sym typeface="Arial"/>
              </a:rPr>
              <a:t>worksheet to test your knowledge and understanding </a:t>
            </a:r>
            <a:r>
              <a:rPr lang="en-GB" sz="3100">
                <a:solidFill>
                  <a:schemeClr val="lt1"/>
                </a:solidFill>
              </a:rPr>
              <a:t>of </a:t>
            </a:r>
            <a:r>
              <a:rPr lang="en-GB" sz="3100">
                <a:solidFill>
                  <a:schemeClr val="lt1"/>
                </a:solidFill>
                <a:latin typeface="Arial"/>
                <a:ea typeface="Arial"/>
                <a:cs typeface="Arial"/>
                <a:sym typeface="Arial"/>
              </a:rPr>
              <a:t>the </a:t>
            </a:r>
            <a:r>
              <a:rPr lang="en-GB" sz="3100">
                <a:solidFill>
                  <a:schemeClr val="lt1"/>
                </a:solidFill>
              </a:rPr>
              <a:t>red meat industry and livestock farming techniques.</a:t>
            </a:r>
            <a:endParaRPr sz="3100">
              <a:solidFill>
                <a:schemeClr val="lt1"/>
              </a:solidFill>
            </a:endParaRPr>
          </a:p>
          <a:p>
            <a:pPr marL="0" marR="0" lvl="0" indent="0" algn="l" rtl="0">
              <a:lnSpc>
                <a:spcPct val="100000"/>
              </a:lnSpc>
              <a:spcBef>
                <a:spcPts val="0"/>
              </a:spcBef>
              <a:spcAft>
                <a:spcPts val="0"/>
              </a:spcAft>
              <a:buClr>
                <a:schemeClr val="dk1"/>
              </a:buClr>
              <a:buSzPts val="1800"/>
              <a:buFont typeface="Arial"/>
              <a:buNone/>
            </a:pPr>
            <a:endParaRPr sz="3100">
              <a:solidFill>
                <a:schemeClr val="lt1"/>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3" name="Google Shape;433;p55"/>
          <p:cNvSpPr txBox="1">
            <a:spLocks noGrp="1"/>
          </p:cNvSpPr>
          <p:nvPr>
            <p:ph type="title"/>
          </p:nvPr>
        </p:nvSpPr>
        <p:spPr>
          <a:xfrm>
            <a:off x="556592" y="226562"/>
            <a:ext cx="8309100" cy="917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GB" b="1">
                <a:latin typeface="Courier New" panose="02070309020205020404" pitchFamily="49" charset="0"/>
                <a:cs typeface="Courier New" panose="02070309020205020404" pitchFamily="49" charset="0"/>
              </a:rPr>
              <a:t>Key Points - Red Meat Farming in Scotland</a:t>
            </a:r>
            <a:endParaRPr b="1">
              <a:latin typeface="Courier New" panose="02070309020205020404" pitchFamily="49" charset="0"/>
              <a:cs typeface="Courier New" panose="02070309020205020404" pitchFamily="49" charset="0"/>
            </a:endParaRPr>
          </a:p>
        </p:txBody>
      </p:sp>
      <p:sp>
        <p:nvSpPr>
          <p:cNvPr id="434" name="Google Shape;434;p55"/>
          <p:cNvSpPr txBox="1">
            <a:spLocks noGrp="1"/>
          </p:cNvSpPr>
          <p:nvPr>
            <p:ph type="body" idx="1"/>
          </p:nvPr>
        </p:nvSpPr>
        <p:spPr>
          <a:xfrm>
            <a:off x="556602" y="1402175"/>
            <a:ext cx="10933200" cy="4351200"/>
          </a:xfrm>
          <a:prstGeom prst="rect">
            <a:avLst/>
          </a:prstGeom>
        </p:spPr>
        <p:txBody>
          <a:bodyPr spcFirstLastPara="1" wrap="square" lIns="91425" tIns="45700" rIns="91425" bIns="45700" anchor="t" anchorCtr="0">
            <a:noAutofit/>
          </a:bodyPr>
          <a:lstStyle/>
          <a:p>
            <a:pPr marL="457200" lvl="0" indent="-368300" algn="l" rtl="0">
              <a:lnSpc>
                <a:spcPct val="115000"/>
              </a:lnSpc>
              <a:spcBef>
                <a:spcPts val="1200"/>
              </a:spcBef>
              <a:spcAft>
                <a:spcPts val="0"/>
              </a:spcAft>
              <a:buClr>
                <a:schemeClr val="dk2"/>
              </a:buClr>
              <a:buSzPts val="2200"/>
              <a:buChar char="●"/>
            </a:pPr>
            <a:r>
              <a:rPr lang="en-GB">
                <a:solidFill>
                  <a:schemeClr val="dk2"/>
                </a:solidFill>
              </a:rPr>
              <a:t>Much of Scotland is </a:t>
            </a:r>
            <a:r>
              <a:rPr lang="en-GB" b="1">
                <a:solidFill>
                  <a:schemeClr val="dk2"/>
                </a:solidFill>
              </a:rPr>
              <a:t>not suitable for growing crops</a:t>
            </a:r>
            <a:r>
              <a:rPr lang="en-GB">
                <a:solidFill>
                  <a:schemeClr val="dk2"/>
                </a:solidFill>
              </a:rPr>
              <a:t>, but is ideal for growing grass.</a:t>
            </a:r>
            <a:endParaRPr>
              <a:solidFill>
                <a:schemeClr val="dk2"/>
              </a:solidFill>
            </a:endParaRPr>
          </a:p>
          <a:p>
            <a:pPr marL="457200" lvl="0" indent="-368300" algn="l" rtl="0">
              <a:lnSpc>
                <a:spcPct val="115000"/>
              </a:lnSpc>
              <a:spcBef>
                <a:spcPts val="0"/>
              </a:spcBef>
              <a:spcAft>
                <a:spcPts val="0"/>
              </a:spcAft>
              <a:buClr>
                <a:schemeClr val="dk2"/>
              </a:buClr>
              <a:buSzPts val="2200"/>
              <a:buChar char="●"/>
            </a:pPr>
            <a:r>
              <a:rPr lang="en-GB" b="1">
                <a:solidFill>
                  <a:schemeClr val="dk2"/>
                </a:solidFill>
              </a:rPr>
              <a:t>Cattle and sheep</a:t>
            </a:r>
            <a:r>
              <a:rPr lang="en-GB">
                <a:solidFill>
                  <a:schemeClr val="dk2"/>
                </a:solidFill>
              </a:rPr>
              <a:t> can use this grass for food.</a:t>
            </a:r>
            <a:endParaRPr>
              <a:solidFill>
                <a:schemeClr val="dk2"/>
              </a:solidFill>
            </a:endParaRPr>
          </a:p>
          <a:p>
            <a:pPr marL="457200" lvl="0" indent="-368300" algn="l" rtl="0">
              <a:lnSpc>
                <a:spcPct val="115000"/>
              </a:lnSpc>
              <a:spcBef>
                <a:spcPts val="0"/>
              </a:spcBef>
              <a:spcAft>
                <a:spcPts val="0"/>
              </a:spcAft>
              <a:buClr>
                <a:schemeClr val="dk2"/>
              </a:buClr>
              <a:buSzPts val="2200"/>
              <a:buChar char="●"/>
            </a:pPr>
            <a:r>
              <a:rPr lang="en-GB">
                <a:solidFill>
                  <a:schemeClr val="dk2"/>
                </a:solidFill>
              </a:rPr>
              <a:t>Cattle are usually </a:t>
            </a:r>
            <a:r>
              <a:rPr lang="en-GB" b="1">
                <a:solidFill>
                  <a:schemeClr val="dk2"/>
                </a:solidFill>
              </a:rPr>
              <a:t>outside in summer and housed in winter</a:t>
            </a:r>
            <a:r>
              <a:rPr lang="en-GB">
                <a:solidFill>
                  <a:schemeClr val="dk2"/>
                </a:solidFill>
              </a:rPr>
              <a:t>.</a:t>
            </a:r>
            <a:endParaRPr>
              <a:solidFill>
                <a:schemeClr val="dk2"/>
              </a:solidFill>
            </a:endParaRPr>
          </a:p>
          <a:p>
            <a:pPr marL="457200" lvl="0" indent="-368300" algn="l" rtl="0">
              <a:lnSpc>
                <a:spcPct val="115000"/>
              </a:lnSpc>
              <a:spcBef>
                <a:spcPts val="0"/>
              </a:spcBef>
              <a:spcAft>
                <a:spcPts val="0"/>
              </a:spcAft>
              <a:buClr>
                <a:schemeClr val="dk2"/>
              </a:buClr>
              <a:buSzPts val="2200"/>
              <a:buChar char="●"/>
            </a:pPr>
            <a:r>
              <a:rPr lang="en-GB">
                <a:solidFill>
                  <a:schemeClr val="dk2"/>
                </a:solidFill>
              </a:rPr>
              <a:t>Most sheep are </a:t>
            </a:r>
            <a:r>
              <a:rPr lang="en-GB" b="1">
                <a:solidFill>
                  <a:schemeClr val="dk2"/>
                </a:solidFill>
              </a:rPr>
              <a:t>outside all year round</a:t>
            </a:r>
            <a:r>
              <a:rPr lang="en-GB">
                <a:solidFill>
                  <a:schemeClr val="dk2"/>
                </a:solidFill>
              </a:rPr>
              <a:t>.</a:t>
            </a:r>
            <a:endParaRPr>
              <a:solidFill>
                <a:schemeClr val="dk2"/>
              </a:solidFill>
            </a:endParaRPr>
          </a:p>
          <a:p>
            <a:pPr marL="457200" lvl="0" indent="-368300" algn="l" rtl="0">
              <a:lnSpc>
                <a:spcPct val="115000"/>
              </a:lnSpc>
              <a:spcBef>
                <a:spcPts val="0"/>
              </a:spcBef>
              <a:spcAft>
                <a:spcPts val="0"/>
              </a:spcAft>
              <a:buClr>
                <a:schemeClr val="dk2"/>
              </a:buClr>
              <a:buSzPts val="2200"/>
              <a:buChar char="●"/>
            </a:pPr>
            <a:r>
              <a:rPr lang="en-GB">
                <a:solidFill>
                  <a:schemeClr val="dk2"/>
                </a:solidFill>
              </a:rPr>
              <a:t>Pigs can be kept </a:t>
            </a:r>
            <a:r>
              <a:rPr lang="en-GB" b="1">
                <a:solidFill>
                  <a:schemeClr val="dk2"/>
                </a:solidFill>
              </a:rPr>
              <a:t>indoors or outdoors</a:t>
            </a:r>
            <a:r>
              <a:rPr lang="en-GB">
                <a:solidFill>
                  <a:schemeClr val="dk2"/>
                </a:solidFill>
              </a:rPr>
              <a:t>.</a:t>
            </a:r>
            <a:endParaRPr>
              <a:solidFill>
                <a:schemeClr val="dk2"/>
              </a:solidFill>
            </a:endParaRPr>
          </a:p>
          <a:p>
            <a:pPr marL="457200" lvl="0" indent="-368300" algn="l" rtl="0">
              <a:lnSpc>
                <a:spcPct val="115000"/>
              </a:lnSpc>
              <a:spcBef>
                <a:spcPts val="0"/>
              </a:spcBef>
              <a:spcAft>
                <a:spcPts val="0"/>
              </a:spcAft>
              <a:buClr>
                <a:schemeClr val="dk2"/>
              </a:buClr>
              <a:buSzPts val="2200"/>
              <a:buChar char="●"/>
            </a:pPr>
            <a:r>
              <a:rPr lang="en-GB">
                <a:solidFill>
                  <a:schemeClr val="dk2"/>
                </a:solidFill>
              </a:rPr>
              <a:t>Cattle and sheep are </a:t>
            </a:r>
            <a:r>
              <a:rPr lang="en-GB" b="1">
                <a:solidFill>
                  <a:schemeClr val="dk2"/>
                </a:solidFill>
              </a:rPr>
              <a:t>ruminants</a:t>
            </a:r>
            <a:r>
              <a:rPr lang="en-GB">
                <a:solidFill>
                  <a:schemeClr val="dk2"/>
                </a:solidFill>
              </a:rPr>
              <a:t>, with a four-part stomach that helps them digest grass.</a:t>
            </a:r>
            <a:endParaRPr>
              <a:solidFill>
                <a:schemeClr val="dk2"/>
              </a:solidFill>
            </a:endParaRPr>
          </a:p>
          <a:p>
            <a:pPr marL="457200" lvl="0" indent="-368300" algn="l" rtl="0">
              <a:lnSpc>
                <a:spcPct val="115000"/>
              </a:lnSpc>
              <a:spcBef>
                <a:spcPts val="0"/>
              </a:spcBef>
              <a:spcAft>
                <a:spcPts val="0"/>
              </a:spcAft>
              <a:buClr>
                <a:schemeClr val="dk2"/>
              </a:buClr>
              <a:buSzPts val="2200"/>
              <a:buChar char="●"/>
            </a:pPr>
            <a:r>
              <a:rPr lang="en-GB">
                <a:solidFill>
                  <a:schemeClr val="dk2"/>
                </a:solidFill>
              </a:rPr>
              <a:t>Cattle, sheep and pigs have </a:t>
            </a:r>
            <a:r>
              <a:rPr lang="en-GB" b="1">
                <a:solidFill>
                  <a:schemeClr val="dk2"/>
                </a:solidFill>
              </a:rPr>
              <a:t>ear tags</a:t>
            </a:r>
            <a:r>
              <a:rPr lang="en-GB">
                <a:solidFill>
                  <a:schemeClr val="dk2"/>
                </a:solidFill>
              </a:rPr>
              <a:t> so they can be identified and tracked.</a:t>
            </a:r>
            <a:endParaRPr>
              <a:solidFill>
                <a:schemeClr val="dk2"/>
              </a:solidFill>
            </a:endParaRPr>
          </a:p>
          <a:p>
            <a:pPr marL="457200" lvl="0" indent="-368300" algn="l" rtl="0">
              <a:lnSpc>
                <a:spcPct val="115000"/>
              </a:lnSpc>
              <a:spcBef>
                <a:spcPts val="0"/>
              </a:spcBef>
              <a:spcAft>
                <a:spcPts val="0"/>
              </a:spcAft>
              <a:buClr>
                <a:schemeClr val="dk2"/>
              </a:buClr>
              <a:buSzPts val="2200"/>
              <a:buChar char="●"/>
            </a:pPr>
            <a:r>
              <a:rPr lang="en-GB" b="1">
                <a:solidFill>
                  <a:schemeClr val="dk2"/>
                </a:solidFill>
              </a:rPr>
              <a:t>Traceability</a:t>
            </a:r>
            <a:r>
              <a:rPr lang="en-GB">
                <a:solidFill>
                  <a:schemeClr val="dk2"/>
                </a:solidFill>
              </a:rPr>
              <a:t> helps protect food safety and control disease.</a:t>
            </a:r>
            <a:endParaRPr>
              <a:solidFill>
                <a:schemeClr val="dk2"/>
              </a:solidFill>
            </a:endParaRPr>
          </a:p>
          <a:p>
            <a:pPr marL="457200" lvl="0" indent="-368300" algn="l" rtl="0">
              <a:lnSpc>
                <a:spcPct val="115000"/>
              </a:lnSpc>
              <a:spcBef>
                <a:spcPts val="0"/>
              </a:spcBef>
              <a:spcAft>
                <a:spcPts val="0"/>
              </a:spcAft>
              <a:buClr>
                <a:schemeClr val="dk2"/>
              </a:buClr>
              <a:buSzPts val="2200"/>
              <a:buChar char="●"/>
            </a:pPr>
            <a:r>
              <a:rPr lang="en-GB" b="1">
                <a:solidFill>
                  <a:schemeClr val="dk2"/>
                </a:solidFill>
              </a:rPr>
              <a:t>Animal welfare</a:t>
            </a:r>
            <a:r>
              <a:rPr lang="en-GB">
                <a:solidFill>
                  <a:schemeClr val="dk2"/>
                </a:solidFill>
              </a:rPr>
              <a:t> is a priority, with the </a:t>
            </a:r>
            <a:r>
              <a:rPr lang="en-GB" b="1">
                <a:solidFill>
                  <a:schemeClr val="dk2"/>
                </a:solidFill>
              </a:rPr>
              <a:t>Five Freedoms</a:t>
            </a:r>
            <a:r>
              <a:rPr lang="en-GB">
                <a:solidFill>
                  <a:schemeClr val="dk2"/>
                </a:solidFill>
              </a:rPr>
              <a:t> as basic welfare principles.</a:t>
            </a:r>
            <a:endParaRPr>
              <a:solidFill>
                <a:schemeClr val="dk2"/>
              </a:solidFill>
            </a:endParaRPr>
          </a:p>
          <a:p>
            <a:pPr marL="457200" lvl="0" indent="-368300" algn="l" rtl="0">
              <a:lnSpc>
                <a:spcPct val="115000"/>
              </a:lnSpc>
              <a:spcBef>
                <a:spcPts val="0"/>
              </a:spcBef>
              <a:spcAft>
                <a:spcPts val="0"/>
              </a:spcAft>
              <a:buClr>
                <a:schemeClr val="dk2"/>
              </a:buClr>
              <a:buSzPts val="2200"/>
              <a:buChar char="●"/>
            </a:pPr>
            <a:r>
              <a:rPr lang="en-GB" b="1">
                <a:solidFill>
                  <a:schemeClr val="dk2"/>
                </a:solidFill>
              </a:rPr>
              <a:t>Quality assurance</a:t>
            </a:r>
            <a:r>
              <a:rPr lang="en-GB">
                <a:solidFill>
                  <a:schemeClr val="dk2"/>
                </a:solidFill>
              </a:rPr>
              <a:t> checks that farms meet required standards</a:t>
            </a:r>
            <a:endParaRPr>
              <a:solidFill>
                <a:schemeClr val="dk2"/>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56"/>
          <p:cNvSpPr txBox="1">
            <a:spLocks noGrp="1"/>
          </p:cNvSpPr>
          <p:nvPr>
            <p:ph type="title"/>
          </p:nvPr>
        </p:nvSpPr>
        <p:spPr>
          <a:xfrm>
            <a:off x="550731" y="318803"/>
            <a:ext cx="8309100" cy="917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Arial"/>
              <a:buNone/>
            </a:pPr>
            <a:r>
              <a:rPr lang="en-GB" sz="3200" b="1">
                <a:latin typeface="Courier New" panose="02070309020205020404" pitchFamily="49" charset="0"/>
                <a:cs typeface="Courier New" panose="02070309020205020404" pitchFamily="49" charset="0"/>
              </a:rPr>
              <a:t>Success Criteria</a:t>
            </a:r>
            <a:endParaRPr>
              <a:latin typeface="Courier New" panose="02070309020205020404" pitchFamily="49" charset="0"/>
              <a:cs typeface="Courier New" panose="02070309020205020404" pitchFamily="49" charset="0"/>
            </a:endParaRPr>
          </a:p>
        </p:txBody>
      </p:sp>
      <p:sp>
        <p:nvSpPr>
          <p:cNvPr id="440" name="Google Shape;440;p56"/>
          <p:cNvSpPr txBox="1">
            <a:spLocks noGrp="1"/>
          </p:cNvSpPr>
          <p:nvPr>
            <p:ph type="body" idx="1"/>
          </p:nvPr>
        </p:nvSpPr>
        <p:spPr>
          <a:xfrm>
            <a:off x="650375" y="1237450"/>
            <a:ext cx="6421500" cy="52695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1600"/>
              <a:buNone/>
            </a:pPr>
            <a:r>
              <a:rPr lang="en-GB" sz="2200"/>
              <a:t>I can </a:t>
            </a:r>
            <a:endParaRPr sz="2200">
              <a:latin typeface="Arial"/>
              <a:ea typeface="Arial"/>
              <a:cs typeface="Arial"/>
              <a:sym typeface="Arial"/>
            </a:endParaRPr>
          </a:p>
          <a:p>
            <a:pPr marL="342900" lvl="0" indent="-355600" algn="l" rtl="0">
              <a:lnSpc>
                <a:spcPct val="90000"/>
              </a:lnSpc>
              <a:spcBef>
                <a:spcPts val="1000"/>
              </a:spcBef>
              <a:spcAft>
                <a:spcPts val="0"/>
              </a:spcAft>
              <a:buClr>
                <a:schemeClr val="lt1"/>
              </a:buClr>
              <a:buSzPts val="1800"/>
              <a:buFont typeface="Courier New"/>
              <a:buChar char="o"/>
            </a:pPr>
            <a:r>
              <a:rPr lang="en-GB" sz="2200"/>
              <a:t>Describe </a:t>
            </a:r>
            <a:r>
              <a:rPr lang="en-GB" sz="2200" b="1">
                <a:latin typeface="Arial"/>
                <a:ea typeface="Arial"/>
                <a:cs typeface="Arial"/>
                <a:sym typeface="Arial"/>
              </a:rPr>
              <a:t>what red meat is</a:t>
            </a:r>
            <a:r>
              <a:rPr lang="en-GB" sz="2200">
                <a:latin typeface="Arial"/>
                <a:ea typeface="Arial"/>
                <a:cs typeface="Arial"/>
                <a:sym typeface="Arial"/>
              </a:rPr>
              <a:t>.</a:t>
            </a:r>
            <a:endParaRPr sz="2200"/>
          </a:p>
          <a:p>
            <a:pPr marL="342900" lvl="0" indent="-355600" algn="l" rtl="0">
              <a:lnSpc>
                <a:spcPct val="90000"/>
              </a:lnSpc>
              <a:spcBef>
                <a:spcPts val="1000"/>
              </a:spcBef>
              <a:spcAft>
                <a:spcPts val="0"/>
              </a:spcAft>
              <a:buClr>
                <a:schemeClr val="lt1"/>
              </a:buClr>
              <a:buSzPts val="1800"/>
              <a:buFont typeface="Courier New"/>
              <a:buChar char="o"/>
            </a:pPr>
            <a:r>
              <a:rPr lang="en-GB" sz="2200">
                <a:latin typeface="Arial"/>
                <a:ea typeface="Arial"/>
                <a:cs typeface="Arial"/>
                <a:sym typeface="Arial"/>
              </a:rPr>
              <a:t>Identify </a:t>
            </a:r>
            <a:r>
              <a:rPr lang="en-GB" sz="2200" b="1">
                <a:latin typeface="Arial"/>
                <a:ea typeface="Arial"/>
                <a:cs typeface="Arial"/>
                <a:sym typeface="Arial"/>
              </a:rPr>
              <a:t>different types of farms in Scotland</a:t>
            </a:r>
            <a:r>
              <a:rPr lang="en-GB" sz="2200">
                <a:latin typeface="Arial"/>
                <a:ea typeface="Arial"/>
                <a:cs typeface="Arial"/>
                <a:sym typeface="Arial"/>
              </a:rPr>
              <a:t>.</a:t>
            </a:r>
            <a:endParaRPr sz="2200"/>
          </a:p>
          <a:p>
            <a:pPr marL="342900" lvl="0" indent="-355600" algn="l" rtl="0">
              <a:lnSpc>
                <a:spcPct val="90000"/>
              </a:lnSpc>
              <a:spcBef>
                <a:spcPts val="1000"/>
              </a:spcBef>
              <a:spcAft>
                <a:spcPts val="0"/>
              </a:spcAft>
              <a:buClr>
                <a:schemeClr val="lt1"/>
              </a:buClr>
              <a:buSzPts val="1800"/>
              <a:buFont typeface="Courier New"/>
              <a:buChar char="o"/>
            </a:pPr>
            <a:r>
              <a:rPr lang="en-GB" sz="2200"/>
              <a:t>Describe </a:t>
            </a:r>
            <a:r>
              <a:rPr lang="en-GB" sz="2200" b="1">
                <a:latin typeface="Arial"/>
                <a:ea typeface="Arial"/>
                <a:cs typeface="Arial"/>
                <a:sym typeface="Arial"/>
              </a:rPr>
              <a:t>what Scottish farms produce</a:t>
            </a:r>
            <a:r>
              <a:rPr lang="en-GB" sz="2200">
                <a:latin typeface="Arial"/>
                <a:ea typeface="Arial"/>
                <a:cs typeface="Arial"/>
                <a:sym typeface="Arial"/>
              </a:rPr>
              <a:t>.</a:t>
            </a:r>
            <a:endParaRPr sz="2200"/>
          </a:p>
          <a:p>
            <a:pPr marL="342900" lvl="0" indent="-355600" algn="l" rtl="0">
              <a:lnSpc>
                <a:spcPct val="90000"/>
              </a:lnSpc>
              <a:spcBef>
                <a:spcPts val="1000"/>
              </a:spcBef>
              <a:spcAft>
                <a:spcPts val="0"/>
              </a:spcAft>
              <a:buClr>
                <a:schemeClr val="lt1"/>
              </a:buClr>
              <a:buSzPts val="1800"/>
              <a:buFont typeface="Courier New"/>
              <a:buChar char="o"/>
            </a:pPr>
            <a:r>
              <a:rPr lang="en-GB" sz="2200"/>
              <a:t>Identify</a:t>
            </a:r>
            <a:r>
              <a:rPr lang="en-GB" sz="2200">
                <a:latin typeface="Arial"/>
                <a:ea typeface="Arial"/>
                <a:cs typeface="Arial"/>
                <a:sym typeface="Arial"/>
              </a:rPr>
              <a:t> </a:t>
            </a:r>
            <a:r>
              <a:rPr lang="en-GB" sz="2200" b="1">
                <a:latin typeface="Arial"/>
                <a:ea typeface="Arial"/>
                <a:cs typeface="Arial"/>
                <a:sym typeface="Arial"/>
              </a:rPr>
              <a:t>cattle breeds and how cattle are managed</a:t>
            </a:r>
            <a:r>
              <a:rPr lang="en-GB" sz="2200">
                <a:latin typeface="Arial"/>
                <a:ea typeface="Arial"/>
                <a:cs typeface="Arial"/>
                <a:sym typeface="Arial"/>
              </a:rPr>
              <a:t>.</a:t>
            </a:r>
            <a:endParaRPr sz="2200"/>
          </a:p>
          <a:p>
            <a:pPr marL="342900" lvl="0" indent="-355600" algn="l" rtl="0">
              <a:lnSpc>
                <a:spcPct val="90000"/>
              </a:lnSpc>
              <a:spcBef>
                <a:spcPts val="1000"/>
              </a:spcBef>
              <a:spcAft>
                <a:spcPts val="0"/>
              </a:spcAft>
              <a:buClr>
                <a:schemeClr val="lt1"/>
              </a:buClr>
              <a:buSzPts val="1800"/>
              <a:buFont typeface="Courier New"/>
              <a:buChar char="o"/>
            </a:pPr>
            <a:r>
              <a:rPr lang="en-GB" sz="2200"/>
              <a:t>Identify</a:t>
            </a:r>
            <a:r>
              <a:rPr lang="en-GB" sz="2200">
                <a:latin typeface="Arial"/>
                <a:ea typeface="Arial"/>
                <a:cs typeface="Arial"/>
                <a:sym typeface="Arial"/>
              </a:rPr>
              <a:t> </a:t>
            </a:r>
            <a:r>
              <a:rPr lang="en-GB" sz="2200" b="1">
                <a:latin typeface="Arial"/>
                <a:ea typeface="Arial"/>
                <a:cs typeface="Arial"/>
                <a:sym typeface="Arial"/>
              </a:rPr>
              <a:t>sheep breeds and how sheep are managed</a:t>
            </a:r>
            <a:r>
              <a:rPr lang="en-GB" sz="2200">
                <a:latin typeface="Arial"/>
                <a:ea typeface="Arial"/>
                <a:cs typeface="Arial"/>
                <a:sym typeface="Arial"/>
              </a:rPr>
              <a:t>.</a:t>
            </a:r>
            <a:endParaRPr sz="2200"/>
          </a:p>
          <a:p>
            <a:pPr marL="342900" lvl="0" indent="-355600" algn="l" rtl="0">
              <a:lnSpc>
                <a:spcPct val="90000"/>
              </a:lnSpc>
              <a:spcBef>
                <a:spcPts val="1000"/>
              </a:spcBef>
              <a:spcAft>
                <a:spcPts val="0"/>
              </a:spcAft>
              <a:buClr>
                <a:schemeClr val="lt1"/>
              </a:buClr>
              <a:buSzPts val="1800"/>
              <a:buFont typeface="Courier New"/>
              <a:buChar char="o"/>
            </a:pPr>
            <a:r>
              <a:rPr lang="en-GB" sz="2200"/>
              <a:t>Identify</a:t>
            </a:r>
            <a:r>
              <a:rPr lang="en-GB" sz="2200">
                <a:latin typeface="Arial"/>
                <a:ea typeface="Arial"/>
                <a:cs typeface="Arial"/>
                <a:sym typeface="Arial"/>
              </a:rPr>
              <a:t> </a:t>
            </a:r>
            <a:r>
              <a:rPr lang="en-GB" sz="2200" b="1">
                <a:latin typeface="Arial"/>
                <a:ea typeface="Arial"/>
                <a:cs typeface="Arial"/>
                <a:sym typeface="Arial"/>
              </a:rPr>
              <a:t>pig breeds and how pigs are managed</a:t>
            </a:r>
            <a:r>
              <a:rPr lang="en-GB" sz="2200">
                <a:latin typeface="Arial"/>
                <a:ea typeface="Arial"/>
                <a:cs typeface="Arial"/>
                <a:sym typeface="Arial"/>
              </a:rPr>
              <a:t>.</a:t>
            </a:r>
            <a:endParaRPr sz="2200"/>
          </a:p>
          <a:p>
            <a:pPr marL="342900" lvl="0" indent="-355600" algn="l" rtl="0">
              <a:lnSpc>
                <a:spcPct val="90000"/>
              </a:lnSpc>
              <a:spcBef>
                <a:spcPts val="1000"/>
              </a:spcBef>
              <a:spcAft>
                <a:spcPts val="0"/>
              </a:spcAft>
              <a:buClr>
                <a:schemeClr val="lt1"/>
              </a:buClr>
              <a:buSzPts val="1800"/>
              <a:buFont typeface="Courier New"/>
              <a:buChar char="o"/>
            </a:pPr>
            <a:r>
              <a:rPr lang="en-GB" sz="2200"/>
              <a:t>Describe what </a:t>
            </a:r>
            <a:r>
              <a:rPr lang="en-GB" sz="2200" b="1">
                <a:latin typeface="Arial"/>
                <a:ea typeface="Arial"/>
                <a:cs typeface="Arial"/>
                <a:sym typeface="Arial"/>
              </a:rPr>
              <a:t>animal welfare is</a:t>
            </a:r>
            <a:r>
              <a:rPr lang="en-GB" sz="2200">
                <a:latin typeface="Arial"/>
                <a:ea typeface="Arial"/>
                <a:cs typeface="Arial"/>
                <a:sym typeface="Arial"/>
              </a:rPr>
              <a:t>.</a:t>
            </a:r>
            <a:endParaRPr sz="2200"/>
          </a:p>
          <a:p>
            <a:pPr marL="342900" lvl="0" indent="-355600" algn="l" rtl="0">
              <a:lnSpc>
                <a:spcPct val="90000"/>
              </a:lnSpc>
              <a:spcBef>
                <a:spcPts val="1000"/>
              </a:spcBef>
              <a:spcAft>
                <a:spcPts val="0"/>
              </a:spcAft>
              <a:buClr>
                <a:schemeClr val="lt1"/>
              </a:buClr>
              <a:buSzPts val="1800"/>
              <a:buFont typeface="Courier New"/>
              <a:buChar char="o"/>
            </a:pPr>
            <a:r>
              <a:rPr lang="en-GB" sz="2200"/>
              <a:t>Briefly describe</a:t>
            </a:r>
            <a:r>
              <a:rPr lang="en-GB" sz="2200">
                <a:latin typeface="Arial"/>
                <a:ea typeface="Arial"/>
                <a:cs typeface="Arial"/>
                <a:sym typeface="Arial"/>
              </a:rPr>
              <a:t> </a:t>
            </a:r>
            <a:r>
              <a:rPr lang="en-GB" sz="2200" b="1">
                <a:latin typeface="Arial"/>
                <a:ea typeface="Arial"/>
                <a:cs typeface="Arial"/>
                <a:sym typeface="Arial"/>
              </a:rPr>
              <a:t>quality assurance</a:t>
            </a:r>
            <a:r>
              <a:rPr lang="en-GB" sz="2200">
                <a:latin typeface="Arial"/>
                <a:ea typeface="Arial"/>
                <a:cs typeface="Arial"/>
                <a:sym typeface="Arial"/>
              </a:rPr>
              <a:t> and why it is important.</a:t>
            </a:r>
            <a:endParaRPr sz="2200">
              <a:latin typeface="Arial"/>
              <a:ea typeface="Arial"/>
              <a:cs typeface="Arial"/>
              <a:sym typeface="Arial"/>
            </a:endParaRPr>
          </a:p>
          <a:p>
            <a:pPr marL="342900" lvl="0" indent="-271780" algn="l" rtl="0">
              <a:lnSpc>
                <a:spcPct val="90000"/>
              </a:lnSpc>
              <a:spcBef>
                <a:spcPts val="1000"/>
              </a:spcBef>
              <a:spcAft>
                <a:spcPts val="0"/>
              </a:spcAft>
              <a:buClr>
                <a:schemeClr val="lt1"/>
              </a:buClr>
              <a:buSzPts val="1120"/>
              <a:buFont typeface="Courier New"/>
              <a:buNone/>
            </a:pPr>
            <a:endParaRPr sz="14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Farm Theme">
  <a:themeElements>
    <a:clrScheme name="Custom 2">
      <a:dk1>
        <a:srgbClr val="000000"/>
      </a:dk1>
      <a:lt1>
        <a:srgbClr val="FFFFFF"/>
      </a:lt1>
      <a:dk2>
        <a:srgbClr val="44546A"/>
      </a:dk2>
      <a:lt2>
        <a:srgbClr val="E7E6E6"/>
      </a:lt2>
      <a:accent1>
        <a:srgbClr val="B29300"/>
      </a:accent1>
      <a:accent2>
        <a:srgbClr val="DF6703"/>
      </a:accent2>
      <a:accent3>
        <a:srgbClr val="C5383F"/>
      </a:accent3>
      <a:accent4>
        <a:srgbClr val="51377B"/>
      </a:accent4>
      <a:accent5>
        <a:srgbClr val="5B9BD5"/>
      </a:accent5>
      <a:accent6>
        <a:srgbClr val="113758"/>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241e2fb-fa29-4e16-bace-3a97044c4b15" xsi:nil="true"/>
    <lcf76f155ced4ddcb4097134ff3c332f xmlns="7f4652a5-a989-4e82-9089-fd1e0f02c57d">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B2E6EEB76CF7C43AB43BB95BAB2C1DF" ma:contentTypeVersion="16" ma:contentTypeDescription="Create a new document." ma:contentTypeScope="" ma:versionID="0c9e735518bb3dc49956db035d12a48b">
  <xsd:schema xmlns:xsd="http://www.w3.org/2001/XMLSchema" xmlns:xs="http://www.w3.org/2001/XMLSchema" xmlns:p="http://schemas.microsoft.com/office/2006/metadata/properties" xmlns:ns2="7f4652a5-a989-4e82-9089-fd1e0f02c57d" xmlns:ns3="7241e2fb-fa29-4e16-bace-3a97044c4b15" targetNamespace="http://schemas.microsoft.com/office/2006/metadata/properties" ma:root="true" ma:fieldsID="3078b6550bdf3e8c292f54a5d8e08294" ns2:_="" ns3:_="">
    <xsd:import namespace="7f4652a5-a989-4e82-9089-fd1e0f02c57d"/>
    <xsd:import namespace="7241e2fb-fa29-4e16-bace-3a97044c4b15"/>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4652a5-a989-4e82-9089-fd1e0f02c5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078d407d-58ec-4f7b-b5e4-7051a90dd73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descrip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241e2fb-fa29-4e16-bace-3a97044c4b15"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0edaf128-937e-4f08-ab50-154236b570d8}" ma:internalName="TaxCatchAll" ma:showField="CatchAllData" ma:web="7241e2fb-fa29-4e16-bace-3a97044c4b15">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165CFC-BCA1-4AC0-860A-A663BE141022}">
  <ds:schemaRefs>
    <ds:schemaRef ds:uri="7241e2fb-fa29-4e16-bace-3a97044c4b15"/>
    <ds:schemaRef ds:uri="7f4652a5-a989-4e82-9089-fd1e0f02c57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2B683E1B-9803-4B43-BEB6-527982B1F55A}">
  <ds:schemaRefs>
    <ds:schemaRef ds:uri="7241e2fb-fa29-4e16-bace-3a97044c4b15"/>
    <ds:schemaRef ds:uri="7f4652a5-a989-4e82-9089-fd1e0f02c57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5E0AD7C-351E-42C3-97C9-312344F956D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2393</Words>
  <Application>Microsoft Office PowerPoint</Application>
  <PresentationFormat>Widescreen</PresentationFormat>
  <Paragraphs>295</Paragraphs>
  <Slides>38</Slides>
  <Notes>38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Calibri</vt:lpstr>
      <vt:lpstr>Courier New</vt:lpstr>
      <vt:lpstr>Farm Theme</vt:lpstr>
      <vt:lpstr>LESSON 1</vt:lpstr>
      <vt:lpstr>Learning Intentions</vt:lpstr>
      <vt:lpstr>What is red meat?</vt:lpstr>
      <vt:lpstr>Farming in Scotland</vt:lpstr>
      <vt:lpstr>Cattle</vt:lpstr>
      <vt:lpstr>Cattle Facts - Did you know?</vt:lpstr>
      <vt:lpstr>Cattle Breeds</vt:lpstr>
      <vt:lpstr>Sheep Facts</vt:lpstr>
      <vt:lpstr>PowerPoint Presentation</vt:lpstr>
      <vt:lpstr>PowerPoint Presentation</vt:lpstr>
      <vt:lpstr>PowerPoint Presentation</vt:lpstr>
      <vt:lpstr>PowerPoint Presentation</vt:lpstr>
      <vt:lpstr>Pigs</vt:lpstr>
      <vt:lpstr>Traceability</vt:lpstr>
      <vt:lpstr>Quality Assurance</vt:lpstr>
      <vt:lpstr>Animal Welfare in Scotland</vt:lpstr>
      <vt:lpstr>5 Welfare Freedoms</vt:lpstr>
      <vt:lpstr>Test your knowledge</vt:lpstr>
      <vt:lpstr>The breed of beef cattle a farmer has is determined by...</vt:lpstr>
      <vt:lpstr>The breed of beef cattle a farmer has is determined by...</vt:lpstr>
      <vt:lpstr>What breed of sheep is this?</vt:lpstr>
      <vt:lpstr>What breed of sheep is this?</vt:lpstr>
      <vt:lpstr>Cattle &amp; sheep are ruminants which means they have how many stomach compartments?</vt:lpstr>
      <vt:lpstr>Cattle &amp; sheep are ruminants which means they have how many stomach compartments?</vt:lpstr>
      <vt:lpstr>Female pigs are called...</vt:lpstr>
      <vt:lpstr>Female pigs are called...</vt:lpstr>
      <vt:lpstr>Which of the list below is NOT an animal welfare &amp; wellbeing freedom: </vt:lpstr>
      <vt:lpstr>Which of the list below is NOT an animal welfare &amp; wellbeing freedom: </vt:lpstr>
      <vt:lpstr>Animal welfare standards are the same across the world. </vt:lpstr>
      <vt:lpstr>Animal welfare standards are the same across the world. </vt:lpstr>
      <vt:lpstr>For meat to be sold using the logos above the animals must be part of the Quality Meat Assurance Scheme. What are the inspectors looking for when they inspect Assurance Scheme farms? </vt:lpstr>
      <vt:lpstr>For meat to be sold using the logos above the animals must be part of the Quality Meat Assurance Scheme. What are the inspectors looking for when they inspect Assurance Scheme farms? </vt:lpstr>
      <vt:lpstr>What type of animal food does this describe? "grass that has been cut then put into either a pit or bales and covered in plastic". </vt:lpstr>
      <vt:lpstr>What type of animal food does this describe? "grass that has been cut then put into either a pit or bales and covered in plastic". </vt:lpstr>
      <vt:lpstr>Task</vt:lpstr>
      <vt:lpstr>Key Points - Red Meat Farming in Scotland</vt:lpstr>
      <vt:lpstr>Success Criteria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Robert Duncan</cp:lastModifiedBy>
  <cp:revision>1</cp:revision>
  <dcterms:modified xsi:type="dcterms:W3CDTF">2026-10-27T13:49:31Z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0x0101003B2E6EEB76CF7C43AB43BB95BAB2C1DF</vt:lpwstr>
  </property>
  <property fmtid="{D5CDD505-2E9C-101B-9397-08002B2CF9AE}" pid="3" name="MediaServiceImageTags">
    <vt:lpwstr/>
  </property>
</Properties>
</file>